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591" r:id="rId2"/>
    <p:sldId id="593" r:id="rId3"/>
    <p:sldId id="594" r:id="rId4"/>
    <p:sldId id="595" r:id="rId5"/>
    <p:sldId id="596" r:id="rId6"/>
    <p:sldId id="597" r:id="rId7"/>
    <p:sldId id="598" r:id="rId8"/>
    <p:sldId id="599" r:id="rId9"/>
    <p:sldId id="600" r:id="rId10"/>
    <p:sldId id="601" r:id="rId11"/>
    <p:sldId id="603" r:id="rId12"/>
    <p:sldId id="628" r:id="rId13"/>
    <p:sldId id="604" r:id="rId14"/>
    <p:sldId id="607" r:id="rId15"/>
    <p:sldId id="602" r:id="rId16"/>
    <p:sldId id="608" r:id="rId17"/>
    <p:sldId id="606" r:id="rId18"/>
    <p:sldId id="609" r:id="rId19"/>
    <p:sldId id="610" r:id="rId20"/>
    <p:sldId id="611" r:id="rId21"/>
    <p:sldId id="612" r:id="rId22"/>
    <p:sldId id="605" r:id="rId23"/>
    <p:sldId id="613" r:id="rId24"/>
    <p:sldId id="614" r:id="rId25"/>
    <p:sldId id="618" r:id="rId26"/>
    <p:sldId id="617" r:id="rId27"/>
    <p:sldId id="619" r:id="rId28"/>
    <p:sldId id="615" r:id="rId29"/>
    <p:sldId id="620" r:id="rId30"/>
    <p:sldId id="629" r:id="rId31"/>
    <p:sldId id="630" r:id="rId32"/>
    <p:sldId id="632" r:id="rId33"/>
    <p:sldId id="631" r:id="rId34"/>
    <p:sldId id="616" r:id="rId35"/>
    <p:sldId id="633" r:id="rId36"/>
    <p:sldId id="635" r:id="rId37"/>
    <p:sldId id="621" r:id="rId38"/>
    <p:sldId id="636" r:id="rId39"/>
    <p:sldId id="622" r:id="rId40"/>
    <p:sldId id="637" r:id="rId41"/>
    <p:sldId id="639" r:id="rId42"/>
    <p:sldId id="301" r:id="rId43"/>
    <p:sldId id="422" r:id="rId44"/>
    <p:sldId id="394" r:id="rId45"/>
    <p:sldId id="395" r:id="rId46"/>
    <p:sldId id="437" r:id="rId47"/>
    <p:sldId id="312" r:id="rId48"/>
    <p:sldId id="326" r:id="rId49"/>
    <p:sldId id="438" r:id="rId50"/>
    <p:sldId id="429" r:id="rId51"/>
    <p:sldId id="401" r:id="rId52"/>
    <p:sldId id="434" r:id="rId53"/>
    <p:sldId id="331" r:id="rId54"/>
    <p:sldId id="407" r:id="rId55"/>
    <p:sldId id="640" r:id="rId56"/>
    <p:sldId id="641" r:id="rId57"/>
    <p:sldId id="638" r:id="rId58"/>
    <p:sldId id="650" r:id="rId59"/>
    <p:sldId id="642" r:id="rId60"/>
    <p:sldId id="643" r:id="rId61"/>
    <p:sldId id="651" r:id="rId62"/>
    <p:sldId id="652" r:id="rId63"/>
    <p:sldId id="653" r:id="rId64"/>
    <p:sldId id="654" r:id="rId65"/>
    <p:sldId id="646" r:id="rId66"/>
    <p:sldId id="647" r:id="rId67"/>
    <p:sldId id="655" r:id="rId68"/>
    <p:sldId id="648" r:id="rId69"/>
    <p:sldId id="657" r:id="rId70"/>
    <p:sldId id="658" r:id="rId71"/>
    <p:sldId id="659" r:id="rId72"/>
    <p:sldId id="660" r:id="rId73"/>
    <p:sldId id="645" r:id="rId74"/>
    <p:sldId id="656" r:id="rId75"/>
    <p:sldId id="316" r:id="rId76"/>
    <p:sldId id="430" r:id="rId77"/>
    <p:sldId id="433" r:id="rId78"/>
    <p:sldId id="335" r:id="rId79"/>
    <p:sldId id="396" r:id="rId80"/>
    <p:sldId id="404" r:id="rId81"/>
    <p:sldId id="402" r:id="rId82"/>
    <p:sldId id="405" r:id="rId83"/>
    <p:sldId id="425" r:id="rId84"/>
    <p:sldId id="313" r:id="rId85"/>
    <p:sldId id="328" r:id="rId86"/>
  </p:sldIdLst>
  <p:sldSz cx="12192000" cy="6858000"/>
  <p:notesSz cx="10234613" cy="71040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はじめに" id="{28CEB4E0-9C7D-4ED4-A6E1-489C1004EF94}">
          <p14:sldIdLst/>
        </p14:section>
        <p14:section name="5. スコアリング結果のレビュー" id="{0CC31667-9A27-43F1-84BA-36281A64E55D}">
          <p14:sldIdLst/>
        </p14:section>
        <p14:section name="6. 対処法" id="{6E6BA403-1C74-4BEF-95EC-B2E73EE4DE75}">
          <p14:sldIdLst>
            <p14:sldId id="591"/>
            <p14:sldId id="593"/>
            <p14:sldId id="594"/>
            <p14:sldId id="595"/>
            <p14:sldId id="596"/>
            <p14:sldId id="597"/>
            <p14:sldId id="598"/>
            <p14:sldId id="599"/>
            <p14:sldId id="600"/>
            <p14:sldId id="601"/>
            <p14:sldId id="603"/>
          </p14:sldIdLst>
        </p14:section>
        <p14:section name="指針の詳細：データ" id="{574D066A-7F6A-4746-A768-7C6E0477B108}">
          <p14:sldIdLst>
            <p14:sldId id="628"/>
            <p14:sldId id="604"/>
            <p14:sldId id="607"/>
            <p14:sldId id="602"/>
            <p14:sldId id="608"/>
            <p14:sldId id="606"/>
            <p14:sldId id="609"/>
            <p14:sldId id="610"/>
            <p14:sldId id="611"/>
            <p14:sldId id="612"/>
            <p14:sldId id="605"/>
            <p14:sldId id="613"/>
            <p14:sldId id="614"/>
            <p14:sldId id="618"/>
            <p14:sldId id="617"/>
            <p14:sldId id="619"/>
            <p14:sldId id="615"/>
            <p14:sldId id="620"/>
            <p14:sldId id="629"/>
            <p14:sldId id="630"/>
            <p14:sldId id="632"/>
            <p14:sldId id="631"/>
            <p14:sldId id="616"/>
            <p14:sldId id="633"/>
            <p14:sldId id="635"/>
          </p14:sldIdLst>
        </p14:section>
        <p14:section name="指針の詳細：モデル" id="{C145D247-8BEE-41A2-BFC5-8368C2E6CF44}">
          <p14:sldIdLst>
            <p14:sldId id="621"/>
            <p14:sldId id="636"/>
            <p14:sldId id="622"/>
            <p14:sldId id="637"/>
            <p14:sldId id="639"/>
            <p14:sldId id="301"/>
            <p14:sldId id="422"/>
            <p14:sldId id="394"/>
            <p14:sldId id="395"/>
            <p14:sldId id="437"/>
            <p14:sldId id="312"/>
            <p14:sldId id="326"/>
            <p14:sldId id="438"/>
            <p14:sldId id="429"/>
            <p14:sldId id="401"/>
            <p14:sldId id="434"/>
            <p14:sldId id="331"/>
            <p14:sldId id="407"/>
            <p14:sldId id="640"/>
            <p14:sldId id="641"/>
            <p14:sldId id="638"/>
            <p14:sldId id="650"/>
            <p14:sldId id="642"/>
            <p14:sldId id="643"/>
            <p14:sldId id="651"/>
            <p14:sldId id="652"/>
            <p14:sldId id="653"/>
            <p14:sldId id="654"/>
          </p14:sldIdLst>
        </p14:section>
        <p14:section name="指針の詳細：管理など" id="{AEA5030C-F28F-4748-B517-AE3B26E1D3D2}">
          <p14:sldIdLst>
            <p14:sldId id="646"/>
            <p14:sldId id="647"/>
            <p14:sldId id="655"/>
            <p14:sldId id="648"/>
            <p14:sldId id="657"/>
            <p14:sldId id="658"/>
            <p14:sldId id="659"/>
            <p14:sldId id="660"/>
            <p14:sldId id="645"/>
            <p14:sldId id="656"/>
          </p14:sldIdLst>
        </p14:section>
        <p14:section name="補足スライド" id="{8DD3B3D4-73B4-466F-87BF-84C496E4A932}">
          <p14:sldIdLst>
            <p14:sldId id="316"/>
            <p14:sldId id="430"/>
            <p14:sldId id="433"/>
            <p14:sldId id="335"/>
            <p14:sldId id="396"/>
            <p14:sldId id="404"/>
            <p14:sldId id="402"/>
            <p14:sldId id="405"/>
            <p14:sldId id="425"/>
            <p14:sldId id="313"/>
            <p14:sldId id="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103B4D"/>
    <a:srgbClr val="92D050"/>
    <a:srgbClr val="FFFFCC"/>
    <a:srgbClr val="C4E02D"/>
    <a:srgbClr val="000000"/>
    <a:srgbClr val="28B779"/>
    <a:srgbClr val="259694"/>
    <a:srgbClr val="DEF0F2"/>
    <a:srgbClr val="2AA7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81FC2-E8AC-4FA9-8BFD-CB07ABDF9483}" v="1" dt="2024-12-10T07:01:43.273"/>
    <p1510:client id="{404730ED-0D3A-4119-95A3-A3FC21BD7104}" v="1625" dt="2024-12-11T01:54:14.289"/>
    <p1510:client id="{CD9F3B8A-64B5-4CC6-AB3E-274377D8C7F6}" v="125" dt="2024-12-11T01:57:28.14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29" y="6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95" Type="http://schemas.openxmlformats.org/officeDocument/2006/relationships/customXml" Target="../customXml/item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9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CHINOKAWA Momoko" userId="215a7c54-7685-446e-9175-6d0aa5d8b781" providerId="ADAL" clId="{08A0CD6D-247A-43B0-8427-F31E41EBFF66}"/>
    <pc:docChg chg="addSld modSld delSection modSection">
      <pc:chgData name="ICHINOKAWA Momoko" userId="215a7c54-7685-446e-9175-6d0aa5d8b781" providerId="ADAL" clId="{08A0CD6D-247A-43B0-8427-F31E41EBFF66}" dt="2024-11-27T06:05:49.174" v="23" actId="680"/>
      <pc:docMkLst>
        <pc:docMk/>
      </pc:docMkLst>
      <pc:sldChg chg="modSp new mod">
        <pc:chgData name="ICHINOKAWA Momoko" userId="215a7c54-7685-446e-9175-6d0aa5d8b781" providerId="ADAL" clId="{08A0CD6D-247A-43B0-8427-F31E41EBFF66}" dt="2024-11-27T06:05:45.731" v="22" actId="20577"/>
        <pc:sldMkLst>
          <pc:docMk/>
          <pc:sldMk cId="3604648433" sldId="588"/>
        </pc:sldMkLst>
        <pc:spChg chg="mod">
          <ac:chgData name="ICHINOKAWA Momoko" userId="215a7c54-7685-446e-9175-6d0aa5d8b781" providerId="ADAL" clId="{08A0CD6D-247A-43B0-8427-F31E41EBFF66}" dt="2024-11-27T06:05:45.731" v="22" actId="20577"/>
          <ac:spMkLst>
            <pc:docMk/>
            <pc:sldMk cId="3604648433" sldId="588"/>
            <ac:spMk id="2" creationId="{2CC4E022-8AFB-5140-D35D-31B07EB63B5C}"/>
          </ac:spMkLst>
        </pc:spChg>
      </pc:sldChg>
      <pc:sldChg chg="new">
        <pc:chgData name="ICHINOKAWA Momoko" userId="215a7c54-7685-446e-9175-6d0aa5d8b781" providerId="ADAL" clId="{08A0CD6D-247A-43B0-8427-F31E41EBFF66}" dt="2024-11-27T06:05:49.174" v="23" actId="680"/>
        <pc:sldMkLst>
          <pc:docMk/>
          <pc:sldMk cId="2591481726" sldId="589"/>
        </pc:sldMkLst>
      </pc:sldChg>
    </pc:docChg>
  </pc:docChgLst>
  <pc:docChgLst>
    <pc:chgData name="Momoko Ichinokawa" userId="97fbd8355b740407" providerId="LiveId" clId="{CD9F3B8A-64B5-4CC6-AB3E-274377D8C7F6}"/>
    <pc:docChg chg="undo custSel addSld delSld modSld sldOrd modSection">
      <pc:chgData name="Momoko Ichinokawa" userId="97fbd8355b740407" providerId="LiveId" clId="{CD9F3B8A-64B5-4CC6-AB3E-274377D8C7F6}" dt="2024-12-11T01:57:28.147" v="12017" actId="2696"/>
      <pc:docMkLst>
        <pc:docMk/>
      </pc:docMkLst>
      <pc:sldChg chg="modSp mod">
        <pc:chgData name="Momoko Ichinokawa" userId="97fbd8355b740407" providerId="LiveId" clId="{CD9F3B8A-64B5-4CC6-AB3E-274377D8C7F6}" dt="2024-12-10T02:41:47.841" v="10026" actId="6549"/>
        <pc:sldMkLst>
          <pc:docMk/>
          <pc:sldMk cId="1468046774" sldId="301"/>
        </pc:sldMkLst>
        <pc:spChg chg="mod">
          <ac:chgData name="Momoko Ichinokawa" userId="97fbd8355b740407" providerId="LiveId" clId="{CD9F3B8A-64B5-4CC6-AB3E-274377D8C7F6}" dt="2024-12-10T02:41:47.841" v="10026" actId="6549"/>
          <ac:spMkLst>
            <pc:docMk/>
            <pc:sldMk cId="1468046774" sldId="301"/>
            <ac:spMk id="27" creationId="{EAB77B23-2100-6810-7A6A-007EACBF3A9C}"/>
          </ac:spMkLst>
        </pc:spChg>
      </pc:sldChg>
      <pc:sldChg chg="modSp mod">
        <pc:chgData name="Momoko Ichinokawa" userId="97fbd8355b740407" providerId="LiveId" clId="{CD9F3B8A-64B5-4CC6-AB3E-274377D8C7F6}" dt="2024-12-11T01:51:56.165" v="12016" actId="27636"/>
        <pc:sldMkLst>
          <pc:docMk/>
          <pc:sldMk cId="1936563541" sldId="335"/>
        </pc:sldMkLst>
        <pc:spChg chg="mod">
          <ac:chgData name="Momoko Ichinokawa" userId="97fbd8355b740407" providerId="LiveId" clId="{CD9F3B8A-64B5-4CC6-AB3E-274377D8C7F6}" dt="2024-12-11T01:51:56.165" v="12016" actId="27636"/>
          <ac:spMkLst>
            <pc:docMk/>
            <pc:sldMk cId="1936563541" sldId="335"/>
            <ac:spMk id="7" creationId="{B24EC95F-9FC7-9CD4-F41A-887D9B4A0D9B}"/>
          </ac:spMkLst>
        </pc:spChg>
      </pc:sldChg>
      <pc:sldChg chg="modSp mod">
        <pc:chgData name="Momoko Ichinokawa" userId="97fbd8355b740407" providerId="LiveId" clId="{CD9F3B8A-64B5-4CC6-AB3E-274377D8C7F6}" dt="2024-12-10T02:41:28.341" v="9992" actId="20577"/>
        <pc:sldMkLst>
          <pc:docMk/>
          <pc:sldMk cId="1415094246" sldId="394"/>
        </pc:sldMkLst>
        <pc:spChg chg="mod">
          <ac:chgData name="Momoko Ichinokawa" userId="97fbd8355b740407" providerId="LiveId" clId="{CD9F3B8A-64B5-4CC6-AB3E-274377D8C7F6}" dt="2024-12-10T02:41:28.341" v="9992" actId="20577"/>
          <ac:spMkLst>
            <pc:docMk/>
            <pc:sldMk cId="1415094246" sldId="394"/>
            <ac:spMk id="12" creationId="{0CA640DA-E394-D17F-CD74-78F4B0624887}"/>
          </ac:spMkLst>
        </pc:spChg>
      </pc:sldChg>
      <pc:sldChg chg="modSp mod">
        <pc:chgData name="Momoko Ichinokawa" userId="97fbd8355b740407" providerId="LiveId" clId="{CD9F3B8A-64B5-4CC6-AB3E-274377D8C7F6}" dt="2024-12-10T02:42:00.671" v="10027" actId="14100"/>
        <pc:sldMkLst>
          <pc:docMk/>
          <pc:sldMk cId="4113539883" sldId="395"/>
        </pc:sldMkLst>
        <pc:spChg chg="mod">
          <ac:chgData name="Momoko Ichinokawa" userId="97fbd8355b740407" providerId="LiveId" clId="{CD9F3B8A-64B5-4CC6-AB3E-274377D8C7F6}" dt="2024-12-10T02:42:00.671" v="10027" actId="14100"/>
          <ac:spMkLst>
            <pc:docMk/>
            <pc:sldMk cId="4113539883" sldId="395"/>
            <ac:spMk id="15" creationId="{F72AC371-1A61-F28D-A240-7C4899F49172}"/>
          </ac:spMkLst>
        </pc:spChg>
      </pc:sldChg>
      <pc:sldChg chg="modSp mod">
        <pc:chgData name="Momoko Ichinokawa" userId="97fbd8355b740407" providerId="LiveId" clId="{CD9F3B8A-64B5-4CC6-AB3E-274377D8C7F6}" dt="2024-12-10T02:41:35.721" v="10007" actId="20577"/>
        <pc:sldMkLst>
          <pc:docMk/>
          <pc:sldMk cId="104855935" sldId="422"/>
        </pc:sldMkLst>
        <pc:spChg chg="mod">
          <ac:chgData name="Momoko Ichinokawa" userId="97fbd8355b740407" providerId="LiveId" clId="{CD9F3B8A-64B5-4CC6-AB3E-274377D8C7F6}" dt="2024-12-10T02:41:35.721" v="10007" actId="20577"/>
          <ac:spMkLst>
            <pc:docMk/>
            <pc:sldMk cId="104855935" sldId="422"/>
            <ac:spMk id="12" creationId="{C035190E-84A6-6CD4-02C3-879899EA290C}"/>
          </ac:spMkLst>
        </pc:spChg>
      </pc:sldChg>
      <pc:sldChg chg="modSp mod">
        <pc:chgData name="Momoko Ichinokawa" userId="97fbd8355b740407" providerId="LiveId" clId="{CD9F3B8A-64B5-4CC6-AB3E-274377D8C7F6}" dt="2024-12-05T01:11:42.257" v="5" actId="20577"/>
        <pc:sldMkLst>
          <pc:docMk/>
          <pc:sldMk cId="1029547633" sldId="591"/>
        </pc:sldMkLst>
        <pc:spChg chg="mod">
          <ac:chgData name="Momoko Ichinokawa" userId="97fbd8355b740407" providerId="LiveId" clId="{CD9F3B8A-64B5-4CC6-AB3E-274377D8C7F6}" dt="2024-12-05T01:11:42.257" v="5" actId="20577"/>
          <ac:spMkLst>
            <pc:docMk/>
            <pc:sldMk cId="1029547633" sldId="591"/>
            <ac:spMk id="2" creationId="{733F6402-BB3A-02F7-AA1B-C070CA38FB22}"/>
          </ac:spMkLst>
        </pc:spChg>
      </pc:sldChg>
      <pc:sldChg chg="modSp mod">
        <pc:chgData name="Momoko Ichinokawa" userId="97fbd8355b740407" providerId="LiveId" clId="{CD9F3B8A-64B5-4CC6-AB3E-274377D8C7F6}" dt="2024-12-10T02:13:04.065" v="8674" actId="1076"/>
        <pc:sldMkLst>
          <pc:docMk/>
          <pc:sldMk cId="3543592147" sldId="594"/>
        </pc:sldMkLst>
        <pc:spChg chg="mod">
          <ac:chgData name="Momoko Ichinokawa" userId="97fbd8355b740407" providerId="LiveId" clId="{CD9F3B8A-64B5-4CC6-AB3E-274377D8C7F6}" dt="2024-12-10T02:12:27.940" v="8666" actId="1076"/>
          <ac:spMkLst>
            <pc:docMk/>
            <pc:sldMk cId="3543592147" sldId="594"/>
            <ac:spMk id="2" creationId="{A11C622D-1B57-C226-04EC-79D4805FB452}"/>
          </ac:spMkLst>
        </pc:spChg>
        <pc:spChg chg="mod">
          <ac:chgData name="Momoko Ichinokawa" userId="97fbd8355b740407" providerId="LiveId" clId="{CD9F3B8A-64B5-4CC6-AB3E-274377D8C7F6}" dt="2024-12-10T02:12:31.006" v="8667" actId="1076"/>
          <ac:spMkLst>
            <pc:docMk/>
            <pc:sldMk cId="3543592147" sldId="594"/>
            <ac:spMk id="3" creationId="{FC890DE1-4C85-5A20-2C0E-A7409B8B018E}"/>
          </ac:spMkLst>
        </pc:spChg>
        <pc:spChg chg="mod">
          <ac:chgData name="Momoko Ichinokawa" userId="97fbd8355b740407" providerId="LiveId" clId="{CD9F3B8A-64B5-4CC6-AB3E-274377D8C7F6}" dt="2024-12-10T02:13:04.065" v="8674" actId="1076"/>
          <ac:spMkLst>
            <pc:docMk/>
            <pc:sldMk cId="3543592147" sldId="594"/>
            <ac:spMk id="8" creationId="{3FEED200-2A79-4DCC-E798-A5416A10B968}"/>
          </ac:spMkLst>
        </pc:spChg>
      </pc:sldChg>
      <pc:sldChg chg="modSp mod">
        <pc:chgData name="Momoko Ichinokawa" userId="97fbd8355b740407" providerId="LiveId" clId="{CD9F3B8A-64B5-4CC6-AB3E-274377D8C7F6}" dt="2024-12-10T02:13:09.629" v="8675" actId="1076"/>
        <pc:sldMkLst>
          <pc:docMk/>
          <pc:sldMk cId="2842360241" sldId="595"/>
        </pc:sldMkLst>
        <pc:spChg chg="mod">
          <ac:chgData name="Momoko Ichinokawa" userId="97fbd8355b740407" providerId="LiveId" clId="{CD9F3B8A-64B5-4CC6-AB3E-274377D8C7F6}" dt="2024-12-10T02:13:09.629" v="8675" actId="1076"/>
          <ac:spMkLst>
            <pc:docMk/>
            <pc:sldMk cId="2842360241" sldId="595"/>
            <ac:spMk id="2" creationId="{34B9895A-0359-6D5F-B87E-ACCDE3381393}"/>
          </ac:spMkLst>
        </pc:spChg>
        <pc:spChg chg="mod">
          <ac:chgData name="Momoko Ichinokawa" userId="97fbd8355b740407" providerId="LiveId" clId="{CD9F3B8A-64B5-4CC6-AB3E-274377D8C7F6}" dt="2024-12-10T02:13:09.629" v="8675" actId="1076"/>
          <ac:spMkLst>
            <pc:docMk/>
            <pc:sldMk cId="2842360241" sldId="595"/>
            <ac:spMk id="3" creationId="{15E44FD7-83C6-DDAC-6F41-0041C27639C1}"/>
          </ac:spMkLst>
        </pc:spChg>
        <pc:spChg chg="mod">
          <ac:chgData name="Momoko Ichinokawa" userId="97fbd8355b740407" providerId="LiveId" clId="{CD9F3B8A-64B5-4CC6-AB3E-274377D8C7F6}" dt="2024-12-10T02:12:53.777" v="8673" actId="1076"/>
          <ac:spMkLst>
            <pc:docMk/>
            <pc:sldMk cId="2842360241" sldId="595"/>
            <ac:spMk id="8" creationId="{2118993F-0133-4EF9-541B-2C6583BDA2C2}"/>
          </ac:spMkLst>
        </pc:spChg>
        <pc:spChg chg="mod">
          <ac:chgData name="Momoko Ichinokawa" userId="97fbd8355b740407" providerId="LiveId" clId="{CD9F3B8A-64B5-4CC6-AB3E-274377D8C7F6}" dt="2024-12-10T02:12:53.777" v="8673" actId="1076"/>
          <ac:spMkLst>
            <pc:docMk/>
            <pc:sldMk cId="2842360241" sldId="595"/>
            <ac:spMk id="9" creationId="{82CB6682-2C79-B381-9EC5-A5FDBF0868B8}"/>
          </ac:spMkLst>
        </pc:spChg>
        <pc:picChg chg="mod">
          <ac:chgData name="Momoko Ichinokawa" userId="97fbd8355b740407" providerId="LiveId" clId="{CD9F3B8A-64B5-4CC6-AB3E-274377D8C7F6}" dt="2024-12-10T02:12:53.777" v="8673" actId="1076"/>
          <ac:picMkLst>
            <pc:docMk/>
            <pc:sldMk cId="2842360241" sldId="595"/>
            <ac:picMk id="11" creationId="{2A0D31AA-0795-157A-7852-5E9D7C69BA38}"/>
          </ac:picMkLst>
        </pc:picChg>
      </pc:sldChg>
      <pc:sldChg chg="modSp mod">
        <pc:chgData name="Momoko Ichinokawa" userId="97fbd8355b740407" providerId="LiveId" clId="{CD9F3B8A-64B5-4CC6-AB3E-274377D8C7F6}" dt="2024-12-10T02:13:19.410" v="8678" actId="1076"/>
        <pc:sldMkLst>
          <pc:docMk/>
          <pc:sldMk cId="3675958396" sldId="596"/>
        </pc:sldMkLst>
        <pc:spChg chg="mod">
          <ac:chgData name="Momoko Ichinokawa" userId="97fbd8355b740407" providerId="LiveId" clId="{CD9F3B8A-64B5-4CC6-AB3E-274377D8C7F6}" dt="2024-12-10T02:13:16.726" v="8677" actId="1076"/>
          <ac:spMkLst>
            <pc:docMk/>
            <pc:sldMk cId="3675958396" sldId="596"/>
            <ac:spMk id="2" creationId="{2E02F1CD-9AC2-8370-B758-1664A0734830}"/>
          </ac:spMkLst>
        </pc:spChg>
        <pc:spChg chg="mod">
          <ac:chgData name="Momoko Ichinokawa" userId="97fbd8355b740407" providerId="LiveId" clId="{CD9F3B8A-64B5-4CC6-AB3E-274377D8C7F6}" dt="2024-12-10T02:13:19.410" v="8678" actId="1076"/>
          <ac:spMkLst>
            <pc:docMk/>
            <pc:sldMk cId="3675958396" sldId="596"/>
            <ac:spMk id="3" creationId="{3F180505-74C1-1B36-8CD4-69B3332BF6D1}"/>
          </ac:spMkLst>
        </pc:spChg>
      </pc:sldChg>
      <pc:sldChg chg="modSp mod">
        <pc:chgData name="Momoko Ichinokawa" userId="97fbd8355b740407" providerId="LiveId" clId="{CD9F3B8A-64B5-4CC6-AB3E-274377D8C7F6}" dt="2024-12-10T02:13:27.208" v="8680" actId="1076"/>
        <pc:sldMkLst>
          <pc:docMk/>
          <pc:sldMk cId="2825965755" sldId="597"/>
        </pc:sldMkLst>
        <pc:spChg chg="mod">
          <ac:chgData name="Momoko Ichinokawa" userId="97fbd8355b740407" providerId="LiveId" clId="{CD9F3B8A-64B5-4CC6-AB3E-274377D8C7F6}" dt="2024-12-10T02:13:24.342" v="8679" actId="1076"/>
          <ac:spMkLst>
            <pc:docMk/>
            <pc:sldMk cId="2825965755" sldId="597"/>
            <ac:spMk id="2" creationId="{53CEEAF6-FFDF-3FB2-8E14-BC937A65BB88}"/>
          </ac:spMkLst>
        </pc:spChg>
        <pc:spChg chg="mod">
          <ac:chgData name="Momoko Ichinokawa" userId="97fbd8355b740407" providerId="LiveId" clId="{CD9F3B8A-64B5-4CC6-AB3E-274377D8C7F6}" dt="2024-12-10T02:13:27.208" v="8680" actId="1076"/>
          <ac:spMkLst>
            <pc:docMk/>
            <pc:sldMk cId="2825965755" sldId="597"/>
            <ac:spMk id="3" creationId="{5B9E9EC2-9135-3967-BE1B-A69B10F36AD4}"/>
          </ac:spMkLst>
        </pc:spChg>
      </pc:sldChg>
      <pc:sldChg chg="modSp mod">
        <pc:chgData name="Momoko Ichinokawa" userId="97fbd8355b740407" providerId="LiveId" clId="{CD9F3B8A-64B5-4CC6-AB3E-274377D8C7F6}" dt="2024-12-10T02:13:53.957" v="8686" actId="1076"/>
        <pc:sldMkLst>
          <pc:docMk/>
          <pc:sldMk cId="672808878" sldId="598"/>
        </pc:sldMkLst>
        <pc:spChg chg="mod">
          <ac:chgData name="Momoko Ichinokawa" userId="97fbd8355b740407" providerId="LiveId" clId="{CD9F3B8A-64B5-4CC6-AB3E-274377D8C7F6}" dt="2024-12-10T02:13:53.957" v="8686" actId="1076"/>
          <ac:spMkLst>
            <pc:docMk/>
            <pc:sldMk cId="672808878" sldId="598"/>
            <ac:spMk id="2" creationId="{BE4A6394-4E1E-DBFB-A1F3-534F7AB5F927}"/>
          </ac:spMkLst>
        </pc:spChg>
        <pc:spChg chg="mod">
          <ac:chgData name="Momoko Ichinokawa" userId="97fbd8355b740407" providerId="LiveId" clId="{CD9F3B8A-64B5-4CC6-AB3E-274377D8C7F6}" dt="2024-12-10T02:13:50.683" v="8685" actId="1076"/>
          <ac:spMkLst>
            <pc:docMk/>
            <pc:sldMk cId="672808878" sldId="598"/>
            <ac:spMk id="3" creationId="{E4BD103D-B2A6-CD0F-BD1B-3D534774052F}"/>
          </ac:spMkLst>
        </pc:spChg>
        <pc:spChg chg="mod">
          <ac:chgData name="Momoko Ichinokawa" userId="97fbd8355b740407" providerId="LiveId" clId="{CD9F3B8A-64B5-4CC6-AB3E-274377D8C7F6}" dt="2024-12-10T02:13:50.683" v="8685" actId="1076"/>
          <ac:spMkLst>
            <pc:docMk/>
            <pc:sldMk cId="672808878" sldId="598"/>
            <ac:spMk id="9" creationId="{185EAC56-5690-60B1-8229-49EE4F41027A}"/>
          </ac:spMkLst>
        </pc:spChg>
        <pc:spChg chg="mod">
          <ac:chgData name="Momoko Ichinokawa" userId="97fbd8355b740407" providerId="LiveId" clId="{CD9F3B8A-64B5-4CC6-AB3E-274377D8C7F6}" dt="2024-12-10T02:13:50.683" v="8685" actId="1076"/>
          <ac:spMkLst>
            <pc:docMk/>
            <pc:sldMk cId="672808878" sldId="598"/>
            <ac:spMk id="12" creationId="{DDBD1332-486A-AD05-1FC9-FECF74FA333F}"/>
          </ac:spMkLst>
        </pc:spChg>
        <pc:picChg chg="mod">
          <ac:chgData name="Momoko Ichinokawa" userId="97fbd8355b740407" providerId="LiveId" clId="{CD9F3B8A-64B5-4CC6-AB3E-274377D8C7F6}" dt="2024-12-10T02:13:50.683" v="8685" actId="1076"/>
          <ac:picMkLst>
            <pc:docMk/>
            <pc:sldMk cId="672808878" sldId="598"/>
            <ac:picMk id="11" creationId="{CB92EA6A-38E2-66FB-D35E-1ACD97CC6B67}"/>
          </ac:picMkLst>
        </pc:picChg>
      </pc:sldChg>
      <pc:sldChg chg="modSp mod">
        <pc:chgData name="Momoko Ichinokawa" userId="97fbd8355b740407" providerId="LiveId" clId="{CD9F3B8A-64B5-4CC6-AB3E-274377D8C7F6}" dt="2024-12-10T02:14:12.580" v="8691" actId="1076"/>
        <pc:sldMkLst>
          <pc:docMk/>
          <pc:sldMk cId="1117320547" sldId="599"/>
        </pc:sldMkLst>
        <pc:spChg chg="mod">
          <ac:chgData name="Momoko Ichinokawa" userId="97fbd8355b740407" providerId="LiveId" clId="{CD9F3B8A-64B5-4CC6-AB3E-274377D8C7F6}" dt="2024-12-10T02:14:12.580" v="8691" actId="1076"/>
          <ac:spMkLst>
            <pc:docMk/>
            <pc:sldMk cId="1117320547" sldId="599"/>
            <ac:spMk id="2" creationId="{B4256C10-9772-5EE2-6F11-DE32B1C66FED}"/>
          </ac:spMkLst>
        </pc:spChg>
        <pc:spChg chg="mod">
          <ac:chgData name="Momoko Ichinokawa" userId="97fbd8355b740407" providerId="LiveId" clId="{CD9F3B8A-64B5-4CC6-AB3E-274377D8C7F6}" dt="2024-12-10T02:14:09.515" v="8690" actId="1076"/>
          <ac:spMkLst>
            <pc:docMk/>
            <pc:sldMk cId="1117320547" sldId="599"/>
            <ac:spMk id="3" creationId="{3ED7E607-1A04-41FF-A439-AD18BCADD7BF}"/>
          </ac:spMkLst>
        </pc:spChg>
        <pc:spChg chg="mod">
          <ac:chgData name="Momoko Ichinokawa" userId="97fbd8355b740407" providerId="LiveId" clId="{CD9F3B8A-64B5-4CC6-AB3E-274377D8C7F6}" dt="2024-12-10T02:14:04.801" v="8688" actId="1076"/>
          <ac:spMkLst>
            <pc:docMk/>
            <pc:sldMk cId="1117320547" sldId="599"/>
            <ac:spMk id="9" creationId="{E52CFBFA-D765-7EAA-7A12-CA2EAEE7B41E}"/>
          </ac:spMkLst>
        </pc:spChg>
        <pc:spChg chg="mod">
          <ac:chgData name="Momoko Ichinokawa" userId="97fbd8355b740407" providerId="LiveId" clId="{CD9F3B8A-64B5-4CC6-AB3E-274377D8C7F6}" dt="2024-12-10T02:14:04.801" v="8688" actId="1076"/>
          <ac:spMkLst>
            <pc:docMk/>
            <pc:sldMk cId="1117320547" sldId="599"/>
            <ac:spMk id="12" creationId="{2435C70C-FA79-6332-5D63-D926FC943D1C}"/>
          </ac:spMkLst>
        </pc:spChg>
        <pc:picChg chg="mod">
          <ac:chgData name="Momoko Ichinokawa" userId="97fbd8355b740407" providerId="LiveId" clId="{CD9F3B8A-64B5-4CC6-AB3E-274377D8C7F6}" dt="2024-12-10T02:14:06.445" v="8689" actId="1076"/>
          <ac:picMkLst>
            <pc:docMk/>
            <pc:sldMk cId="1117320547" sldId="599"/>
            <ac:picMk id="11" creationId="{05DA41C3-51CC-2D96-25A1-0C72E2107A82}"/>
          </ac:picMkLst>
        </pc:picChg>
      </pc:sldChg>
      <pc:sldChg chg="modSp mod">
        <pc:chgData name="Momoko Ichinokawa" userId="97fbd8355b740407" providerId="LiveId" clId="{CD9F3B8A-64B5-4CC6-AB3E-274377D8C7F6}" dt="2024-12-10T02:14:28.766" v="8694" actId="1076"/>
        <pc:sldMkLst>
          <pc:docMk/>
          <pc:sldMk cId="2891388756" sldId="600"/>
        </pc:sldMkLst>
        <pc:spChg chg="mod">
          <ac:chgData name="Momoko Ichinokawa" userId="97fbd8355b740407" providerId="LiveId" clId="{CD9F3B8A-64B5-4CC6-AB3E-274377D8C7F6}" dt="2024-12-10T02:14:28.766" v="8694" actId="1076"/>
          <ac:spMkLst>
            <pc:docMk/>
            <pc:sldMk cId="2891388756" sldId="600"/>
            <ac:spMk id="2" creationId="{20C2107B-E041-187D-7B8C-23660B5803AE}"/>
          </ac:spMkLst>
        </pc:spChg>
        <pc:spChg chg="mod">
          <ac:chgData name="Momoko Ichinokawa" userId="97fbd8355b740407" providerId="LiveId" clId="{CD9F3B8A-64B5-4CC6-AB3E-274377D8C7F6}" dt="2024-12-10T02:14:28.766" v="8694" actId="1076"/>
          <ac:spMkLst>
            <pc:docMk/>
            <pc:sldMk cId="2891388756" sldId="600"/>
            <ac:spMk id="3" creationId="{6ED8F8A1-F139-81D1-7A25-C04059594B69}"/>
          </ac:spMkLst>
        </pc:spChg>
        <pc:spChg chg="mod">
          <ac:chgData name="Momoko Ichinokawa" userId="97fbd8355b740407" providerId="LiveId" clId="{CD9F3B8A-64B5-4CC6-AB3E-274377D8C7F6}" dt="2024-12-10T02:14:28.766" v="8694" actId="1076"/>
          <ac:spMkLst>
            <pc:docMk/>
            <pc:sldMk cId="2891388756" sldId="600"/>
            <ac:spMk id="9" creationId="{68A280D0-3892-A365-BC7C-65D37A46DA15}"/>
          </ac:spMkLst>
        </pc:spChg>
        <pc:spChg chg="mod">
          <ac:chgData name="Momoko Ichinokawa" userId="97fbd8355b740407" providerId="LiveId" clId="{CD9F3B8A-64B5-4CC6-AB3E-274377D8C7F6}" dt="2024-12-10T02:14:28.766" v="8694" actId="1076"/>
          <ac:spMkLst>
            <pc:docMk/>
            <pc:sldMk cId="2891388756" sldId="600"/>
            <ac:spMk id="12" creationId="{BA25A5BA-BCE1-BB09-7F88-E6BA5189CF75}"/>
          </ac:spMkLst>
        </pc:spChg>
        <pc:picChg chg="mod">
          <ac:chgData name="Momoko Ichinokawa" userId="97fbd8355b740407" providerId="LiveId" clId="{CD9F3B8A-64B5-4CC6-AB3E-274377D8C7F6}" dt="2024-12-10T02:14:28.766" v="8694" actId="1076"/>
          <ac:picMkLst>
            <pc:docMk/>
            <pc:sldMk cId="2891388756" sldId="600"/>
            <ac:picMk id="11" creationId="{10B3F4D9-488C-D282-2F40-0F7C5E29925D}"/>
          </ac:picMkLst>
        </pc:picChg>
      </pc:sldChg>
      <pc:sldChg chg="modSp mod">
        <pc:chgData name="Momoko Ichinokawa" userId="97fbd8355b740407" providerId="LiveId" clId="{CD9F3B8A-64B5-4CC6-AB3E-274377D8C7F6}" dt="2024-12-10T02:14:44.734" v="8698" actId="1076"/>
        <pc:sldMkLst>
          <pc:docMk/>
          <pc:sldMk cId="3131543711" sldId="601"/>
        </pc:sldMkLst>
        <pc:spChg chg="mod">
          <ac:chgData name="Momoko Ichinokawa" userId="97fbd8355b740407" providerId="LiveId" clId="{CD9F3B8A-64B5-4CC6-AB3E-274377D8C7F6}" dt="2024-12-10T02:14:44.734" v="8698" actId="1076"/>
          <ac:spMkLst>
            <pc:docMk/>
            <pc:sldMk cId="3131543711" sldId="601"/>
            <ac:spMk id="2" creationId="{F9515C34-8112-7754-69A4-71D564E754C7}"/>
          </ac:spMkLst>
        </pc:spChg>
        <pc:spChg chg="mod">
          <ac:chgData name="Momoko Ichinokawa" userId="97fbd8355b740407" providerId="LiveId" clId="{CD9F3B8A-64B5-4CC6-AB3E-274377D8C7F6}" dt="2024-12-10T02:14:44.734" v="8698" actId="1076"/>
          <ac:spMkLst>
            <pc:docMk/>
            <pc:sldMk cId="3131543711" sldId="601"/>
            <ac:spMk id="3" creationId="{0C3A4476-BE8C-7A32-F2CC-23A8F91BB2CA}"/>
          </ac:spMkLst>
        </pc:spChg>
        <pc:spChg chg="mod">
          <ac:chgData name="Momoko Ichinokawa" userId="97fbd8355b740407" providerId="LiveId" clId="{CD9F3B8A-64B5-4CC6-AB3E-274377D8C7F6}" dt="2024-12-10T02:14:44.734" v="8698" actId="1076"/>
          <ac:spMkLst>
            <pc:docMk/>
            <pc:sldMk cId="3131543711" sldId="601"/>
            <ac:spMk id="8" creationId="{0C8F73F9-359A-AA96-0B7F-09B73F15902C}"/>
          </ac:spMkLst>
        </pc:spChg>
        <pc:spChg chg="mod">
          <ac:chgData name="Momoko Ichinokawa" userId="97fbd8355b740407" providerId="LiveId" clId="{CD9F3B8A-64B5-4CC6-AB3E-274377D8C7F6}" dt="2024-12-10T02:14:44.734" v="8698" actId="1076"/>
          <ac:spMkLst>
            <pc:docMk/>
            <pc:sldMk cId="3131543711" sldId="601"/>
            <ac:spMk id="9" creationId="{78B1CAFE-2FF3-89EB-B0D3-6F2F5A91605B}"/>
          </ac:spMkLst>
        </pc:spChg>
        <pc:spChg chg="mod">
          <ac:chgData name="Momoko Ichinokawa" userId="97fbd8355b740407" providerId="LiveId" clId="{CD9F3B8A-64B5-4CC6-AB3E-274377D8C7F6}" dt="2024-12-10T02:14:44.734" v="8698" actId="1076"/>
          <ac:spMkLst>
            <pc:docMk/>
            <pc:sldMk cId="3131543711" sldId="601"/>
            <ac:spMk id="12" creationId="{71B7E40D-B648-3532-BB3A-7F7D39676035}"/>
          </ac:spMkLst>
        </pc:spChg>
        <pc:picChg chg="mod">
          <ac:chgData name="Momoko Ichinokawa" userId="97fbd8355b740407" providerId="LiveId" clId="{CD9F3B8A-64B5-4CC6-AB3E-274377D8C7F6}" dt="2024-12-10T02:14:44.734" v="8698" actId="1076"/>
          <ac:picMkLst>
            <pc:docMk/>
            <pc:sldMk cId="3131543711" sldId="601"/>
            <ac:picMk id="11" creationId="{CF6244AB-C5D0-4183-36FD-32EB3E18720A}"/>
          </ac:picMkLst>
        </pc:picChg>
      </pc:sldChg>
      <pc:sldChg chg="addSp delSp modSp mod">
        <pc:chgData name="Momoko Ichinokawa" userId="97fbd8355b740407" providerId="LiveId" clId="{CD9F3B8A-64B5-4CC6-AB3E-274377D8C7F6}" dt="2024-12-10T02:18:10.908" v="8766" actId="1076"/>
        <pc:sldMkLst>
          <pc:docMk/>
          <pc:sldMk cId="3539841442" sldId="602"/>
        </pc:sldMkLst>
        <pc:spChg chg="mod">
          <ac:chgData name="Momoko Ichinokawa" userId="97fbd8355b740407" providerId="LiveId" clId="{CD9F3B8A-64B5-4CC6-AB3E-274377D8C7F6}" dt="2024-12-05T02:02:42.820" v="1878" actId="6549"/>
          <ac:spMkLst>
            <pc:docMk/>
            <pc:sldMk cId="3539841442" sldId="602"/>
            <ac:spMk id="2" creationId="{A0FEBBEF-556E-FEEF-BF2A-4F258224D47F}"/>
          </ac:spMkLst>
        </pc:spChg>
        <pc:spChg chg="mod">
          <ac:chgData name="Momoko Ichinokawa" userId="97fbd8355b740407" providerId="LiveId" clId="{CD9F3B8A-64B5-4CC6-AB3E-274377D8C7F6}" dt="2024-12-10T02:18:10.908" v="8766" actId="1076"/>
          <ac:spMkLst>
            <pc:docMk/>
            <pc:sldMk cId="3539841442" sldId="602"/>
            <ac:spMk id="3" creationId="{97992B0F-C204-B32E-A415-E60C4AB03974}"/>
          </ac:spMkLst>
        </pc:spChg>
        <pc:spChg chg="add del">
          <ac:chgData name="Momoko Ichinokawa" userId="97fbd8355b740407" providerId="LiveId" clId="{CD9F3B8A-64B5-4CC6-AB3E-274377D8C7F6}" dt="2024-12-05T01:34:14.544" v="706" actId="11529"/>
          <ac:spMkLst>
            <pc:docMk/>
            <pc:sldMk cId="3539841442" sldId="602"/>
            <ac:spMk id="7" creationId="{4381EA53-6EF2-A6AD-FAB6-59FAF9F145BE}"/>
          </ac:spMkLst>
        </pc:spChg>
        <pc:spChg chg="add del mod">
          <ac:chgData name="Momoko Ichinokawa" userId="97fbd8355b740407" providerId="LiveId" clId="{CD9F3B8A-64B5-4CC6-AB3E-274377D8C7F6}" dt="2024-12-05T01:51:11.194" v="1593" actId="478"/>
          <ac:spMkLst>
            <pc:docMk/>
            <pc:sldMk cId="3539841442" sldId="602"/>
            <ac:spMk id="8" creationId="{55787553-186B-0C83-6FE0-92325FC159A4}"/>
          </ac:spMkLst>
        </pc:spChg>
        <pc:spChg chg="add del mod">
          <ac:chgData name="Momoko Ichinokawa" userId="97fbd8355b740407" providerId="LiveId" clId="{CD9F3B8A-64B5-4CC6-AB3E-274377D8C7F6}" dt="2024-12-05T01:45:18.740" v="1208"/>
          <ac:spMkLst>
            <pc:docMk/>
            <pc:sldMk cId="3539841442" sldId="602"/>
            <ac:spMk id="11" creationId="{C5C28450-A163-7A99-57C8-B49DEE3B431F}"/>
          </ac:spMkLst>
        </pc:spChg>
        <pc:spChg chg="add mod">
          <ac:chgData name="Momoko Ichinokawa" userId="97fbd8355b740407" providerId="LiveId" clId="{CD9F3B8A-64B5-4CC6-AB3E-274377D8C7F6}" dt="2024-12-10T02:18:10.908" v="8766" actId="1076"/>
          <ac:spMkLst>
            <pc:docMk/>
            <pc:sldMk cId="3539841442" sldId="602"/>
            <ac:spMk id="12" creationId="{8942BD37-75DB-D31F-F3DE-AA9BB0351907}"/>
          </ac:spMkLst>
        </pc:spChg>
        <pc:spChg chg="add del mod">
          <ac:chgData name="Momoko Ichinokawa" userId="97fbd8355b740407" providerId="LiveId" clId="{CD9F3B8A-64B5-4CC6-AB3E-274377D8C7F6}" dt="2024-12-05T01:53:14.637" v="1739" actId="478"/>
          <ac:spMkLst>
            <pc:docMk/>
            <pc:sldMk cId="3539841442" sldId="602"/>
            <ac:spMk id="13" creationId="{9415ABDC-5F05-D55D-3CE7-F8092CA2991F}"/>
          </ac:spMkLst>
        </pc:spChg>
        <pc:spChg chg="add mod">
          <ac:chgData name="Momoko Ichinokawa" userId="97fbd8355b740407" providerId="LiveId" clId="{CD9F3B8A-64B5-4CC6-AB3E-274377D8C7F6}" dt="2024-12-05T01:54:09.369" v="1758" actId="1076"/>
          <ac:spMkLst>
            <pc:docMk/>
            <pc:sldMk cId="3539841442" sldId="602"/>
            <ac:spMk id="18" creationId="{47545EA5-EAFC-03F9-6A2C-7569BBC2C4E3}"/>
          </ac:spMkLst>
        </pc:spChg>
        <pc:spChg chg="add mod">
          <ac:chgData name="Momoko Ichinokawa" userId="97fbd8355b740407" providerId="LiveId" clId="{CD9F3B8A-64B5-4CC6-AB3E-274377D8C7F6}" dt="2024-12-05T01:54:21.670" v="1784" actId="20577"/>
          <ac:spMkLst>
            <pc:docMk/>
            <pc:sldMk cId="3539841442" sldId="602"/>
            <ac:spMk id="20" creationId="{E444FC7B-541A-E4F2-893F-6B00C7031E3E}"/>
          </ac:spMkLst>
        </pc:spChg>
        <pc:spChg chg="add mod">
          <ac:chgData name="Momoko Ichinokawa" userId="97fbd8355b740407" providerId="LiveId" clId="{CD9F3B8A-64B5-4CC6-AB3E-274377D8C7F6}" dt="2024-12-05T02:27:15.271" v="2532"/>
          <ac:spMkLst>
            <pc:docMk/>
            <pc:sldMk cId="3539841442" sldId="602"/>
            <ac:spMk id="21" creationId="{74BD55CC-1E20-C28F-BE7F-92E5C61C2FA2}"/>
          </ac:spMkLst>
        </pc:spChg>
        <pc:picChg chg="add del mod">
          <ac:chgData name="Momoko Ichinokawa" userId="97fbd8355b740407" providerId="LiveId" clId="{CD9F3B8A-64B5-4CC6-AB3E-274377D8C7F6}" dt="2024-12-05T01:52:25.408" v="1602" actId="478"/>
          <ac:picMkLst>
            <pc:docMk/>
            <pc:sldMk cId="3539841442" sldId="602"/>
            <ac:picMk id="10" creationId="{313F8E72-6A10-9222-4E80-03F1CBDE5D80}"/>
          </ac:picMkLst>
        </pc:picChg>
        <pc:picChg chg="add mod">
          <ac:chgData name="Momoko Ichinokawa" userId="97fbd8355b740407" providerId="LiveId" clId="{CD9F3B8A-64B5-4CC6-AB3E-274377D8C7F6}" dt="2024-12-05T01:53:18.803" v="1740" actId="1076"/>
          <ac:picMkLst>
            <pc:docMk/>
            <pc:sldMk cId="3539841442" sldId="602"/>
            <ac:picMk id="15" creationId="{BC2BA4E0-99E0-60A4-A3FF-4C2AE284D497}"/>
          </ac:picMkLst>
        </pc:picChg>
        <pc:picChg chg="add mod">
          <ac:chgData name="Momoko Ichinokawa" userId="97fbd8355b740407" providerId="LiveId" clId="{CD9F3B8A-64B5-4CC6-AB3E-274377D8C7F6}" dt="2024-12-05T01:53:56.939" v="1745" actId="14100"/>
          <ac:picMkLst>
            <pc:docMk/>
            <pc:sldMk cId="3539841442" sldId="602"/>
            <ac:picMk id="17" creationId="{7045BAF1-B560-96DB-8F6A-0CD7F481F77D}"/>
          </ac:picMkLst>
        </pc:picChg>
        <pc:picChg chg="add mod">
          <ac:chgData name="Momoko Ichinokawa" userId="97fbd8355b740407" providerId="LiveId" clId="{CD9F3B8A-64B5-4CC6-AB3E-274377D8C7F6}" dt="2024-12-05T01:54:11.244" v="1759"/>
          <ac:picMkLst>
            <pc:docMk/>
            <pc:sldMk cId="3539841442" sldId="602"/>
            <ac:picMk id="19" creationId="{77438AEB-DDB8-A445-0886-B7BCDDF12404}"/>
          </ac:picMkLst>
        </pc:picChg>
      </pc:sldChg>
      <pc:sldChg chg="modSp mod">
        <pc:chgData name="Momoko Ichinokawa" userId="97fbd8355b740407" providerId="LiveId" clId="{CD9F3B8A-64B5-4CC6-AB3E-274377D8C7F6}" dt="2024-12-10T02:15:04.945" v="8703" actId="1076"/>
        <pc:sldMkLst>
          <pc:docMk/>
          <pc:sldMk cId="2694967066" sldId="603"/>
        </pc:sldMkLst>
        <pc:spChg chg="mod">
          <ac:chgData name="Momoko Ichinokawa" userId="97fbd8355b740407" providerId="LiveId" clId="{CD9F3B8A-64B5-4CC6-AB3E-274377D8C7F6}" dt="2024-12-10T02:15:04.945" v="8703" actId="1076"/>
          <ac:spMkLst>
            <pc:docMk/>
            <pc:sldMk cId="2694967066" sldId="603"/>
            <ac:spMk id="2" creationId="{508F5597-0FB1-53AB-8272-C7B4B09325CA}"/>
          </ac:spMkLst>
        </pc:spChg>
        <pc:spChg chg="mod">
          <ac:chgData name="Momoko Ichinokawa" userId="97fbd8355b740407" providerId="LiveId" clId="{CD9F3B8A-64B5-4CC6-AB3E-274377D8C7F6}" dt="2024-12-10T02:15:04.945" v="8703" actId="1076"/>
          <ac:spMkLst>
            <pc:docMk/>
            <pc:sldMk cId="2694967066" sldId="603"/>
            <ac:spMk id="3" creationId="{67413B1B-115D-6292-CE79-16F7BAEBD8E3}"/>
          </ac:spMkLst>
        </pc:spChg>
        <pc:spChg chg="mod">
          <ac:chgData name="Momoko Ichinokawa" userId="97fbd8355b740407" providerId="LiveId" clId="{CD9F3B8A-64B5-4CC6-AB3E-274377D8C7F6}" dt="2024-12-10T02:15:04.945" v="8703" actId="1076"/>
          <ac:spMkLst>
            <pc:docMk/>
            <pc:sldMk cId="2694967066" sldId="603"/>
            <ac:spMk id="9" creationId="{03321033-6593-3DFC-3DCA-A2D666F4D84D}"/>
          </ac:spMkLst>
        </pc:spChg>
        <pc:spChg chg="mod">
          <ac:chgData name="Momoko Ichinokawa" userId="97fbd8355b740407" providerId="LiveId" clId="{CD9F3B8A-64B5-4CC6-AB3E-274377D8C7F6}" dt="2024-12-10T02:15:04.945" v="8703" actId="1076"/>
          <ac:spMkLst>
            <pc:docMk/>
            <pc:sldMk cId="2694967066" sldId="603"/>
            <ac:spMk id="12" creationId="{0DCDA7EA-7714-9CA2-79C8-C283B44EA77E}"/>
          </ac:spMkLst>
        </pc:spChg>
        <pc:picChg chg="mod">
          <ac:chgData name="Momoko Ichinokawa" userId="97fbd8355b740407" providerId="LiveId" clId="{CD9F3B8A-64B5-4CC6-AB3E-274377D8C7F6}" dt="2024-12-10T02:15:04.945" v="8703" actId="1076"/>
          <ac:picMkLst>
            <pc:docMk/>
            <pc:sldMk cId="2694967066" sldId="603"/>
            <ac:picMk id="11" creationId="{97BD2090-8DB5-5D12-DFB3-6430ED1DEB8A}"/>
          </ac:picMkLst>
        </pc:picChg>
      </pc:sldChg>
      <pc:sldChg chg="addSp modSp mod modAnim">
        <pc:chgData name="Momoko Ichinokawa" userId="97fbd8355b740407" providerId="LiveId" clId="{CD9F3B8A-64B5-4CC6-AB3E-274377D8C7F6}" dt="2024-12-10T02:17:37.978" v="8764"/>
        <pc:sldMkLst>
          <pc:docMk/>
          <pc:sldMk cId="2200773510" sldId="604"/>
        </pc:sldMkLst>
        <pc:spChg chg="mod">
          <ac:chgData name="Momoko Ichinokawa" userId="97fbd8355b740407" providerId="LiveId" clId="{CD9F3B8A-64B5-4CC6-AB3E-274377D8C7F6}" dt="2024-12-05T02:25:52.374" v="2517" actId="207"/>
          <ac:spMkLst>
            <pc:docMk/>
            <pc:sldMk cId="2200773510" sldId="604"/>
            <ac:spMk id="2" creationId="{8DDD5479-E3F4-95FD-8BAD-136CBE465B77}"/>
          </ac:spMkLst>
        </pc:spChg>
        <pc:spChg chg="add mod">
          <ac:chgData name="Momoko Ichinokawa" userId="97fbd8355b740407" providerId="LiveId" clId="{CD9F3B8A-64B5-4CC6-AB3E-274377D8C7F6}" dt="2024-12-10T02:16:59.815" v="8761" actId="207"/>
          <ac:spMkLst>
            <pc:docMk/>
            <pc:sldMk cId="2200773510" sldId="604"/>
            <ac:spMk id="3" creationId="{E9BDC658-EF6F-DC82-A2A7-13B04F2F23C7}"/>
          </ac:spMkLst>
        </pc:spChg>
        <pc:spChg chg="add mod">
          <ac:chgData name="Momoko Ichinokawa" userId="97fbd8355b740407" providerId="LiveId" clId="{CD9F3B8A-64B5-4CC6-AB3E-274377D8C7F6}" dt="2024-12-10T02:16:42.993" v="8759" actId="208"/>
          <ac:spMkLst>
            <pc:docMk/>
            <pc:sldMk cId="2200773510" sldId="604"/>
            <ac:spMk id="8" creationId="{AE340218-534A-0DB7-54BB-06558B9197EF}"/>
          </ac:spMkLst>
        </pc:spChg>
        <pc:spChg chg="mod">
          <ac:chgData name="Momoko Ichinokawa" userId="97fbd8355b740407" providerId="LiveId" clId="{CD9F3B8A-64B5-4CC6-AB3E-274377D8C7F6}" dt="2024-12-10T02:16:25.021" v="8755" actId="20577"/>
          <ac:spMkLst>
            <pc:docMk/>
            <pc:sldMk cId="2200773510" sldId="604"/>
            <ac:spMk id="12" creationId="{21670CA0-CB4F-3F54-80F0-32B558910434}"/>
          </ac:spMkLst>
        </pc:spChg>
      </pc:sldChg>
      <pc:sldChg chg="addSp delSp modSp new mod modAnim">
        <pc:chgData name="Momoko Ichinokawa" userId="97fbd8355b740407" providerId="LiveId" clId="{CD9F3B8A-64B5-4CC6-AB3E-274377D8C7F6}" dt="2024-12-10T02:30:37.913" v="9147"/>
        <pc:sldMkLst>
          <pc:docMk/>
          <pc:sldMk cId="881237269" sldId="605"/>
        </pc:sldMkLst>
        <pc:spChg chg="mod">
          <ac:chgData name="Momoko Ichinokawa" userId="97fbd8355b740407" providerId="LiveId" clId="{CD9F3B8A-64B5-4CC6-AB3E-274377D8C7F6}" dt="2024-12-10T02:27:13.074" v="9102" actId="14100"/>
          <ac:spMkLst>
            <pc:docMk/>
            <pc:sldMk cId="881237269" sldId="605"/>
            <ac:spMk id="2" creationId="{B64F9055-8CAB-E79F-F336-3ADFF200D031}"/>
          </ac:spMkLst>
        </pc:spChg>
        <pc:spChg chg="mod">
          <ac:chgData name="Momoko Ichinokawa" userId="97fbd8355b740407" providerId="LiveId" clId="{CD9F3B8A-64B5-4CC6-AB3E-274377D8C7F6}" dt="2024-12-10T02:28:37.086" v="9131" actId="14100"/>
          <ac:spMkLst>
            <pc:docMk/>
            <pc:sldMk cId="881237269" sldId="605"/>
            <ac:spMk id="3" creationId="{79BB0D2E-0049-D31F-FCA9-D74A972F5890}"/>
          </ac:spMkLst>
        </pc:spChg>
        <pc:spChg chg="add mod">
          <ac:chgData name="Momoko Ichinokawa" userId="97fbd8355b740407" providerId="LiveId" clId="{CD9F3B8A-64B5-4CC6-AB3E-274377D8C7F6}" dt="2024-12-05T02:27:06.656" v="2530"/>
          <ac:spMkLst>
            <pc:docMk/>
            <pc:sldMk cId="881237269" sldId="605"/>
            <ac:spMk id="7" creationId="{537F3699-4206-A404-D831-7628D07B406F}"/>
          </ac:spMkLst>
        </pc:spChg>
        <pc:spChg chg="add mod ord">
          <ac:chgData name="Momoko Ichinokawa" userId="97fbd8355b740407" providerId="LiveId" clId="{CD9F3B8A-64B5-4CC6-AB3E-274377D8C7F6}" dt="2024-12-05T05:48:26.112" v="4599" actId="1076"/>
          <ac:spMkLst>
            <pc:docMk/>
            <pc:sldMk cId="881237269" sldId="605"/>
            <ac:spMk id="8" creationId="{8C8CC0CD-013A-C3F3-4188-806CB6CDD59B}"/>
          </ac:spMkLst>
        </pc:spChg>
        <pc:spChg chg="add mod">
          <ac:chgData name="Momoko Ichinokawa" userId="97fbd8355b740407" providerId="LiveId" clId="{CD9F3B8A-64B5-4CC6-AB3E-274377D8C7F6}" dt="2024-12-10T02:27:42.683" v="9109" actId="14100"/>
          <ac:spMkLst>
            <pc:docMk/>
            <pc:sldMk cId="881237269" sldId="605"/>
            <ac:spMk id="9" creationId="{716CD156-E653-DF51-5F35-18C53A3C359E}"/>
          </ac:spMkLst>
        </pc:spChg>
        <pc:spChg chg="add mod">
          <ac:chgData name="Momoko Ichinokawa" userId="97fbd8355b740407" providerId="LiveId" clId="{CD9F3B8A-64B5-4CC6-AB3E-274377D8C7F6}" dt="2024-12-05T05:48:32.396" v="4600" actId="1076"/>
          <ac:spMkLst>
            <pc:docMk/>
            <pc:sldMk cId="881237269" sldId="605"/>
            <ac:spMk id="11" creationId="{7B303078-7DA4-1B28-79A1-AB8761836FDF}"/>
          </ac:spMkLst>
        </pc:spChg>
        <pc:spChg chg="add mod">
          <ac:chgData name="Momoko Ichinokawa" userId="97fbd8355b740407" providerId="LiveId" clId="{CD9F3B8A-64B5-4CC6-AB3E-274377D8C7F6}" dt="2024-12-05T05:48:32.396" v="4600" actId="1076"/>
          <ac:spMkLst>
            <pc:docMk/>
            <pc:sldMk cId="881237269" sldId="605"/>
            <ac:spMk id="12" creationId="{DDF2BDB3-8E83-DCF7-F00A-992A2AB2FD16}"/>
          </ac:spMkLst>
        </pc:spChg>
        <pc:spChg chg="add mod">
          <ac:chgData name="Momoko Ichinokawa" userId="97fbd8355b740407" providerId="LiveId" clId="{CD9F3B8A-64B5-4CC6-AB3E-274377D8C7F6}" dt="2024-12-05T05:48:32.396" v="4600" actId="1076"/>
          <ac:spMkLst>
            <pc:docMk/>
            <pc:sldMk cId="881237269" sldId="605"/>
            <ac:spMk id="13" creationId="{7398CCDE-E908-CB5E-0A4F-992F6F07546C}"/>
          </ac:spMkLst>
        </pc:spChg>
        <pc:spChg chg="add mod ord">
          <ac:chgData name="Momoko Ichinokawa" userId="97fbd8355b740407" providerId="LiveId" clId="{CD9F3B8A-64B5-4CC6-AB3E-274377D8C7F6}" dt="2024-12-10T02:29:01.566" v="9132" actId="164"/>
          <ac:spMkLst>
            <pc:docMk/>
            <pc:sldMk cId="881237269" sldId="605"/>
            <ac:spMk id="14" creationId="{7E805720-CF11-B034-A56C-F50F02B306D0}"/>
          </ac:spMkLst>
        </pc:spChg>
        <pc:spChg chg="add mod">
          <ac:chgData name="Momoko Ichinokawa" userId="97fbd8355b740407" providerId="LiveId" clId="{CD9F3B8A-64B5-4CC6-AB3E-274377D8C7F6}" dt="2024-12-10T02:29:01.566" v="9132" actId="164"/>
          <ac:spMkLst>
            <pc:docMk/>
            <pc:sldMk cId="881237269" sldId="605"/>
            <ac:spMk id="15" creationId="{651FC50C-49A0-B124-9060-70D2C8022E62}"/>
          </ac:spMkLst>
        </pc:spChg>
        <pc:spChg chg="add mod">
          <ac:chgData name="Momoko Ichinokawa" userId="97fbd8355b740407" providerId="LiveId" clId="{CD9F3B8A-64B5-4CC6-AB3E-274377D8C7F6}" dt="2024-12-05T05:48:20.014" v="4598" actId="20577"/>
          <ac:spMkLst>
            <pc:docMk/>
            <pc:sldMk cId="881237269" sldId="605"/>
            <ac:spMk id="16" creationId="{26F222EA-9A5A-0467-EE91-493B5CF734A2}"/>
          </ac:spMkLst>
        </pc:spChg>
        <pc:spChg chg="add mod">
          <ac:chgData name="Momoko Ichinokawa" userId="97fbd8355b740407" providerId="LiveId" clId="{CD9F3B8A-64B5-4CC6-AB3E-274377D8C7F6}" dt="2024-12-05T05:47:00.563" v="4441" actId="208"/>
          <ac:spMkLst>
            <pc:docMk/>
            <pc:sldMk cId="881237269" sldId="605"/>
            <ac:spMk id="17" creationId="{FB10C098-CFC4-61E6-B8C3-0F22DDA52C10}"/>
          </ac:spMkLst>
        </pc:spChg>
        <pc:spChg chg="add mod ord">
          <ac:chgData name="Momoko Ichinokawa" userId="97fbd8355b740407" providerId="LiveId" clId="{CD9F3B8A-64B5-4CC6-AB3E-274377D8C7F6}" dt="2024-12-10T02:29:17.771" v="9135" actId="164"/>
          <ac:spMkLst>
            <pc:docMk/>
            <pc:sldMk cId="881237269" sldId="605"/>
            <ac:spMk id="18" creationId="{835F6F77-681D-F7F9-430D-BF75A4B32839}"/>
          </ac:spMkLst>
        </pc:spChg>
        <pc:spChg chg="add mod">
          <ac:chgData name="Momoko Ichinokawa" userId="97fbd8355b740407" providerId="LiveId" clId="{CD9F3B8A-64B5-4CC6-AB3E-274377D8C7F6}" dt="2024-12-10T02:29:17.771" v="9135" actId="164"/>
          <ac:spMkLst>
            <pc:docMk/>
            <pc:sldMk cId="881237269" sldId="605"/>
            <ac:spMk id="19" creationId="{62D22B2E-8FC0-B3A5-4AFD-42BCFD45DD1B}"/>
          </ac:spMkLst>
        </pc:spChg>
        <pc:spChg chg="add del">
          <ac:chgData name="Momoko Ichinokawa" userId="97fbd8355b740407" providerId="LiveId" clId="{CD9F3B8A-64B5-4CC6-AB3E-274377D8C7F6}" dt="2024-12-10T02:26:19.883" v="9090" actId="11529"/>
          <ac:spMkLst>
            <pc:docMk/>
            <pc:sldMk cId="881237269" sldId="605"/>
            <ac:spMk id="20" creationId="{621C0831-7122-0CC8-FDCF-948B41E07CB1}"/>
          </ac:spMkLst>
        </pc:spChg>
        <pc:grpChg chg="add mod">
          <ac:chgData name="Momoko Ichinokawa" userId="97fbd8355b740407" providerId="LiveId" clId="{CD9F3B8A-64B5-4CC6-AB3E-274377D8C7F6}" dt="2024-12-10T02:29:01.566" v="9132" actId="164"/>
          <ac:grpSpMkLst>
            <pc:docMk/>
            <pc:sldMk cId="881237269" sldId="605"/>
            <ac:grpSpMk id="22" creationId="{048E121B-6AA1-267C-8D0F-F2146277D641}"/>
          </ac:grpSpMkLst>
        </pc:grpChg>
        <pc:grpChg chg="add mod">
          <ac:chgData name="Momoko Ichinokawa" userId="97fbd8355b740407" providerId="LiveId" clId="{CD9F3B8A-64B5-4CC6-AB3E-274377D8C7F6}" dt="2024-12-10T02:29:17.771" v="9135" actId="164"/>
          <ac:grpSpMkLst>
            <pc:docMk/>
            <pc:sldMk cId="881237269" sldId="605"/>
            <ac:grpSpMk id="23" creationId="{39FA0F00-E2B3-D149-C544-E6CF28429DFB}"/>
          </ac:grpSpMkLst>
        </pc:grpChg>
        <pc:picChg chg="add mod">
          <ac:chgData name="Momoko Ichinokawa" userId="97fbd8355b740407" providerId="LiveId" clId="{CD9F3B8A-64B5-4CC6-AB3E-274377D8C7F6}" dt="2024-12-05T05:48:32.396" v="4600" actId="1076"/>
          <ac:picMkLst>
            <pc:docMk/>
            <pc:sldMk cId="881237269" sldId="605"/>
            <ac:picMk id="10" creationId="{1F1F23FB-D473-F924-C28C-FE092DB778B1}"/>
          </ac:picMkLst>
        </pc:picChg>
        <pc:picChg chg="add mod">
          <ac:chgData name="Momoko Ichinokawa" userId="97fbd8355b740407" providerId="LiveId" clId="{CD9F3B8A-64B5-4CC6-AB3E-274377D8C7F6}" dt="2024-12-10T02:27:39.425" v="9108" actId="1076"/>
          <ac:picMkLst>
            <pc:docMk/>
            <pc:sldMk cId="881237269" sldId="605"/>
            <ac:picMk id="21" creationId="{12CD513F-4E0F-C12B-E2CB-64AE8029D438}"/>
          </ac:picMkLst>
        </pc:picChg>
      </pc:sldChg>
      <pc:sldChg chg="addSp delSp modSp new mod modAnim">
        <pc:chgData name="Momoko Ichinokawa" userId="97fbd8355b740407" providerId="LiveId" clId="{CD9F3B8A-64B5-4CC6-AB3E-274377D8C7F6}" dt="2024-12-10T02:19:14.285" v="8829"/>
        <pc:sldMkLst>
          <pc:docMk/>
          <pc:sldMk cId="2856484226" sldId="606"/>
        </pc:sldMkLst>
        <pc:spChg chg="del">
          <ac:chgData name="Momoko Ichinokawa" userId="97fbd8355b740407" providerId="LiveId" clId="{CD9F3B8A-64B5-4CC6-AB3E-274377D8C7F6}" dt="2024-12-05T02:24:07.393" v="2431" actId="478"/>
          <ac:spMkLst>
            <pc:docMk/>
            <pc:sldMk cId="2856484226" sldId="606"/>
            <ac:spMk id="2" creationId="{8B0AA341-5B0C-8936-75B7-A948A94C7CA4}"/>
          </ac:spMkLst>
        </pc:spChg>
        <pc:spChg chg="mod">
          <ac:chgData name="Momoko Ichinokawa" userId="97fbd8355b740407" providerId="LiveId" clId="{CD9F3B8A-64B5-4CC6-AB3E-274377D8C7F6}" dt="2024-12-10T02:18:59.978" v="8828" actId="207"/>
          <ac:spMkLst>
            <pc:docMk/>
            <pc:sldMk cId="2856484226" sldId="606"/>
            <ac:spMk id="3" creationId="{5CB92C44-0180-8B50-6E82-3846E15F7EBF}"/>
          </ac:spMkLst>
        </pc:spChg>
        <pc:spChg chg="add mod">
          <ac:chgData name="Momoko Ichinokawa" userId="97fbd8355b740407" providerId="LiveId" clId="{CD9F3B8A-64B5-4CC6-AB3E-274377D8C7F6}" dt="2024-12-05T02:27:21.413" v="2535" actId="1076"/>
          <ac:spMkLst>
            <pc:docMk/>
            <pc:sldMk cId="2856484226" sldId="606"/>
            <ac:spMk id="7" creationId="{D22B5AD2-B3BE-5567-1B09-E83D9B6EE3D8}"/>
          </ac:spMkLst>
        </pc:spChg>
        <pc:spChg chg="add mod">
          <ac:chgData name="Momoko Ichinokawa" userId="97fbd8355b740407" providerId="LiveId" clId="{CD9F3B8A-64B5-4CC6-AB3E-274377D8C7F6}" dt="2024-12-05T02:27:18.137" v="2534"/>
          <ac:spMkLst>
            <pc:docMk/>
            <pc:sldMk cId="2856484226" sldId="606"/>
            <ac:spMk id="8" creationId="{1C0267F3-8AD5-5388-BDFB-38E6AABD6515}"/>
          </ac:spMkLst>
        </pc:spChg>
      </pc:sldChg>
      <pc:sldChg chg="addSp modSp add mod ord">
        <pc:chgData name="Momoko Ichinokawa" userId="97fbd8355b740407" providerId="LiveId" clId="{CD9F3B8A-64B5-4CC6-AB3E-274377D8C7F6}" dt="2024-12-05T02:35:30.818" v="2682" actId="1076"/>
        <pc:sldMkLst>
          <pc:docMk/>
          <pc:sldMk cId="3814537224" sldId="607"/>
        </pc:sldMkLst>
        <pc:spChg chg="mod">
          <ac:chgData name="Momoko Ichinokawa" userId="97fbd8355b740407" providerId="LiveId" clId="{CD9F3B8A-64B5-4CC6-AB3E-274377D8C7F6}" dt="2024-12-05T02:02:14.090" v="1809" actId="6549"/>
          <ac:spMkLst>
            <pc:docMk/>
            <pc:sldMk cId="3814537224" sldId="607"/>
            <ac:spMk id="2" creationId="{7135CE92-CADB-26C9-8E3D-A221DD7B997E}"/>
          </ac:spMkLst>
        </pc:spChg>
        <pc:spChg chg="mod">
          <ac:chgData name="Momoko Ichinokawa" userId="97fbd8355b740407" providerId="LiveId" clId="{CD9F3B8A-64B5-4CC6-AB3E-274377D8C7F6}" dt="2024-12-05T02:35:13.868" v="2678" actId="27636"/>
          <ac:spMkLst>
            <pc:docMk/>
            <pc:sldMk cId="3814537224" sldId="607"/>
            <ac:spMk id="3" creationId="{9ADC4014-94DE-04D0-3413-A63DF23F357B}"/>
          </ac:spMkLst>
        </pc:spChg>
        <pc:spChg chg="add mod">
          <ac:chgData name="Momoko Ichinokawa" userId="97fbd8355b740407" providerId="LiveId" clId="{CD9F3B8A-64B5-4CC6-AB3E-274377D8C7F6}" dt="2024-12-05T02:27:13.914" v="2531"/>
          <ac:spMkLst>
            <pc:docMk/>
            <pc:sldMk cId="3814537224" sldId="607"/>
            <ac:spMk id="7" creationId="{304FFFC1-2209-9344-4645-5D02543302B4}"/>
          </ac:spMkLst>
        </pc:spChg>
        <pc:spChg chg="mod">
          <ac:chgData name="Momoko Ichinokawa" userId="97fbd8355b740407" providerId="LiveId" clId="{CD9F3B8A-64B5-4CC6-AB3E-274377D8C7F6}" dt="2024-12-05T02:35:30.818" v="2682" actId="1076"/>
          <ac:spMkLst>
            <pc:docMk/>
            <pc:sldMk cId="3814537224" sldId="607"/>
            <ac:spMk id="8" creationId="{BF4F9CCD-F638-DB56-7EA8-61C0AF0DA870}"/>
          </ac:spMkLst>
        </pc:spChg>
        <pc:spChg chg="mod">
          <ac:chgData name="Momoko Ichinokawa" userId="97fbd8355b740407" providerId="LiveId" clId="{CD9F3B8A-64B5-4CC6-AB3E-274377D8C7F6}" dt="2024-12-05T02:35:23.149" v="2680" actId="1076"/>
          <ac:spMkLst>
            <pc:docMk/>
            <pc:sldMk cId="3814537224" sldId="607"/>
            <ac:spMk id="12" creationId="{1FDC9A08-6293-D47B-5D23-C6CDB39CD5EB}"/>
          </ac:spMkLst>
        </pc:spChg>
        <pc:spChg chg="mod">
          <ac:chgData name="Momoko Ichinokawa" userId="97fbd8355b740407" providerId="LiveId" clId="{CD9F3B8A-64B5-4CC6-AB3E-274377D8C7F6}" dt="2024-12-05T02:35:26.852" v="2681" actId="1076"/>
          <ac:spMkLst>
            <pc:docMk/>
            <pc:sldMk cId="3814537224" sldId="607"/>
            <ac:spMk id="13" creationId="{4E0649BD-1FA6-F35F-1785-4E4C3D566BAC}"/>
          </ac:spMkLst>
        </pc:spChg>
      </pc:sldChg>
      <pc:sldChg chg="addSp delSp modSp add mod">
        <pc:chgData name="Momoko Ichinokawa" userId="97fbd8355b740407" providerId="LiveId" clId="{CD9F3B8A-64B5-4CC6-AB3E-274377D8C7F6}" dt="2024-12-10T02:18:40.369" v="8823" actId="20577"/>
        <pc:sldMkLst>
          <pc:docMk/>
          <pc:sldMk cId="305466702" sldId="608"/>
        </pc:sldMkLst>
        <pc:spChg chg="mod">
          <ac:chgData name="Momoko Ichinokawa" userId="97fbd8355b740407" providerId="LiveId" clId="{CD9F3B8A-64B5-4CC6-AB3E-274377D8C7F6}" dt="2024-12-05T02:02:50.527" v="1890" actId="6549"/>
          <ac:spMkLst>
            <pc:docMk/>
            <pc:sldMk cId="305466702" sldId="608"/>
            <ac:spMk id="2" creationId="{DE45173B-1FC3-C8BE-0E55-CB78C29A5DEC}"/>
          </ac:spMkLst>
        </pc:spChg>
        <pc:spChg chg="mod">
          <ac:chgData name="Momoko Ichinokawa" userId="97fbd8355b740407" providerId="LiveId" clId="{CD9F3B8A-64B5-4CC6-AB3E-274377D8C7F6}" dt="2024-12-10T02:18:18.031" v="8767" actId="1076"/>
          <ac:spMkLst>
            <pc:docMk/>
            <pc:sldMk cId="305466702" sldId="608"/>
            <ac:spMk id="3" creationId="{0E41452D-73DC-2F48-B422-D8ED826AFDF9}"/>
          </ac:spMkLst>
        </pc:spChg>
        <pc:spChg chg="add mod">
          <ac:chgData name="Momoko Ichinokawa" userId="97fbd8355b740407" providerId="LiveId" clId="{CD9F3B8A-64B5-4CC6-AB3E-274377D8C7F6}" dt="2024-12-05T02:27:16.566" v="2533"/>
          <ac:spMkLst>
            <pc:docMk/>
            <pc:sldMk cId="305466702" sldId="608"/>
            <ac:spMk id="11" creationId="{476A9795-520E-A369-6602-880B509B0E07}"/>
          </ac:spMkLst>
        </pc:spChg>
        <pc:spChg chg="mod">
          <ac:chgData name="Momoko Ichinokawa" userId="97fbd8355b740407" providerId="LiveId" clId="{CD9F3B8A-64B5-4CC6-AB3E-274377D8C7F6}" dt="2024-12-10T02:18:40.369" v="8823" actId="20577"/>
          <ac:spMkLst>
            <pc:docMk/>
            <pc:sldMk cId="305466702" sldId="608"/>
            <ac:spMk id="12" creationId="{65E85988-D9E4-5863-CD42-1180A5C4D6EE}"/>
          </ac:spMkLst>
        </pc:spChg>
        <pc:spChg chg="del">
          <ac:chgData name="Momoko Ichinokawa" userId="97fbd8355b740407" providerId="LiveId" clId="{CD9F3B8A-64B5-4CC6-AB3E-274377D8C7F6}" dt="2024-12-05T02:04:38.637" v="2114" actId="478"/>
          <ac:spMkLst>
            <pc:docMk/>
            <pc:sldMk cId="305466702" sldId="608"/>
            <ac:spMk id="18" creationId="{CD2A1093-6B3D-47A5-BA48-F42C1B255B27}"/>
          </ac:spMkLst>
        </pc:spChg>
        <pc:spChg chg="del">
          <ac:chgData name="Momoko Ichinokawa" userId="97fbd8355b740407" providerId="LiveId" clId="{CD9F3B8A-64B5-4CC6-AB3E-274377D8C7F6}" dt="2024-12-05T02:04:39.501" v="2115" actId="478"/>
          <ac:spMkLst>
            <pc:docMk/>
            <pc:sldMk cId="305466702" sldId="608"/>
            <ac:spMk id="20" creationId="{52E04267-592D-6E90-DB27-70FD74847AD5}"/>
          </ac:spMkLst>
        </pc:spChg>
        <pc:picChg chg="add mod">
          <ac:chgData name="Momoko Ichinokawa" userId="97fbd8355b740407" providerId="LiveId" clId="{CD9F3B8A-64B5-4CC6-AB3E-274377D8C7F6}" dt="2024-12-05T02:05:43.195" v="2124" actId="1076"/>
          <ac:picMkLst>
            <pc:docMk/>
            <pc:sldMk cId="305466702" sldId="608"/>
            <ac:picMk id="8" creationId="{FEBEEA83-015B-DCD9-0C75-8C672FE18305}"/>
          </ac:picMkLst>
        </pc:picChg>
        <pc:picChg chg="add mod">
          <ac:chgData name="Momoko Ichinokawa" userId="97fbd8355b740407" providerId="LiveId" clId="{CD9F3B8A-64B5-4CC6-AB3E-274377D8C7F6}" dt="2024-12-05T02:05:44.567" v="2125" actId="1076"/>
          <ac:picMkLst>
            <pc:docMk/>
            <pc:sldMk cId="305466702" sldId="608"/>
            <ac:picMk id="10" creationId="{AD04681A-B43C-EB11-2226-7A65DE026122}"/>
          </ac:picMkLst>
        </pc:picChg>
        <pc:picChg chg="del">
          <ac:chgData name="Momoko Ichinokawa" userId="97fbd8355b740407" providerId="LiveId" clId="{CD9F3B8A-64B5-4CC6-AB3E-274377D8C7F6}" dt="2024-12-05T02:04:40.878" v="2117" actId="478"/>
          <ac:picMkLst>
            <pc:docMk/>
            <pc:sldMk cId="305466702" sldId="608"/>
            <ac:picMk id="15" creationId="{BC9E4968-23EB-597B-420A-5B545669ABE4}"/>
          </ac:picMkLst>
        </pc:picChg>
        <pc:picChg chg="del">
          <ac:chgData name="Momoko Ichinokawa" userId="97fbd8355b740407" providerId="LiveId" clId="{CD9F3B8A-64B5-4CC6-AB3E-274377D8C7F6}" dt="2024-12-05T02:04:40.095" v="2116" actId="478"/>
          <ac:picMkLst>
            <pc:docMk/>
            <pc:sldMk cId="305466702" sldId="608"/>
            <ac:picMk id="17" creationId="{21D57E80-A967-7E0F-A314-A0803C6BDDFD}"/>
          </ac:picMkLst>
        </pc:picChg>
      </pc:sldChg>
      <pc:sldChg chg="addSp delSp modSp add mod modAnim">
        <pc:chgData name="Momoko Ichinokawa" userId="97fbd8355b740407" providerId="LiveId" clId="{CD9F3B8A-64B5-4CC6-AB3E-274377D8C7F6}" dt="2024-12-10T02:21:16.144" v="9031"/>
        <pc:sldMkLst>
          <pc:docMk/>
          <pc:sldMk cId="189779845" sldId="609"/>
        </pc:sldMkLst>
        <pc:spChg chg="mod">
          <ac:chgData name="Momoko Ichinokawa" userId="97fbd8355b740407" providerId="LiveId" clId="{CD9F3B8A-64B5-4CC6-AB3E-274377D8C7F6}" dt="2024-12-05T02:26:05.945" v="2528" actId="207"/>
          <ac:spMkLst>
            <pc:docMk/>
            <pc:sldMk cId="189779845" sldId="609"/>
            <ac:spMk id="2" creationId="{A5DF68AE-A6F3-DFCB-274F-33E41F8D4552}"/>
          </ac:spMkLst>
        </pc:spChg>
        <pc:spChg chg="del">
          <ac:chgData name="Momoko Ichinokawa" userId="97fbd8355b740407" providerId="LiveId" clId="{CD9F3B8A-64B5-4CC6-AB3E-274377D8C7F6}" dt="2024-12-05T02:28:23.774" v="2594" actId="478"/>
          <ac:spMkLst>
            <pc:docMk/>
            <pc:sldMk cId="189779845" sldId="609"/>
            <ac:spMk id="3" creationId="{43ADA63F-BD9E-1F89-9887-8D07FAF61930}"/>
          </ac:spMkLst>
        </pc:spChg>
        <pc:spChg chg="mod">
          <ac:chgData name="Momoko Ichinokawa" userId="97fbd8355b740407" providerId="LiveId" clId="{CD9F3B8A-64B5-4CC6-AB3E-274377D8C7F6}" dt="2024-12-10T02:19:27.904" v="8830" actId="14100"/>
          <ac:spMkLst>
            <pc:docMk/>
            <pc:sldMk cId="189779845" sldId="609"/>
            <ac:spMk id="3" creationId="{BAF372D8-C408-7B77-FF89-7DBA88EE3007}"/>
          </ac:spMkLst>
        </pc:spChg>
        <pc:spChg chg="mod">
          <ac:chgData name="Momoko Ichinokawa" userId="97fbd8355b740407" providerId="LiveId" clId="{CD9F3B8A-64B5-4CC6-AB3E-274377D8C7F6}" dt="2024-12-05T02:27:03.240" v="2529" actId="1076"/>
          <ac:spMkLst>
            <pc:docMk/>
            <pc:sldMk cId="189779845" sldId="609"/>
            <ac:spMk id="7" creationId="{1554E993-5916-A4C5-51FB-BA29E2B1715A}"/>
          </ac:spMkLst>
        </pc:spChg>
        <pc:spChg chg="add mod">
          <ac:chgData name="Momoko Ichinokawa" userId="97fbd8355b740407" providerId="LiveId" clId="{CD9F3B8A-64B5-4CC6-AB3E-274377D8C7F6}" dt="2024-12-10T02:21:13.470" v="9030" actId="164"/>
          <ac:spMkLst>
            <pc:docMk/>
            <pc:sldMk cId="189779845" sldId="609"/>
            <ac:spMk id="8" creationId="{D4B2B7C6-38B6-97E5-31AC-AC6AAB7A91ED}"/>
          </ac:spMkLst>
        </pc:spChg>
        <pc:spChg chg="add mod">
          <ac:chgData name="Momoko Ichinokawa" userId="97fbd8355b740407" providerId="LiveId" clId="{CD9F3B8A-64B5-4CC6-AB3E-274377D8C7F6}" dt="2024-12-10T02:21:13.470" v="9030" actId="164"/>
          <ac:spMkLst>
            <pc:docMk/>
            <pc:sldMk cId="189779845" sldId="609"/>
            <ac:spMk id="9" creationId="{4F1746E1-697C-DF06-F042-D71048D813DC}"/>
          </ac:spMkLst>
        </pc:spChg>
        <pc:spChg chg="mod">
          <ac:chgData name="Momoko Ichinokawa" userId="97fbd8355b740407" providerId="LiveId" clId="{CD9F3B8A-64B5-4CC6-AB3E-274377D8C7F6}" dt="2024-12-10T02:20:52.919" v="9026" actId="403"/>
          <ac:spMkLst>
            <pc:docMk/>
            <pc:sldMk cId="189779845" sldId="609"/>
            <ac:spMk id="12" creationId="{ACE064BB-C508-BEC1-676D-0A00D986B409}"/>
          </ac:spMkLst>
        </pc:spChg>
        <pc:grpChg chg="add mod">
          <ac:chgData name="Momoko Ichinokawa" userId="97fbd8355b740407" providerId="LiveId" clId="{CD9F3B8A-64B5-4CC6-AB3E-274377D8C7F6}" dt="2024-12-10T02:21:13.470" v="9030" actId="164"/>
          <ac:grpSpMkLst>
            <pc:docMk/>
            <pc:sldMk cId="189779845" sldId="609"/>
            <ac:grpSpMk id="10" creationId="{BD838B7C-C86D-5473-B2CF-AA9A80713D5F}"/>
          </ac:grpSpMkLst>
        </pc:grpChg>
      </pc:sldChg>
      <pc:sldChg chg="add del">
        <pc:chgData name="Momoko Ichinokawa" userId="97fbd8355b740407" providerId="LiveId" clId="{CD9F3B8A-64B5-4CC6-AB3E-274377D8C7F6}" dt="2024-12-05T02:23:26.916" v="2430"/>
        <pc:sldMkLst>
          <pc:docMk/>
          <pc:sldMk cId="302082465" sldId="609"/>
        </pc:sldMkLst>
      </pc:sldChg>
      <pc:sldChg chg="addSp delSp modSp add mod modAnim">
        <pc:chgData name="Momoko Ichinokawa" userId="97fbd8355b740407" providerId="LiveId" clId="{CD9F3B8A-64B5-4CC6-AB3E-274377D8C7F6}" dt="2024-12-10T02:23:50.060" v="9070"/>
        <pc:sldMkLst>
          <pc:docMk/>
          <pc:sldMk cId="2402139109" sldId="610"/>
        </pc:sldMkLst>
        <pc:spChg chg="mod">
          <ac:chgData name="Momoko Ichinokawa" userId="97fbd8355b740407" providerId="LiveId" clId="{CD9F3B8A-64B5-4CC6-AB3E-274377D8C7F6}" dt="2024-12-05T02:45:28.577" v="2819" actId="20577"/>
          <ac:spMkLst>
            <pc:docMk/>
            <pc:sldMk cId="2402139109" sldId="610"/>
            <ac:spMk id="2" creationId="{2B486FA8-A25E-FB31-EE09-634EDC0235BF}"/>
          </ac:spMkLst>
        </pc:spChg>
        <pc:spChg chg="add del mod">
          <ac:chgData name="Momoko Ichinokawa" userId="97fbd8355b740407" providerId="LiveId" clId="{CD9F3B8A-64B5-4CC6-AB3E-274377D8C7F6}" dt="2024-12-05T02:46:59.812" v="2849"/>
          <ac:spMkLst>
            <pc:docMk/>
            <pc:sldMk cId="2402139109" sldId="610"/>
            <ac:spMk id="9" creationId="{5260085A-7FE2-0CED-52C4-058CCC9BBF1F}"/>
          </ac:spMkLst>
        </pc:spChg>
        <pc:spChg chg="add mod">
          <ac:chgData name="Momoko Ichinokawa" userId="97fbd8355b740407" providerId="LiveId" clId="{CD9F3B8A-64B5-4CC6-AB3E-274377D8C7F6}" dt="2024-12-05T02:48:39.594" v="3040" actId="1076"/>
          <ac:spMkLst>
            <pc:docMk/>
            <pc:sldMk cId="2402139109" sldId="610"/>
            <ac:spMk id="10" creationId="{843C1EA4-9A64-334D-1417-D2E50F6170B7}"/>
          </ac:spMkLst>
        </pc:spChg>
        <pc:spChg chg="add mod">
          <ac:chgData name="Momoko Ichinokawa" userId="97fbd8355b740407" providerId="LiveId" clId="{CD9F3B8A-64B5-4CC6-AB3E-274377D8C7F6}" dt="2024-12-05T02:54:56.807" v="3167" actId="113"/>
          <ac:spMkLst>
            <pc:docMk/>
            <pc:sldMk cId="2402139109" sldId="610"/>
            <ac:spMk id="11" creationId="{DBD64C85-28A4-EFFC-EE3D-08E365D5D65B}"/>
          </ac:spMkLst>
        </pc:spChg>
        <pc:spChg chg="mod">
          <ac:chgData name="Momoko Ichinokawa" userId="97fbd8355b740407" providerId="LiveId" clId="{CD9F3B8A-64B5-4CC6-AB3E-274377D8C7F6}" dt="2024-12-05T02:45:40.142" v="2820" actId="21"/>
          <ac:spMkLst>
            <pc:docMk/>
            <pc:sldMk cId="2402139109" sldId="610"/>
            <ac:spMk id="12" creationId="{6561BEFC-65D4-5775-02EC-6DE4E4C6382A}"/>
          </ac:spMkLst>
        </pc:spChg>
        <pc:spChg chg="add mod">
          <ac:chgData name="Momoko Ichinokawa" userId="97fbd8355b740407" providerId="LiveId" clId="{CD9F3B8A-64B5-4CC6-AB3E-274377D8C7F6}" dt="2024-12-05T02:54:44.858" v="3165" actId="207"/>
          <ac:spMkLst>
            <pc:docMk/>
            <pc:sldMk cId="2402139109" sldId="610"/>
            <ac:spMk id="13" creationId="{D21C4A76-BAFB-958C-3366-54CAD571E95B}"/>
          </ac:spMkLst>
        </pc:spChg>
        <pc:spChg chg="add mod">
          <ac:chgData name="Momoko Ichinokawa" userId="97fbd8355b740407" providerId="LiveId" clId="{CD9F3B8A-64B5-4CC6-AB3E-274377D8C7F6}" dt="2024-12-10T02:23:39.815" v="9069" actId="164"/>
          <ac:spMkLst>
            <pc:docMk/>
            <pc:sldMk cId="2402139109" sldId="610"/>
            <ac:spMk id="14" creationId="{87D9A384-C25C-855B-771A-3730B88B15E4}"/>
          </ac:spMkLst>
        </pc:spChg>
        <pc:spChg chg="add mod ord">
          <ac:chgData name="Momoko Ichinokawa" userId="97fbd8355b740407" providerId="LiveId" clId="{CD9F3B8A-64B5-4CC6-AB3E-274377D8C7F6}" dt="2024-12-10T02:23:39.815" v="9069" actId="164"/>
          <ac:spMkLst>
            <pc:docMk/>
            <pc:sldMk cId="2402139109" sldId="610"/>
            <ac:spMk id="15" creationId="{4A1D67F0-583E-77ED-9D4D-B280838CF3A1}"/>
          </ac:spMkLst>
        </pc:spChg>
        <pc:spChg chg="add mod ord">
          <ac:chgData name="Momoko Ichinokawa" userId="97fbd8355b740407" providerId="LiveId" clId="{CD9F3B8A-64B5-4CC6-AB3E-274377D8C7F6}" dt="2024-12-10T02:23:39.815" v="9069" actId="164"/>
          <ac:spMkLst>
            <pc:docMk/>
            <pc:sldMk cId="2402139109" sldId="610"/>
            <ac:spMk id="17" creationId="{8D7F2A2F-B5B8-6BFD-9AD5-7694A7C6E9CC}"/>
          </ac:spMkLst>
        </pc:spChg>
        <pc:spChg chg="add mod ord">
          <ac:chgData name="Momoko Ichinokawa" userId="97fbd8355b740407" providerId="LiveId" clId="{CD9F3B8A-64B5-4CC6-AB3E-274377D8C7F6}" dt="2024-12-10T02:23:39.815" v="9069" actId="164"/>
          <ac:spMkLst>
            <pc:docMk/>
            <pc:sldMk cId="2402139109" sldId="610"/>
            <ac:spMk id="18" creationId="{3A967698-4096-E325-8969-2BF970154985}"/>
          </ac:spMkLst>
        </pc:spChg>
        <pc:grpChg chg="add mod">
          <ac:chgData name="Momoko Ichinokawa" userId="97fbd8355b740407" providerId="LiveId" clId="{CD9F3B8A-64B5-4CC6-AB3E-274377D8C7F6}" dt="2024-12-10T02:23:39.815" v="9069" actId="164"/>
          <ac:grpSpMkLst>
            <pc:docMk/>
            <pc:sldMk cId="2402139109" sldId="610"/>
            <ac:grpSpMk id="19" creationId="{9CAD51F3-4F5D-C207-E60B-0DA2C2EA217A}"/>
          </ac:grpSpMkLst>
        </pc:grpChg>
        <pc:picChg chg="add mod">
          <ac:chgData name="Momoko Ichinokawa" userId="97fbd8355b740407" providerId="LiveId" clId="{CD9F3B8A-64B5-4CC6-AB3E-274377D8C7F6}" dt="2024-12-05T02:48:39.594" v="3040" actId="1076"/>
          <ac:picMkLst>
            <pc:docMk/>
            <pc:sldMk cId="2402139109" sldId="610"/>
            <ac:picMk id="8" creationId="{1A84A26E-6DAE-83A8-6599-1C98B9A04F9B}"/>
          </ac:picMkLst>
        </pc:picChg>
        <pc:picChg chg="add mod">
          <ac:chgData name="Momoko Ichinokawa" userId="97fbd8355b740407" providerId="LiveId" clId="{CD9F3B8A-64B5-4CC6-AB3E-274377D8C7F6}" dt="2024-12-10T02:23:39.815" v="9069" actId="164"/>
          <ac:picMkLst>
            <pc:docMk/>
            <pc:sldMk cId="2402139109" sldId="610"/>
            <ac:picMk id="9" creationId="{D72237C4-CBBD-B841-78ED-07C4F1C37FE1}"/>
          </ac:picMkLst>
        </pc:picChg>
        <pc:picChg chg="add del mod">
          <ac:chgData name="Momoko Ichinokawa" userId="97fbd8355b740407" providerId="LiveId" clId="{CD9F3B8A-64B5-4CC6-AB3E-274377D8C7F6}" dt="2024-12-10T02:21:50.733" v="9036" actId="478"/>
          <ac:picMkLst>
            <pc:docMk/>
            <pc:sldMk cId="2402139109" sldId="610"/>
            <ac:picMk id="16" creationId="{05C1B012-9867-DD87-246D-9214FFD88722}"/>
          </ac:picMkLst>
        </pc:picChg>
      </pc:sldChg>
      <pc:sldChg chg="addSp delSp modSp add mod delAnim modAnim">
        <pc:chgData name="Momoko Ichinokawa" userId="97fbd8355b740407" providerId="LiveId" clId="{CD9F3B8A-64B5-4CC6-AB3E-274377D8C7F6}" dt="2024-12-10T02:25:01.487" v="9080" actId="478"/>
        <pc:sldMkLst>
          <pc:docMk/>
          <pc:sldMk cId="2056209145" sldId="611"/>
        </pc:sldMkLst>
        <pc:spChg chg="del mod">
          <ac:chgData name="Momoko Ichinokawa" userId="97fbd8355b740407" providerId="LiveId" clId="{CD9F3B8A-64B5-4CC6-AB3E-274377D8C7F6}" dt="2024-12-05T02:57:54.581" v="3381" actId="478"/>
          <ac:spMkLst>
            <pc:docMk/>
            <pc:sldMk cId="2056209145" sldId="611"/>
            <ac:spMk id="10" creationId="{BBB57537-3194-EDFF-D512-388649854504}"/>
          </ac:spMkLst>
        </pc:spChg>
        <pc:spChg chg="del mod">
          <ac:chgData name="Momoko Ichinokawa" userId="97fbd8355b740407" providerId="LiveId" clId="{CD9F3B8A-64B5-4CC6-AB3E-274377D8C7F6}" dt="2024-12-05T02:55:48.880" v="3187" actId="478"/>
          <ac:spMkLst>
            <pc:docMk/>
            <pc:sldMk cId="2056209145" sldId="611"/>
            <ac:spMk id="11" creationId="{8363F122-1717-5892-CBB7-21FE1D1DAEB5}"/>
          </ac:spMkLst>
        </pc:spChg>
        <pc:spChg chg="del mod">
          <ac:chgData name="Momoko Ichinokawa" userId="97fbd8355b740407" providerId="LiveId" clId="{CD9F3B8A-64B5-4CC6-AB3E-274377D8C7F6}" dt="2024-12-05T05:14:19.178" v="3430" actId="478"/>
          <ac:spMkLst>
            <pc:docMk/>
            <pc:sldMk cId="2056209145" sldId="611"/>
            <ac:spMk id="12" creationId="{6E380AE9-51E3-BEEF-3301-E407CCA07856}"/>
          </ac:spMkLst>
        </pc:spChg>
        <pc:spChg chg="mod">
          <ac:chgData name="Momoko Ichinokawa" userId="97fbd8355b740407" providerId="LiveId" clId="{CD9F3B8A-64B5-4CC6-AB3E-274377D8C7F6}" dt="2024-12-05T02:55:06.744" v="3178" actId="20577"/>
          <ac:spMkLst>
            <pc:docMk/>
            <pc:sldMk cId="2056209145" sldId="611"/>
            <ac:spMk id="13" creationId="{BB604067-F87A-FEC4-58C9-C1E5CABECD99}"/>
          </ac:spMkLst>
        </pc:spChg>
        <pc:spChg chg="mod">
          <ac:chgData name="Momoko Ichinokawa" userId="97fbd8355b740407" providerId="LiveId" clId="{CD9F3B8A-64B5-4CC6-AB3E-274377D8C7F6}" dt="2024-12-05T05:13:37.422" v="3424" actId="207"/>
          <ac:spMkLst>
            <pc:docMk/>
            <pc:sldMk cId="2056209145" sldId="611"/>
            <ac:spMk id="14" creationId="{6829D40D-7C09-5B32-F65F-82EFEADCA350}"/>
          </ac:spMkLst>
        </pc:spChg>
        <pc:spChg chg="add del mod">
          <ac:chgData name="Momoko Ichinokawa" userId="97fbd8355b740407" providerId="LiveId" clId="{CD9F3B8A-64B5-4CC6-AB3E-274377D8C7F6}" dt="2024-12-05T05:14:19.178" v="3432"/>
          <ac:spMkLst>
            <pc:docMk/>
            <pc:sldMk cId="2056209145" sldId="611"/>
            <ac:spMk id="22" creationId="{D29488DE-3EC7-D774-9FEE-1018EBB6741A}"/>
          </ac:spMkLst>
        </pc:spChg>
        <pc:spChg chg="add del mod">
          <ac:chgData name="Momoko Ichinokawa" userId="97fbd8355b740407" providerId="LiveId" clId="{CD9F3B8A-64B5-4CC6-AB3E-274377D8C7F6}" dt="2024-12-05T05:14:21.968" v="3433" actId="478"/>
          <ac:spMkLst>
            <pc:docMk/>
            <pc:sldMk cId="2056209145" sldId="611"/>
            <ac:spMk id="24" creationId="{10230AC5-301A-486B-EE87-1C0E1929768C}"/>
          </ac:spMkLst>
        </pc:spChg>
        <pc:spChg chg="add mod">
          <ac:chgData name="Momoko Ichinokawa" userId="97fbd8355b740407" providerId="LiveId" clId="{CD9F3B8A-64B5-4CC6-AB3E-274377D8C7F6}" dt="2024-12-05T05:14:43.816" v="3461" actId="207"/>
          <ac:spMkLst>
            <pc:docMk/>
            <pc:sldMk cId="2056209145" sldId="611"/>
            <ac:spMk id="25" creationId="{C5E2BF67-9654-2F03-387D-F66ED6FE4ED4}"/>
          </ac:spMkLst>
        </pc:spChg>
        <pc:spChg chg="add mod">
          <ac:chgData name="Momoko Ichinokawa" userId="97fbd8355b740407" providerId="LiveId" clId="{CD9F3B8A-64B5-4CC6-AB3E-274377D8C7F6}" dt="2024-12-05T05:15:18.800" v="3489" actId="207"/>
          <ac:spMkLst>
            <pc:docMk/>
            <pc:sldMk cId="2056209145" sldId="611"/>
            <ac:spMk id="26" creationId="{15B4B522-56FF-CC0C-1EDA-DF92546906AC}"/>
          </ac:spMkLst>
        </pc:spChg>
        <pc:picChg chg="add del mod">
          <ac:chgData name="Momoko Ichinokawa" userId="97fbd8355b740407" providerId="LiveId" clId="{CD9F3B8A-64B5-4CC6-AB3E-274377D8C7F6}" dt="2024-12-10T02:25:01.487" v="9080" actId="478"/>
          <ac:picMkLst>
            <pc:docMk/>
            <pc:sldMk cId="2056209145" sldId="611"/>
            <ac:picMk id="3" creationId="{93379CAA-0D64-C298-EA5B-80D2F5F7FD84}"/>
          </ac:picMkLst>
        </pc:picChg>
        <pc:picChg chg="del">
          <ac:chgData name="Momoko Ichinokawa" userId="97fbd8355b740407" providerId="LiveId" clId="{CD9F3B8A-64B5-4CC6-AB3E-274377D8C7F6}" dt="2024-12-05T02:55:09.954" v="3179" actId="478"/>
          <ac:picMkLst>
            <pc:docMk/>
            <pc:sldMk cId="2056209145" sldId="611"/>
            <ac:picMk id="8" creationId="{B39304D4-C3FD-2B35-7B72-F70F6D4B75CA}"/>
          </ac:picMkLst>
        </pc:picChg>
        <pc:picChg chg="add mod">
          <ac:chgData name="Momoko Ichinokawa" userId="97fbd8355b740407" providerId="LiveId" clId="{CD9F3B8A-64B5-4CC6-AB3E-274377D8C7F6}" dt="2024-12-05T02:58:16.294" v="3387" actId="1076"/>
          <ac:picMkLst>
            <pc:docMk/>
            <pc:sldMk cId="2056209145" sldId="611"/>
            <ac:picMk id="9" creationId="{EFB0079D-299B-192D-18E3-E878512BF7B6}"/>
          </ac:picMkLst>
        </pc:picChg>
        <pc:picChg chg="del">
          <ac:chgData name="Momoko Ichinokawa" userId="97fbd8355b740407" providerId="LiveId" clId="{CD9F3B8A-64B5-4CC6-AB3E-274377D8C7F6}" dt="2024-12-05T02:55:56.213" v="3189" actId="478"/>
          <ac:picMkLst>
            <pc:docMk/>
            <pc:sldMk cId="2056209145" sldId="611"/>
            <ac:picMk id="16" creationId="{D603811D-08FB-EA5B-A97A-DD149FD4192B}"/>
          </ac:picMkLst>
        </pc:picChg>
        <pc:picChg chg="add del mod">
          <ac:chgData name="Momoko Ichinokawa" userId="97fbd8355b740407" providerId="LiveId" clId="{CD9F3B8A-64B5-4CC6-AB3E-274377D8C7F6}" dt="2024-12-10T02:23:55.762" v="9071" actId="478"/>
          <ac:picMkLst>
            <pc:docMk/>
            <pc:sldMk cId="2056209145" sldId="611"/>
            <ac:picMk id="17" creationId="{FD63FB38-D484-FBA7-AB3D-23A6A8B49C06}"/>
          </ac:picMkLst>
        </pc:picChg>
        <pc:cxnChg chg="add mod">
          <ac:chgData name="Momoko Ichinokawa" userId="97fbd8355b740407" providerId="LiveId" clId="{CD9F3B8A-64B5-4CC6-AB3E-274377D8C7F6}" dt="2024-12-05T05:12:55.490" v="3416" actId="1582"/>
          <ac:cxnSpMkLst>
            <pc:docMk/>
            <pc:sldMk cId="2056209145" sldId="611"/>
            <ac:cxnSpMk id="19" creationId="{8AC08E64-01FF-DDB0-10E3-8B45E0627289}"/>
          </ac:cxnSpMkLst>
        </pc:cxnChg>
        <pc:cxnChg chg="add mod">
          <ac:chgData name="Momoko Ichinokawa" userId="97fbd8355b740407" providerId="LiveId" clId="{CD9F3B8A-64B5-4CC6-AB3E-274377D8C7F6}" dt="2024-12-05T05:13:30.161" v="3423" actId="208"/>
          <ac:cxnSpMkLst>
            <pc:docMk/>
            <pc:sldMk cId="2056209145" sldId="611"/>
            <ac:cxnSpMk id="20" creationId="{9CDD1B5E-1CC8-BFC5-A879-7C3831E3ABF1}"/>
          </ac:cxnSpMkLst>
        </pc:cxnChg>
      </pc:sldChg>
      <pc:sldChg chg="addSp delSp modSp new mod">
        <pc:chgData name="Momoko Ichinokawa" userId="97fbd8355b740407" providerId="LiveId" clId="{CD9F3B8A-64B5-4CC6-AB3E-274377D8C7F6}" dt="2024-12-10T02:25:16.949" v="9081" actId="13926"/>
        <pc:sldMkLst>
          <pc:docMk/>
          <pc:sldMk cId="617212286" sldId="612"/>
        </pc:sldMkLst>
        <pc:spChg chg="mod">
          <ac:chgData name="Momoko Ichinokawa" userId="97fbd8355b740407" providerId="LiveId" clId="{CD9F3B8A-64B5-4CC6-AB3E-274377D8C7F6}" dt="2024-12-05T05:26:02.257" v="3658" actId="20577"/>
          <ac:spMkLst>
            <pc:docMk/>
            <pc:sldMk cId="617212286" sldId="612"/>
            <ac:spMk id="2" creationId="{A32AF34F-3938-B665-E234-9F4242F25E38}"/>
          </ac:spMkLst>
        </pc:spChg>
        <pc:spChg chg="mod">
          <ac:chgData name="Momoko Ichinokawa" userId="97fbd8355b740407" providerId="LiveId" clId="{CD9F3B8A-64B5-4CC6-AB3E-274377D8C7F6}" dt="2024-12-05T05:26:37.078" v="3786" actId="404"/>
          <ac:spMkLst>
            <pc:docMk/>
            <pc:sldMk cId="617212286" sldId="612"/>
            <ac:spMk id="3" creationId="{0B28FBEA-B5F2-7A2C-C0F8-3EAD13008CA4}"/>
          </ac:spMkLst>
        </pc:spChg>
        <pc:spChg chg="add mod">
          <ac:chgData name="Momoko Ichinokawa" userId="97fbd8355b740407" providerId="LiveId" clId="{CD9F3B8A-64B5-4CC6-AB3E-274377D8C7F6}" dt="2024-12-05T05:38:59.783" v="4009" actId="1076"/>
          <ac:spMkLst>
            <pc:docMk/>
            <pc:sldMk cId="617212286" sldId="612"/>
            <ac:spMk id="7" creationId="{027844DD-55BC-1C08-AA73-5422ADE26BC9}"/>
          </ac:spMkLst>
        </pc:spChg>
        <pc:spChg chg="mod">
          <ac:chgData name="Momoko Ichinokawa" userId="97fbd8355b740407" providerId="LiveId" clId="{CD9F3B8A-64B5-4CC6-AB3E-274377D8C7F6}" dt="2024-12-10T02:25:16.949" v="9081" actId="13926"/>
          <ac:spMkLst>
            <pc:docMk/>
            <pc:sldMk cId="617212286" sldId="612"/>
            <ac:spMk id="10" creationId="{44CBB82B-295A-68FF-1A4C-8CBD31130CA4}"/>
          </ac:spMkLst>
        </pc:spChg>
        <pc:picChg chg="add mod">
          <ac:chgData name="Momoko Ichinokawa" userId="97fbd8355b740407" providerId="LiveId" clId="{CD9F3B8A-64B5-4CC6-AB3E-274377D8C7F6}" dt="2024-12-05T05:35:57.113" v="3937" actId="1076"/>
          <ac:picMkLst>
            <pc:docMk/>
            <pc:sldMk cId="617212286" sldId="612"/>
            <ac:picMk id="9" creationId="{A171B13C-1D5F-CDCB-F646-1D7526157F59}"/>
          </ac:picMkLst>
        </pc:picChg>
        <pc:picChg chg="add mod">
          <ac:chgData name="Momoko Ichinokawa" userId="97fbd8355b740407" providerId="LiveId" clId="{CD9F3B8A-64B5-4CC6-AB3E-274377D8C7F6}" dt="2024-12-05T05:36:00.874" v="3939" actId="1076"/>
          <ac:picMkLst>
            <pc:docMk/>
            <pc:sldMk cId="617212286" sldId="612"/>
            <ac:picMk id="11" creationId="{EEE9949B-13A1-C61D-DD91-BCEBFDAEF53C}"/>
          </ac:picMkLst>
        </pc:picChg>
        <pc:picChg chg="add del mod">
          <ac:chgData name="Momoko Ichinokawa" userId="97fbd8355b740407" providerId="LiveId" clId="{CD9F3B8A-64B5-4CC6-AB3E-274377D8C7F6}" dt="2024-12-05T05:36:07.514" v="3941" actId="478"/>
          <ac:picMkLst>
            <pc:docMk/>
            <pc:sldMk cId="617212286" sldId="612"/>
            <ac:picMk id="13" creationId="{DC7FB918-6954-E165-4980-4DB544B67C47}"/>
          </ac:picMkLst>
        </pc:picChg>
        <pc:picChg chg="add">
          <ac:chgData name="Momoko Ichinokawa" userId="97fbd8355b740407" providerId="LiveId" clId="{CD9F3B8A-64B5-4CC6-AB3E-274377D8C7F6}" dt="2024-12-05T05:35:38.433" v="3932"/>
          <ac:picMkLst>
            <pc:docMk/>
            <pc:sldMk cId="617212286" sldId="612"/>
            <ac:picMk id="1026" creationId="{8B62A0E3-083D-32B9-D789-F8DFC472F9DE}"/>
          </ac:picMkLst>
        </pc:picChg>
      </pc:sldChg>
      <pc:sldChg chg="addSp delSp modSp add mod">
        <pc:chgData name="Momoko Ichinokawa" userId="97fbd8355b740407" providerId="LiveId" clId="{CD9F3B8A-64B5-4CC6-AB3E-274377D8C7F6}" dt="2024-12-10T02:31:28.701" v="9172" actId="20577"/>
        <pc:sldMkLst>
          <pc:docMk/>
          <pc:sldMk cId="3516706021" sldId="613"/>
        </pc:sldMkLst>
        <pc:spChg chg="del mod">
          <ac:chgData name="Momoko Ichinokawa" userId="97fbd8355b740407" providerId="LiveId" clId="{CD9F3B8A-64B5-4CC6-AB3E-274377D8C7F6}" dt="2024-12-10T02:31:10.629" v="9149" actId="478"/>
          <ac:spMkLst>
            <pc:docMk/>
            <pc:sldMk cId="3516706021" sldId="613"/>
            <ac:spMk id="2" creationId="{00C84BE7-09F6-98EE-62EB-B79C3D24F0DA}"/>
          </ac:spMkLst>
        </pc:spChg>
        <pc:spChg chg="del">
          <ac:chgData name="Momoko Ichinokawa" userId="97fbd8355b740407" providerId="LiveId" clId="{CD9F3B8A-64B5-4CC6-AB3E-274377D8C7F6}" dt="2024-12-10T02:31:08.962" v="9148" actId="478"/>
          <ac:spMkLst>
            <pc:docMk/>
            <pc:sldMk cId="3516706021" sldId="613"/>
            <ac:spMk id="3" creationId="{4EDD6717-FA14-5795-EEBA-6326B3D10322}"/>
          </ac:spMkLst>
        </pc:spChg>
        <pc:spChg chg="add mod">
          <ac:chgData name="Momoko Ichinokawa" userId="97fbd8355b740407" providerId="LiveId" clId="{CD9F3B8A-64B5-4CC6-AB3E-274377D8C7F6}" dt="2024-12-05T05:56:17.511" v="4878" actId="1076"/>
          <ac:spMkLst>
            <pc:docMk/>
            <pc:sldMk cId="3516706021" sldId="613"/>
            <ac:spMk id="7" creationId="{ADBD418D-C6DF-ADE1-77E1-D34F1F56B43B}"/>
          </ac:spMkLst>
        </pc:spChg>
        <pc:spChg chg="add mod">
          <ac:chgData name="Momoko Ichinokawa" userId="97fbd8355b740407" providerId="LiveId" clId="{CD9F3B8A-64B5-4CC6-AB3E-274377D8C7F6}" dt="2024-12-10T02:31:28.701" v="9172" actId="20577"/>
          <ac:spMkLst>
            <pc:docMk/>
            <pc:sldMk cId="3516706021" sldId="613"/>
            <ac:spMk id="9" creationId="{AB556E8C-475F-CBEC-725F-37B41D3E3E17}"/>
          </ac:spMkLst>
        </pc:spChg>
        <pc:spChg chg="add mod">
          <ac:chgData name="Momoko Ichinokawa" userId="97fbd8355b740407" providerId="LiveId" clId="{CD9F3B8A-64B5-4CC6-AB3E-274377D8C7F6}" dt="2024-12-05T06:12:36.097" v="5970" actId="20577"/>
          <ac:spMkLst>
            <pc:docMk/>
            <pc:sldMk cId="3516706021" sldId="613"/>
            <ac:spMk id="20" creationId="{6FEC9334-0A41-3B5C-E5B0-D54A6929C3F5}"/>
          </ac:spMkLst>
        </pc:spChg>
        <pc:spChg chg="add del">
          <ac:chgData name="Momoko Ichinokawa" userId="97fbd8355b740407" providerId="LiveId" clId="{CD9F3B8A-64B5-4CC6-AB3E-274377D8C7F6}" dt="2024-12-05T05:57:49.968" v="5021" actId="478"/>
          <ac:spMkLst>
            <pc:docMk/>
            <pc:sldMk cId="3516706021" sldId="613"/>
            <ac:spMk id="21" creationId="{D09300C7-B6AC-020F-355A-742AD9728E08}"/>
          </ac:spMkLst>
        </pc:spChg>
        <pc:spChg chg="add del mod">
          <ac:chgData name="Momoko Ichinokawa" userId="97fbd8355b740407" providerId="LiveId" clId="{CD9F3B8A-64B5-4CC6-AB3E-274377D8C7F6}" dt="2024-12-05T05:57:47.156" v="5020" actId="478"/>
          <ac:spMkLst>
            <pc:docMk/>
            <pc:sldMk cId="3516706021" sldId="613"/>
            <ac:spMk id="22" creationId="{4A0ADC7B-5BB1-C111-AEFF-6DF1D94CB4B6}"/>
          </ac:spMkLst>
        </pc:spChg>
        <pc:spChg chg="add del mod">
          <ac:chgData name="Momoko Ichinokawa" userId="97fbd8355b740407" providerId="LiveId" clId="{CD9F3B8A-64B5-4CC6-AB3E-274377D8C7F6}" dt="2024-12-10T02:31:11.858" v="9150" actId="478"/>
          <ac:spMkLst>
            <pc:docMk/>
            <pc:sldMk cId="3516706021" sldId="613"/>
            <ac:spMk id="22" creationId="{A1B91CEC-8029-DF33-4A4B-AAD191BDF915}"/>
          </ac:spMkLst>
        </pc:spChg>
        <pc:spChg chg="add del mod">
          <ac:chgData name="Momoko Ichinokawa" userId="97fbd8355b740407" providerId="LiveId" clId="{CD9F3B8A-64B5-4CC6-AB3E-274377D8C7F6}" dt="2024-12-10T02:31:12.725" v="9151" actId="478"/>
          <ac:spMkLst>
            <pc:docMk/>
            <pc:sldMk cId="3516706021" sldId="613"/>
            <ac:spMk id="24" creationId="{0B2D2256-E592-036B-15F1-6BC0A2C274B2}"/>
          </ac:spMkLst>
        </pc:spChg>
        <pc:spChg chg="add mod">
          <ac:chgData name="Momoko Ichinokawa" userId="97fbd8355b740407" providerId="LiveId" clId="{CD9F3B8A-64B5-4CC6-AB3E-274377D8C7F6}" dt="2024-12-10T02:31:13.773" v="9152"/>
          <ac:spMkLst>
            <pc:docMk/>
            <pc:sldMk cId="3516706021" sldId="613"/>
            <ac:spMk id="25" creationId="{241023F4-CD10-FFC1-918B-68D3D22CEC30}"/>
          </ac:spMkLst>
        </pc:spChg>
        <pc:spChg chg="add mod">
          <ac:chgData name="Momoko Ichinokawa" userId="97fbd8355b740407" providerId="LiveId" clId="{CD9F3B8A-64B5-4CC6-AB3E-274377D8C7F6}" dt="2024-12-10T02:31:13.773" v="9152"/>
          <ac:spMkLst>
            <pc:docMk/>
            <pc:sldMk cId="3516706021" sldId="613"/>
            <ac:spMk id="26" creationId="{21BBC5B8-3E3D-94BE-045D-72801699E621}"/>
          </ac:spMkLst>
        </pc:spChg>
        <pc:spChg chg="add mod">
          <ac:chgData name="Momoko Ichinokawa" userId="97fbd8355b740407" providerId="LiveId" clId="{CD9F3B8A-64B5-4CC6-AB3E-274377D8C7F6}" dt="2024-12-10T02:31:13.773" v="9152"/>
          <ac:spMkLst>
            <pc:docMk/>
            <pc:sldMk cId="3516706021" sldId="613"/>
            <ac:spMk id="27" creationId="{1E8FB54E-729F-F4CD-43CE-B0A65A73D7A3}"/>
          </ac:spMkLst>
        </pc:spChg>
        <pc:picChg chg="add mod">
          <ac:chgData name="Momoko Ichinokawa" userId="97fbd8355b740407" providerId="LiveId" clId="{CD9F3B8A-64B5-4CC6-AB3E-274377D8C7F6}" dt="2024-12-10T02:31:13.773" v="9152"/>
          <ac:picMkLst>
            <pc:docMk/>
            <pc:sldMk cId="3516706021" sldId="613"/>
            <ac:picMk id="28" creationId="{F2B35E0B-F4C4-3487-4405-DA9F330FD532}"/>
          </ac:picMkLst>
        </pc:picChg>
      </pc:sldChg>
      <pc:sldChg chg="addSp delSp modSp add mod">
        <pc:chgData name="Momoko Ichinokawa" userId="97fbd8355b740407" providerId="LiveId" clId="{CD9F3B8A-64B5-4CC6-AB3E-274377D8C7F6}" dt="2024-12-10T02:33:31.568" v="9318" actId="207"/>
        <pc:sldMkLst>
          <pc:docMk/>
          <pc:sldMk cId="3928027669" sldId="614"/>
        </pc:sldMkLst>
        <pc:spChg chg="del">
          <ac:chgData name="Momoko Ichinokawa" userId="97fbd8355b740407" providerId="LiveId" clId="{CD9F3B8A-64B5-4CC6-AB3E-274377D8C7F6}" dt="2024-12-10T02:31:47.517" v="9174" actId="478"/>
          <ac:spMkLst>
            <pc:docMk/>
            <pc:sldMk cId="3928027669" sldId="614"/>
            <ac:spMk id="2" creationId="{AB84DE9C-668B-2BBA-E5EB-BEDCA66547DE}"/>
          </ac:spMkLst>
        </pc:spChg>
        <pc:spChg chg="del mod">
          <ac:chgData name="Momoko Ichinokawa" userId="97fbd8355b740407" providerId="LiveId" clId="{CD9F3B8A-64B5-4CC6-AB3E-274377D8C7F6}" dt="2024-12-10T02:31:46.319" v="9173" actId="478"/>
          <ac:spMkLst>
            <pc:docMk/>
            <pc:sldMk cId="3928027669" sldId="614"/>
            <ac:spMk id="3" creationId="{0CBBF77E-C236-FBF4-2D53-C504E974285E}"/>
          </ac:spMkLst>
        </pc:spChg>
        <pc:spChg chg="del">
          <ac:chgData name="Momoko Ichinokawa" userId="97fbd8355b740407" providerId="LiveId" clId="{CD9F3B8A-64B5-4CC6-AB3E-274377D8C7F6}" dt="2024-12-05T05:58:57.464" v="5037" actId="478"/>
          <ac:spMkLst>
            <pc:docMk/>
            <pc:sldMk cId="3928027669" sldId="614"/>
            <ac:spMk id="7" creationId="{3009A90B-379C-664A-AF32-DDE4BB15E539}"/>
          </ac:spMkLst>
        </pc:spChg>
        <pc:spChg chg="add del mod">
          <ac:chgData name="Momoko Ichinokawa" userId="97fbd8355b740407" providerId="LiveId" clId="{CD9F3B8A-64B5-4CC6-AB3E-274377D8C7F6}" dt="2024-12-10T02:31:51.305" v="9176" actId="478"/>
          <ac:spMkLst>
            <pc:docMk/>
            <pc:sldMk cId="3928027669" sldId="614"/>
            <ac:spMk id="9" creationId="{92160CA2-48F4-E1F0-CFA6-986A37F5415E}"/>
          </ac:spMkLst>
        </pc:spChg>
        <pc:spChg chg="del">
          <ac:chgData name="Momoko Ichinokawa" userId="97fbd8355b740407" providerId="LiveId" clId="{CD9F3B8A-64B5-4CC6-AB3E-274377D8C7F6}" dt="2024-12-05T05:58:57.464" v="5037" actId="478"/>
          <ac:spMkLst>
            <pc:docMk/>
            <pc:sldMk cId="3928027669" sldId="614"/>
            <ac:spMk id="9" creationId="{FD18E476-6FC5-0D6A-8A86-1A3699AAE0B5}"/>
          </ac:spMkLst>
        </pc:spChg>
        <pc:spChg chg="del">
          <ac:chgData name="Momoko Ichinokawa" userId="97fbd8355b740407" providerId="LiveId" clId="{CD9F3B8A-64B5-4CC6-AB3E-274377D8C7F6}" dt="2024-12-05T05:58:57.464" v="5037" actId="478"/>
          <ac:spMkLst>
            <pc:docMk/>
            <pc:sldMk cId="3928027669" sldId="614"/>
            <ac:spMk id="14" creationId="{55BFACBF-9BAF-DFB5-8387-50A1CE359799}"/>
          </ac:spMkLst>
        </pc:spChg>
        <pc:spChg chg="del">
          <ac:chgData name="Momoko Ichinokawa" userId="97fbd8355b740407" providerId="LiveId" clId="{CD9F3B8A-64B5-4CC6-AB3E-274377D8C7F6}" dt="2024-12-05T05:58:57.464" v="5037" actId="478"/>
          <ac:spMkLst>
            <pc:docMk/>
            <pc:sldMk cId="3928027669" sldId="614"/>
            <ac:spMk id="15" creationId="{51EFB1FF-5F5C-E22B-3981-43ED16A595D1}"/>
          </ac:spMkLst>
        </pc:spChg>
        <pc:spChg chg="add del mod">
          <ac:chgData name="Momoko Ichinokawa" userId="97fbd8355b740407" providerId="LiveId" clId="{CD9F3B8A-64B5-4CC6-AB3E-274377D8C7F6}" dt="2024-12-10T02:31:50.117" v="9175" actId="478"/>
          <ac:spMkLst>
            <pc:docMk/>
            <pc:sldMk cId="3928027669" sldId="614"/>
            <ac:spMk id="15" creationId="{C715E308-4688-2694-0F77-5625C9B5A1A5}"/>
          </ac:spMkLst>
        </pc:spChg>
        <pc:spChg chg="add mod">
          <ac:chgData name="Momoko Ichinokawa" userId="97fbd8355b740407" providerId="LiveId" clId="{CD9F3B8A-64B5-4CC6-AB3E-274377D8C7F6}" dt="2024-12-10T02:31:52.427" v="9177"/>
          <ac:spMkLst>
            <pc:docMk/>
            <pc:sldMk cId="3928027669" sldId="614"/>
            <ac:spMk id="16" creationId="{4C3000EF-B5BD-3121-3B32-05A1F035B530}"/>
          </ac:spMkLst>
        </pc:spChg>
        <pc:spChg chg="del">
          <ac:chgData name="Momoko Ichinokawa" userId="97fbd8355b740407" providerId="LiveId" clId="{CD9F3B8A-64B5-4CC6-AB3E-274377D8C7F6}" dt="2024-12-05T05:58:57.464" v="5037" actId="478"/>
          <ac:spMkLst>
            <pc:docMk/>
            <pc:sldMk cId="3928027669" sldId="614"/>
            <ac:spMk id="16" creationId="{FCDE292E-0CF8-083E-F891-859BA378DDBC}"/>
          </ac:spMkLst>
        </pc:spChg>
        <pc:spChg chg="del">
          <ac:chgData name="Momoko Ichinokawa" userId="97fbd8355b740407" providerId="LiveId" clId="{CD9F3B8A-64B5-4CC6-AB3E-274377D8C7F6}" dt="2024-12-05T05:58:57.464" v="5037" actId="478"/>
          <ac:spMkLst>
            <pc:docMk/>
            <pc:sldMk cId="3928027669" sldId="614"/>
            <ac:spMk id="17" creationId="{48246A19-6C91-D8C2-CD36-54EEEF04B45F}"/>
          </ac:spMkLst>
        </pc:spChg>
        <pc:spChg chg="add mod">
          <ac:chgData name="Momoko Ichinokawa" userId="97fbd8355b740407" providerId="LiveId" clId="{CD9F3B8A-64B5-4CC6-AB3E-274377D8C7F6}" dt="2024-12-10T02:31:52.427" v="9177"/>
          <ac:spMkLst>
            <pc:docMk/>
            <pc:sldMk cId="3928027669" sldId="614"/>
            <ac:spMk id="17" creationId="{67CDEFA9-891F-024D-B9BE-1CFE1F16F682}"/>
          </ac:spMkLst>
        </pc:spChg>
        <pc:spChg chg="del">
          <ac:chgData name="Momoko Ichinokawa" userId="97fbd8355b740407" providerId="LiveId" clId="{CD9F3B8A-64B5-4CC6-AB3E-274377D8C7F6}" dt="2024-12-05T05:58:57.464" v="5037" actId="478"/>
          <ac:spMkLst>
            <pc:docMk/>
            <pc:sldMk cId="3928027669" sldId="614"/>
            <ac:spMk id="18" creationId="{69E315DF-E6E8-6B6E-D7DB-758F7CF001BA}"/>
          </ac:spMkLst>
        </pc:spChg>
        <pc:spChg chg="add mod">
          <ac:chgData name="Momoko Ichinokawa" userId="97fbd8355b740407" providerId="LiveId" clId="{CD9F3B8A-64B5-4CC6-AB3E-274377D8C7F6}" dt="2024-12-10T02:31:52.427" v="9177"/>
          <ac:spMkLst>
            <pc:docMk/>
            <pc:sldMk cId="3928027669" sldId="614"/>
            <ac:spMk id="18" creationId="{A398A75F-D989-4489-370A-8643D0F3350E}"/>
          </ac:spMkLst>
        </pc:spChg>
        <pc:spChg chg="del">
          <ac:chgData name="Momoko Ichinokawa" userId="97fbd8355b740407" providerId="LiveId" clId="{CD9F3B8A-64B5-4CC6-AB3E-274377D8C7F6}" dt="2024-12-05T05:58:57.464" v="5037" actId="478"/>
          <ac:spMkLst>
            <pc:docMk/>
            <pc:sldMk cId="3928027669" sldId="614"/>
            <ac:spMk id="19" creationId="{9B7825B9-5484-9EE2-3462-01239CC86B6A}"/>
          </ac:spMkLst>
        </pc:spChg>
        <pc:spChg chg="del">
          <ac:chgData name="Momoko Ichinokawa" userId="97fbd8355b740407" providerId="LiveId" clId="{CD9F3B8A-64B5-4CC6-AB3E-274377D8C7F6}" dt="2024-12-05T05:58:57.464" v="5037" actId="478"/>
          <ac:spMkLst>
            <pc:docMk/>
            <pc:sldMk cId="3928027669" sldId="614"/>
            <ac:spMk id="20" creationId="{BDFE920B-46B8-8BF7-80AE-FCE68298299C}"/>
          </ac:spMkLst>
        </pc:spChg>
        <pc:spChg chg="add mod ord">
          <ac:chgData name="Momoko Ichinokawa" userId="97fbd8355b740407" providerId="LiveId" clId="{CD9F3B8A-64B5-4CC6-AB3E-274377D8C7F6}" dt="2024-12-10T02:32:14.388" v="9184" actId="167"/>
          <ac:spMkLst>
            <pc:docMk/>
            <pc:sldMk cId="3928027669" sldId="614"/>
            <ac:spMk id="20" creationId="{C98B691F-F674-9C93-0818-C7C219871EE8}"/>
          </ac:spMkLst>
        </pc:spChg>
        <pc:spChg chg="add mod">
          <ac:chgData name="Momoko Ichinokawa" userId="97fbd8355b740407" providerId="LiveId" clId="{CD9F3B8A-64B5-4CC6-AB3E-274377D8C7F6}" dt="2024-12-10T02:33:31.568" v="9318" actId="207"/>
          <ac:spMkLst>
            <pc:docMk/>
            <pc:sldMk cId="3928027669" sldId="614"/>
            <ac:spMk id="21" creationId="{B06EFC9D-B116-0E57-53E2-A5849AFDCD3A}"/>
          </ac:spMkLst>
        </pc:spChg>
        <pc:spChg chg="add mod">
          <ac:chgData name="Momoko Ichinokawa" userId="97fbd8355b740407" providerId="LiveId" clId="{CD9F3B8A-64B5-4CC6-AB3E-274377D8C7F6}" dt="2024-12-05T06:01:24.391" v="5287" actId="404"/>
          <ac:spMkLst>
            <pc:docMk/>
            <pc:sldMk cId="3928027669" sldId="614"/>
            <ac:spMk id="22" creationId="{5F8DC593-CE45-3E9F-0DC3-277552ABB25C}"/>
          </ac:spMkLst>
        </pc:spChg>
        <pc:spChg chg="add mod">
          <ac:chgData name="Momoko Ichinokawa" userId="97fbd8355b740407" providerId="LiveId" clId="{CD9F3B8A-64B5-4CC6-AB3E-274377D8C7F6}" dt="2024-12-05T06:01:36.763" v="5293" actId="14100"/>
          <ac:spMkLst>
            <pc:docMk/>
            <pc:sldMk cId="3928027669" sldId="614"/>
            <ac:spMk id="23" creationId="{C5E622BF-B056-2E27-B248-46962CA9FD8D}"/>
          </ac:spMkLst>
        </pc:spChg>
        <pc:spChg chg="add mod">
          <ac:chgData name="Momoko Ichinokawa" userId="97fbd8355b740407" providerId="LiveId" clId="{CD9F3B8A-64B5-4CC6-AB3E-274377D8C7F6}" dt="2024-12-05T06:12:49.451" v="5972" actId="20577"/>
          <ac:spMkLst>
            <pc:docMk/>
            <pc:sldMk cId="3928027669" sldId="614"/>
            <ac:spMk id="24" creationId="{F2219303-6764-380D-EB08-4E0AED558A9F}"/>
          </ac:spMkLst>
        </pc:spChg>
        <pc:picChg chg="mod">
          <ac:chgData name="Momoko Ichinokawa" userId="97fbd8355b740407" providerId="LiveId" clId="{CD9F3B8A-64B5-4CC6-AB3E-274377D8C7F6}" dt="2024-12-05T06:01:29.967" v="5290" actId="1076"/>
          <ac:picMkLst>
            <pc:docMk/>
            <pc:sldMk cId="3928027669" sldId="614"/>
            <ac:picMk id="10" creationId="{7DDE0170-B798-8469-D3E0-95615207FB49}"/>
          </ac:picMkLst>
        </pc:picChg>
        <pc:picChg chg="add mod">
          <ac:chgData name="Momoko Ichinokawa" userId="97fbd8355b740407" providerId="LiveId" clId="{CD9F3B8A-64B5-4CC6-AB3E-274377D8C7F6}" dt="2024-12-10T02:31:52.427" v="9177"/>
          <ac:picMkLst>
            <pc:docMk/>
            <pc:sldMk cId="3928027669" sldId="614"/>
            <ac:picMk id="19" creationId="{570C1C65-C53D-33B3-331F-A7EB555EE191}"/>
          </ac:picMkLst>
        </pc:picChg>
      </pc:sldChg>
      <pc:sldChg chg="addSp delSp modSp new mod">
        <pc:chgData name="Momoko Ichinokawa" userId="97fbd8355b740407" providerId="LiveId" clId="{CD9F3B8A-64B5-4CC6-AB3E-274377D8C7F6}" dt="2024-12-05T07:21:53.589" v="7201" actId="478"/>
        <pc:sldMkLst>
          <pc:docMk/>
          <pc:sldMk cId="3655950758" sldId="615"/>
        </pc:sldMkLst>
        <pc:spChg chg="mod">
          <ac:chgData name="Momoko Ichinokawa" userId="97fbd8355b740407" providerId="LiveId" clId="{CD9F3B8A-64B5-4CC6-AB3E-274377D8C7F6}" dt="2024-12-05T07:21:52.198" v="7200" actId="6549"/>
          <ac:spMkLst>
            <pc:docMk/>
            <pc:sldMk cId="3655950758" sldId="615"/>
            <ac:spMk id="2" creationId="{944DF72E-14C4-18CA-7B50-300670209417}"/>
          </ac:spMkLst>
        </pc:spChg>
        <pc:spChg chg="del">
          <ac:chgData name="Momoko Ichinokawa" userId="97fbd8355b740407" providerId="LiveId" clId="{CD9F3B8A-64B5-4CC6-AB3E-274377D8C7F6}" dt="2024-12-05T06:47:13.848" v="7007" actId="478"/>
          <ac:spMkLst>
            <pc:docMk/>
            <pc:sldMk cId="3655950758" sldId="615"/>
            <ac:spMk id="3" creationId="{BCB4C8A9-2DF6-0090-1D9C-488430DA3519}"/>
          </ac:spMkLst>
        </pc:spChg>
        <pc:spChg chg="add mod">
          <ac:chgData name="Momoko Ichinokawa" userId="97fbd8355b740407" providerId="LiveId" clId="{CD9F3B8A-64B5-4CC6-AB3E-274377D8C7F6}" dt="2024-12-05T06:58:06.981" v="7050" actId="207"/>
          <ac:spMkLst>
            <pc:docMk/>
            <pc:sldMk cId="3655950758" sldId="615"/>
            <ac:spMk id="8" creationId="{D50042DE-0B7F-CB67-24EF-99F005389329}"/>
          </ac:spMkLst>
        </pc:spChg>
        <pc:spChg chg="add mod ord">
          <ac:chgData name="Momoko Ichinokawa" userId="97fbd8355b740407" providerId="LiveId" clId="{CD9F3B8A-64B5-4CC6-AB3E-274377D8C7F6}" dt="2024-12-05T06:49:16.739" v="7042" actId="167"/>
          <ac:spMkLst>
            <pc:docMk/>
            <pc:sldMk cId="3655950758" sldId="615"/>
            <ac:spMk id="9" creationId="{B74DB1FC-7521-3641-ECAF-28A1D9E835FD}"/>
          </ac:spMkLst>
        </pc:spChg>
        <pc:spChg chg="add mod">
          <ac:chgData name="Momoko Ichinokawa" userId="97fbd8355b740407" providerId="LiveId" clId="{CD9F3B8A-64B5-4CC6-AB3E-274377D8C7F6}" dt="2024-12-05T06:47:54.261" v="7025" actId="1076"/>
          <ac:spMkLst>
            <pc:docMk/>
            <pc:sldMk cId="3655950758" sldId="615"/>
            <ac:spMk id="10" creationId="{9E6CA9FB-814F-F625-BA53-51BD1E23F9AD}"/>
          </ac:spMkLst>
        </pc:spChg>
        <pc:spChg chg="add mod ord">
          <ac:chgData name="Momoko Ichinokawa" userId="97fbd8355b740407" providerId="LiveId" clId="{CD9F3B8A-64B5-4CC6-AB3E-274377D8C7F6}" dt="2024-12-05T06:49:37.694" v="7049" actId="207"/>
          <ac:spMkLst>
            <pc:docMk/>
            <pc:sldMk cId="3655950758" sldId="615"/>
            <ac:spMk id="11" creationId="{AAF6E1A6-9A9C-F712-DBB8-A9EE162132E0}"/>
          </ac:spMkLst>
        </pc:spChg>
        <pc:spChg chg="add del mod">
          <ac:chgData name="Momoko Ichinokawa" userId="97fbd8355b740407" providerId="LiveId" clId="{CD9F3B8A-64B5-4CC6-AB3E-274377D8C7F6}" dt="2024-12-05T07:21:40.527" v="7197" actId="478"/>
          <ac:spMkLst>
            <pc:docMk/>
            <pc:sldMk cId="3655950758" sldId="615"/>
            <ac:spMk id="12" creationId="{3A886360-25C8-EC76-2643-FBD965E2B300}"/>
          </ac:spMkLst>
        </pc:spChg>
        <pc:spChg chg="add mod">
          <ac:chgData name="Momoko Ichinokawa" userId="97fbd8355b740407" providerId="LiveId" clId="{CD9F3B8A-64B5-4CC6-AB3E-274377D8C7F6}" dt="2024-12-05T07:18:36.280" v="7104" actId="1076"/>
          <ac:spMkLst>
            <pc:docMk/>
            <pc:sldMk cId="3655950758" sldId="615"/>
            <ac:spMk id="14" creationId="{D2F5F671-358B-2B12-6B6B-7BB38F3AC53A}"/>
          </ac:spMkLst>
        </pc:spChg>
        <pc:spChg chg="add mod">
          <ac:chgData name="Momoko Ichinokawa" userId="97fbd8355b740407" providerId="LiveId" clId="{CD9F3B8A-64B5-4CC6-AB3E-274377D8C7F6}" dt="2024-12-05T06:47:47.040" v="7023" actId="14100"/>
          <ac:spMkLst>
            <pc:docMk/>
            <pc:sldMk cId="3655950758" sldId="615"/>
            <ac:spMk id="16" creationId="{2AE86473-158B-57D4-34B0-10D50A44025C}"/>
          </ac:spMkLst>
        </pc:spChg>
        <pc:spChg chg="add del mod">
          <ac:chgData name="Momoko Ichinokawa" userId="97fbd8355b740407" providerId="LiveId" clId="{CD9F3B8A-64B5-4CC6-AB3E-274377D8C7F6}" dt="2024-12-05T07:21:49.130" v="7199" actId="478"/>
          <ac:spMkLst>
            <pc:docMk/>
            <pc:sldMk cId="3655950758" sldId="615"/>
            <ac:spMk id="18" creationId="{D4679057-00A1-1F3C-A2C7-7883290594F5}"/>
          </ac:spMkLst>
        </pc:spChg>
        <pc:spChg chg="add del mod">
          <ac:chgData name="Momoko Ichinokawa" userId="97fbd8355b740407" providerId="LiveId" clId="{CD9F3B8A-64B5-4CC6-AB3E-274377D8C7F6}" dt="2024-12-05T07:21:49.130" v="7199" actId="478"/>
          <ac:spMkLst>
            <pc:docMk/>
            <pc:sldMk cId="3655950758" sldId="615"/>
            <ac:spMk id="19" creationId="{02197BE8-C020-D9FE-312C-6A6035431A44}"/>
          </ac:spMkLst>
        </pc:spChg>
        <pc:picChg chg="add mod">
          <ac:chgData name="Momoko Ichinokawa" userId="97fbd8355b740407" providerId="LiveId" clId="{CD9F3B8A-64B5-4CC6-AB3E-274377D8C7F6}" dt="2024-12-05T06:48:02.932" v="7029" actId="1076"/>
          <ac:picMkLst>
            <pc:docMk/>
            <pc:sldMk cId="3655950758" sldId="615"/>
            <ac:picMk id="7" creationId="{8BD3B3EB-8F84-F0E3-7ECE-3C364DF940D4}"/>
          </ac:picMkLst>
        </pc:picChg>
        <pc:picChg chg="add del mod">
          <ac:chgData name="Momoko Ichinokawa" userId="97fbd8355b740407" providerId="LiveId" clId="{CD9F3B8A-64B5-4CC6-AB3E-274377D8C7F6}" dt="2024-12-05T07:18:53.496" v="7110" actId="478"/>
          <ac:picMkLst>
            <pc:docMk/>
            <pc:sldMk cId="3655950758" sldId="615"/>
            <ac:picMk id="13" creationId="{FE585634-C00B-A97F-7091-0E5475759FBE}"/>
          </ac:picMkLst>
        </pc:picChg>
        <pc:picChg chg="add mod">
          <ac:chgData name="Momoko Ichinokawa" userId="97fbd8355b740407" providerId="LiveId" clId="{CD9F3B8A-64B5-4CC6-AB3E-274377D8C7F6}" dt="2024-12-05T06:47:56.117" v="7026" actId="1076"/>
          <ac:picMkLst>
            <pc:docMk/>
            <pc:sldMk cId="3655950758" sldId="615"/>
            <ac:picMk id="15" creationId="{CFB363B4-7928-810B-8311-571EB4C2A348}"/>
          </ac:picMkLst>
        </pc:picChg>
        <pc:picChg chg="add del mod">
          <ac:chgData name="Momoko Ichinokawa" userId="97fbd8355b740407" providerId="LiveId" clId="{CD9F3B8A-64B5-4CC6-AB3E-274377D8C7F6}" dt="2024-12-05T07:21:53.589" v="7201" actId="478"/>
          <ac:picMkLst>
            <pc:docMk/>
            <pc:sldMk cId="3655950758" sldId="615"/>
            <ac:picMk id="17" creationId="{476C287C-2289-8087-79EA-125A46527871}"/>
          </ac:picMkLst>
        </pc:picChg>
        <pc:picChg chg="add del mod">
          <ac:chgData name="Momoko Ichinokawa" userId="97fbd8355b740407" providerId="LiveId" clId="{CD9F3B8A-64B5-4CC6-AB3E-274377D8C7F6}" dt="2024-12-05T07:21:49.130" v="7199" actId="478"/>
          <ac:picMkLst>
            <pc:docMk/>
            <pc:sldMk cId="3655950758" sldId="615"/>
            <ac:picMk id="20" creationId="{BF3F330E-599C-60DD-B396-995D51F29BE4}"/>
          </ac:picMkLst>
        </pc:picChg>
      </pc:sldChg>
      <pc:sldChg chg="addSp modSp new mod modClrScheme chgLayout">
        <pc:chgData name="Momoko Ichinokawa" userId="97fbd8355b740407" providerId="LiveId" clId="{CD9F3B8A-64B5-4CC6-AB3E-274377D8C7F6}" dt="2024-12-10T02:37:11.055" v="9688" actId="20577"/>
        <pc:sldMkLst>
          <pc:docMk/>
          <pc:sldMk cId="334675589" sldId="616"/>
        </pc:sldMkLst>
        <pc:spChg chg="mod ord">
          <ac:chgData name="Momoko Ichinokawa" userId="97fbd8355b740407" providerId="LiveId" clId="{CD9F3B8A-64B5-4CC6-AB3E-274377D8C7F6}" dt="2024-12-10T02:36:48.254" v="9633" actId="20577"/>
          <ac:spMkLst>
            <pc:docMk/>
            <pc:sldMk cId="334675589" sldId="616"/>
            <ac:spMk id="2" creationId="{D2489819-F31F-3DDE-F8D0-7DD405BEC925}"/>
          </ac:spMkLst>
        </pc:spChg>
        <pc:spChg chg="mod ord">
          <ac:chgData name="Momoko Ichinokawa" userId="97fbd8355b740407" providerId="LiveId" clId="{CD9F3B8A-64B5-4CC6-AB3E-274377D8C7F6}" dt="2024-12-10T02:36:55.015" v="9635" actId="14100"/>
          <ac:spMkLst>
            <pc:docMk/>
            <pc:sldMk cId="334675589" sldId="616"/>
            <ac:spMk id="3" creationId="{FA3141DF-6EA5-28D9-BD60-2481F7EA4882}"/>
          </ac:spMkLst>
        </pc:spChg>
        <pc:spChg chg="mod ord">
          <ac:chgData name="Momoko Ichinokawa" userId="97fbd8355b740407" providerId="LiveId" clId="{CD9F3B8A-64B5-4CC6-AB3E-274377D8C7F6}" dt="2024-12-05T07:31:09.440" v="7760" actId="700"/>
          <ac:spMkLst>
            <pc:docMk/>
            <pc:sldMk cId="334675589" sldId="616"/>
            <ac:spMk id="4" creationId="{9958F5BE-06ED-03C2-62E3-4630ABA93E82}"/>
          </ac:spMkLst>
        </pc:spChg>
        <pc:spChg chg="mod ord">
          <ac:chgData name="Momoko Ichinokawa" userId="97fbd8355b740407" providerId="LiveId" clId="{CD9F3B8A-64B5-4CC6-AB3E-274377D8C7F6}" dt="2024-12-05T07:31:09.440" v="7760" actId="700"/>
          <ac:spMkLst>
            <pc:docMk/>
            <pc:sldMk cId="334675589" sldId="616"/>
            <ac:spMk id="5" creationId="{E32EA835-4AB7-43A0-18C4-90A398B9B957}"/>
          </ac:spMkLst>
        </pc:spChg>
        <pc:spChg chg="mod ord">
          <ac:chgData name="Momoko Ichinokawa" userId="97fbd8355b740407" providerId="LiveId" clId="{CD9F3B8A-64B5-4CC6-AB3E-274377D8C7F6}" dt="2024-12-05T07:31:09.440" v="7760" actId="700"/>
          <ac:spMkLst>
            <pc:docMk/>
            <pc:sldMk cId="334675589" sldId="616"/>
            <ac:spMk id="6" creationId="{3384674D-F7FC-C751-067D-E268B5AD28D7}"/>
          </ac:spMkLst>
        </pc:spChg>
        <pc:spChg chg="add mod ord">
          <ac:chgData name="Momoko Ichinokawa" userId="97fbd8355b740407" providerId="LiveId" clId="{CD9F3B8A-64B5-4CC6-AB3E-274377D8C7F6}" dt="2024-12-05T07:37:40.105" v="7925" actId="14100"/>
          <ac:spMkLst>
            <pc:docMk/>
            <pc:sldMk cId="334675589" sldId="616"/>
            <ac:spMk id="7" creationId="{D57B7306-BCFB-0BD3-5B43-46EE5447B0C1}"/>
          </ac:spMkLst>
        </pc:spChg>
        <pc:spChg chg="add mod">
          <ac:chgData name="Momoko Ichinokawa" userId="97fbd8355b740407" providerId="LiveId" clId="{CD9F3B8A-64B5-4CC6-AB3E-274377D8C7F6}" dt="2024-12-10T02:37:11.055" v="9688" actId="20577"/>
          <ac:spMkLst>
            <pc:docMk/>
            <pc:sldMk cId="334675589" sldId="616"/>
            <ac:spMk id="8" creationId="{4BD034BA-AD6F-7CB1-6A7D-8EE93ABB9D46}"/>
          </ac:spMkLst>
        </pc:spChg>
        <pc:spChg chg="add mod">
          <ac:chgData name="Momoko Ichinokawa" userId="97fbd8355b740407" providerId="LiveId" clId="{CD9F3B8A-64B5-4CC6-AB3E-274377D8C7F6}" dt="2024-12-05T07:34:01.547" v="7920" actId="14100"/>
          <ac:spMkLst>
            <pc:docMk/>
            <pc:sldMk cId="334675589" sldId="616"/>
            <ac:spMk id="9" creationId="{4159532B-1004-FC75-1331-65AA1607AF32}"/>
          </ac:spMkLst>
        </pc:spChg>
        <pc:spChg chg="mod">
          <ac:chgData name="Momoko Ichinokawa" userId="97fbd8355b740407" providerId="LiveId" clId="{CD9F3B8A-64B5-4CC6-AB3E-274377D8C7F6}" dt="2024-12-10T02:37:05.634" v="9677" actId="20577"/>
          <ac:spMkLst>
            <pc:docMk/>
            <pc:sldMk cId="334675589" sldId="616"/>
            <ac:spMk id="13" creationId="{9BF3D2F0-FCC4-A99F-5571-44B191CDD115}"/>
          </ac:spMkLst>
        </pc:spChg>
      </pc:sldChg>
      <pc:sldChg chg="addSp delSp modSp new mod">
        <pc:chgData name="Momoko Ichinokawa" userId="97fbd8355b740407" providerId="LiveId" clId="{CD9F3B8A-64B5-4CC6-AB3E-274377D8C7F6}" dt="2024-12-05T06:36:07.669" v="6592" actId="404"/>
        <pc:sldMkLst>
          <pc:docMk/>
          <pc:sldMk cId="3492330727" sldId="617"/>
        </pc:sldMkLst>
        <pc:spChg chg="del">
          <ac:chgData name="Momoko Ichinokawa" userId="97fbd8355b740407" providerId="LiveId" clId="{CD9F3B8A-64B5-4CC6-AB3E-274377D8C7F6}" dt="2024-12-05T06:25:58.698" v="5986" actId="478"/>
          <ac:spMkLst>
            <pc:docMk/>
            <pc:sldMk cId="3492330727" sldId="617"/>
            <ac:spMk id="2" creationId="{EAAE0385-2A51-4B55-7D1A-6BBA4FB92EC7}"/>
          </ac:spMkLst>
        </pc:spChg>
        <pc:spChg chg="del">
          <ac:chgData name="Momoko Ichinokawa" userId="97fbd8355b740407" providerId="LiveId" clId="{CD9F3B8A-64B5-4CC6-AB3E-274377D8C7F6}" dt="2024-12-05T06:25:59.692" v="5987" actId="478"/>
          <ac:spMkLst>
            <pc:docMk/>
            <pc:sldMk cId="3492330727" sldId="617"/>
            <ac:spMk id="3" creationId="{5B594F86-A543-F81B-B23B-95142CA52E62}"/>
          </ac:spMkLst>
        </pc:spChg>
        <pc:spChg chg="add mod">
          <ac:chgData name="Momoko Ichinokawa" userId="97fbd8355b740407" providerId="LiveId" clId="{CD9F3B8A-64B5-4CC6-AB3E-274377D8C7F6}" dt="2024-12-05T06:36:07.669" v="6592" actId="404"/>
          <ac:spMkLst>
            <pc:docMk/>
            <pc:sldMk cId="3492330727" sldId="617"/>
            <ac:spMk id="7" creationId="{32D695AD-75C0-F743-4C2D-93BEAA4F4C29}"/>
          </ac:spMkLst>
        </pc:spChg>
        <pc:spChg chg="add mod">
          <ac:chgData name="Momoko Ichinokawa" userId="97fbd8355b740407" providerId="LiveId" clId="{CD9F3B8A-64B5-4CC6-AB3E-274377D8C7F6}" dt="2024-12-05T06:36:07.669" v="6592" actId="404"/>
          <ac:spMkLst>
            <pc:docMk/>
            <pc:sldMk cId="3492330727" sldId="617"/>
            <ac:spMk id="8" creationId="{F2ACDA57-33B0-226F-1CBF-E9A26D618CFD}"/>
          </ac:spMkLst>
        </pc:spChg>
        <pc:spChg chg="add mod">
          <ac:chgData name="Momoko Ichinokawa" userId="97fbd8355b740407" providerId="LiveId" clId="{CD9F3B8A-64B5-4CC6-AB3E-274377D8C7F6}" dt="2024-12-05T06:36:07.669" v="6592" actId="404"/>
          <ac:spMkLst>
            <pc:docMk/>
            <pc:sldMk cId="3492330727" sldId="617"/>
            <ac:spMk id="9" creationId="{55CADBF2-60FE-6925-BEB3-C20CDD883CA4}"/>
          </ac:spMkLst>
        </pc:spChg>
        <pc:spChg chg="add mod">
          <ac:chgData name="Momoko Ichinokawa" userId="97fbd8355b740407" providerId="LiveId" clId="{CD9F3B8A-64B5-4CC6-AB3E-274377D8C7F6}" dt="2024-12-05T06:36:07.669" v="6592" actId="404"/>
          <ac:spMkLst>
            <pc:docMk/>
            <pc:sldMk cId="3492330727" sldId="617"/>
            <ac:spMk id="10" creationId="{8678B9EC-AF7A-4F81-19CC-D114EC55975B}"/>
          </ac:spMkLst>
        </pc:spChg>
        <pc:spChg chg="add mod">
          <ac:chgData name="Momoko Ichinokawa" userId="97fbd8355b740407" providerId="LiveId" clId="{CD9F3B8A-64B5-4CC6-AB3E-274377D8C7F6}" dt="2024-12-05T06:36:07.669" v="6592" actId="404"/>
          <ac:spMkLst>
            <pc:docMk/>
            <pc:sldMk cId="3492330727" sldId="617"/>
            <ac:spMk id="11" creationId="{444E5D32-D437-A116-55BA-229F26D14AB1}"/>
          </ac:spMkLst>
        </pc:spChg>
        <pc:spChg chg="add mod">
          <ac:chgData name="Momoko Ichinokawa" userId="97fbd8355b740407" providerId="LiveId" clId="{CD9F3B8A-64B5-4CC6-AB3E-274377D8C7F6}" dt="2024-12-05T06:36:07.669" v="6592" actId="404"/>
          <ac:spMkLst>
            <pc:docMk/>
            <pc:sldMk cId="3492330727" sldId="617"/>
            <ac:spMk id="12" creationId="{92415C06-9CA7-5FD5-F7C0-6B00846D5336}"/>
          </ac:spMkLst>
        </pc:spChg>
        <pc:spChg chg="add mod">
          <ac:chgData name="Momoko Ichinokawa" userId="97fbd8355b740407" providerId="LiveId" clId="{CD9F3B8A-64B5-4CC6-AB3E-274377D8C7F6}" dt="2024-12-05T06:36:07.669" v="6592" actId="404"/>
          <ac:spMkLst>
            <pc:docMk/>
            <pc:sldMk cId="3492330727" sldId="617"/>
            <ac:spMk id="14" creationId="{BA4B9A42-40A9-0659-FC9B-B237F878C8FE}"/>
          </ac:spMkLst>
        </pc:spChg>
        <pc:picChg chg="add mod">
          <ac:chgData name="Momoko Ichinokawa" userId="97fbd8355b740407" providerId="LiveId" clId="{CD9F3B8A-64B5-4CC6-AB3E-274377D8C7F6}" dt="2024-12-05T06:25:25.835" v="5983" actId="1076"/>
          <ac:picMkLst>
            <pc:docMk/>
            <pc:sldMk cId="3492330727" sldId="617"/>
            <ac:picMk id="13" creationId="{E6CC34AF-EA32-CCF0-C178-4F5BD14864A2}"/>
          </ac:picMkLst>
        </pc:picChg>
      </pc:sldChg>
      <pc:sldChg chg="addSp delSp modSp mod">
        <pc:chgData name="Momoko Ichinokawa" userId="97fbd8355b740407" providerId="LiveId" clId="{CD9F3B8A-64B5-4CC6-AB3E-274377D8C7F6}" dt="2024-12-05T06:25:44.642" v="5985" actId="14100"/>
        <pc:sldMkLst>
          <pc:docMk/>
          <pc:sldMk cId="1614692216" sldId="618"/>
        </pc:sldMkLst>
        <pc:spChg chg="mod">
          <ac:chgData name="Momoko Ichinokawa" userId="97fbd8355b740407" providerId="LiveId" clId="{CD9F3B8A-64B5-4CC6-AB3E-274377D8C7F6}" dt="2024-12-05T06:10:47.280" v="5901" actId="1076"/>
          <ac:spMkLst>
            <pc:docMk/>
            <pc:sldMk cId="1614692216" sldId="618"/>
            <ac:spMk id="2" creationId="{204E8313-1546-3B09-3254-253D120F4B6E}"/>
          </ac:spMkLst>
        </pc:spChg>
        <pc:spChg chg="mod">
          <ac:chgData name="Momoko Ichinokawa" userId="97fbd8355b740407" providerId="LiveId" clId="{CD9F3B8A-64B5-4CC6-AB3E-274377D8C7F6}" dt="2024-12-05T06:12:01.304" v="5951" actId="1076"/>
          <ac:spMkLst>
            <pc:docMk/>
            <pc:sldMk cId="1614692216" sldId="618"/>
            <ac:spMk id="3" creationId="{29238FAF-590C-56C2-F970-F6E7C851B309}"/>
          </ac:spMkLst>
        </pc:spChg>
        <pc:spChg chg="del">
          <ac:chgData name="Momoko Ichinokawa" userId="97fbd8355b740407" providerId="LiveId" clId="{CD9F3B8A-64B5-4CC6-AB3E-274377D8C7F6}" dt="2024-12-05T06:10:58.860" v="5902" actId="21"/>
          <ac:spMkLst>
            <pc:docMk/>
            <pc:sldMk cId="1614692216" sldId="618"/>
            <ac:spMk id="8" creationId="{ECF4B323-D76F-6832-C944-5B2B21382064}"/>
          </ac:spMkLst>
        </pc:spChg>
        <pc:spChg chg="del">
          <ac:chgData name="Momoko Ichinokawa" userId="97fbd8355b740407" providerId="LiveId" clId="{CD9F3B8A-64B5-4CC6-AB3E-274377D8C7F6}" dt="2024-12-05T06:10:58.860" v="5902" actId="21"/>
          <ac:spMkLst>
            <pc:docMk/>
            <pc:sldMk cId="1614692216" sldId="618"/>
            <ac:spMk id="9" creationId="{98836889-672B-A584-D989-90B3C36388F0}"/>
          </ac:spMkLst>
        </pc:spChg>
        <pc:spChg chg="add mod">
          <ac:chgData name="Momoko Ichinokawa" userId="97fbd8355b740407" providerId="LiveId" clId="{CD9F3B8A-64B5-4CC6-AB3E-274377D8C7F6}" dt="2024-12-05T06:25:44.642" v="5985" actId="14100"/>
          <ac:spMkLst>
            <pc:docMk/>
            <pc:sldMk cId="1614692216" sldId="618"/>
            <ac:spMk id="10" creationId="{F9631728-C3ED-6C14-43B2-65E0BB85F199}"/>
          </ac:spMkLst>
        </pc:spChg>
        <pc:picChg chg="del">
          <ac:chgData name="Momoko Ichinokawa" userId="97fbd8355b740407" providerId="LiveId" clId="{CD9F3B8A-64B5-4CC6-AB3E-274377D8C7F6}" dt="2024-12-05T06:10:58.860" v="5902" actId="21"/>
          <ac:picMkLst>
            <pc:docMk/>
            <pc:sldMk cId="1614692216" sldId="618"/>
            <ac:picMk id="11" creationId="{B3E15F7F-61E8-0DCF-00FE-7DF5EBAD45B7}"/>
          </ac:picMkLst>
        </pc:picChg>
        <pc:picChg chg="add del mod">
          <ac:chgData name="Momoko Ichinokawa" userId="97fbd8355b740407" providerId="LiveId" clId="{CD9F3B8A-64B5-4CC6-AB3E-274377D8C7F6}" dt="2024-12-05T06:25:14.737" v="5980" actId="21"/>
          <ac:picMkLst>
            <pc:docMk/>
            <pc:sldMk cId="1614692216" sldId="618"/>
            <ac:picMk id="13" creationId="{E6CC34AF-EA32-CCF0-C178-4F5BD14864A2}"/>
          </ac:picMkLst>
        </pc:picChg>
      </pc:sldChg>
      <pc:sldChg chg="addSp delSp modSp add mod">
        <pc:chgData name="Momoko Ichinokawa" userId="97fbd8355b740407" providerId="LiveId" clId="{CD9F3B8A-64B5-4CC6-AB3E-274377D8C7F6}" dt="2024-12-10T02:33:54.385" v="9320" actId="1076"/>
        <pc:sldMkLst>
          <pc:docMk/>
          <pc:sldMk cId="766437431" sldId="619"/>
        </pc:sldMkLst>
        <pc:spChg chg="mod">
          <ac:chgData name="Momoko Ichinokawa" userId="97fbd8355b740407" providerId="LiveId" clId="{CD9F3B8A-64B5-4CC6-AB3E-274377D8C7F6}" dt="2024-12-05T06:45:30.943" v="6834" actId="14100"/>
          <ac:spMkLst>
            <pc:docMk/>
            <pc:sldMk cId="766437431" sldId="619"/>
            <ac:spMk id="3" creationId="{A977DE73-CF36-10EC-6A08-32591044F3A3}"/>
          </ac:spMkLst>
        </pc:spChg>
        <pc:spChg chg="add del mod">
          <ac:chgData name="Momoko Ichinokawa" userId="97fbd8355b740407" providerId="LiveId" clId="{CD9F3B8A-64B5-4CC6-AB3E-274377D8C7F6}" dt="2024-12-05T06:46:54.595" v="6972" actId="21"/>
          <ac:spMkLst>
            <pc:docMk/>
            <pc:sldMk cId="766437431" sldId="619"/>
            <ac:spMk id="8" creationId="{D50042DE-0B7F-CB67-24EF-99F005389329}"/>
          </ac:spMkLst>
        </pc:spChg>
        <pc:spChg chg="mod">
          <ac:chgData name="Momoko Ichinokawa" userId="97fbd8355b740407" providerId="LiveId" clId="{CD9F3B8A-64B5-4CC6-AB3E-274377D8C7F6}" dt="2024-12-10T02:33:54.385" v="9320" actId="1076"/>
          <ac:spMkLst>
            <pc:docMk/>
            <pc:sldMk cId="766437431" sldId="619"/>
            <ac:spMk id="9" creationId="{ED2D94E8-F344-E524-9F48-B832BA0CDB5F}"/>
          </ac:spMkLst>
        </pc:spChg>
        <pc:spChg chg="add del mod">
          <ac:chgData name="Momoko Ichinokawa" userId="97fbd8355b740407" providerId="LiveId" clId="{CD9F3B8A-64B5-4CC6-AB3E-274377D8C7F6}" dt="2024-12-05T06:46:54.595" v="6972" actId="21"/>
          <ac:spMkLst>
            <pc:docMk/>
            <pc:sldMk cId="766437431" sldId="619"/>
            <ac:spMk id="10" creationId="{9E6CA9FB-814F-F625-BA53-51BD1E23F9AD}"/>
          </ac:spMkLst>
        </pc:spChg>
        <pc:spChg chg="del">
          <ac:chgData name="Momoko Ichinokawa" userId="97fbd8355b740407" providerId="LiveId" clId="{CD9F3B8A-64B5-4CC6-AB3E-274377D8C7F6}" dt="2024-12-05T06:36:56.581" v="6595" actId="478"/>
          <ac:spMkLst>
            <pc:docMk/>
            <pc:sldMk cId="766437431" sldId="619"/>
            <ac:spMk id="12" creationId="{FEDE18DD-788F-ED28-C895-10FC158F9B56}"/>
          </ac:spMkLst>
        </pc:spChg>
        <pc:spChg chg="add del mod">
          <ac:chgData name="Momoko Ichinokawa" userId="97fbd8355b740407" providerId="LiveId" clId="{CD9F3B8A-64B5-4CC6-AB3E-274377D8C7F6}" dt="2024-12-05T06:46:54.595" v="6972" actId="21"/>
          <ac:spMkLst>
            <pc:docMk/>
            <pc:sldMk cId="766437431" sldId="619"/>
            <ac:spMk id="16" creationId="{2AE86473-158B-57D4-34B0-10D50A44025C}"/>
          </ac:spMkLst>
        </pc:spChg>
        <pc:picChg chg="del">
          <ac:chgData name="Momoko Ichinokawa" userId="97fbd8355b740407" providerId="LiveId" clId="{CD9F3B8A-64B5-4CC6-AB3E-274377D8C7F6}" dt="2024-12-05T06:37:10.948" v="6602" actId="478"/>
          <ac:picMkLst>
            <pc:docMk/>
            <pc:sldMk cId="766437431" sldId="619"/>
            <ac:picMk id="11" creationId="{3E967642-0E29-6B60-1EC7-8C032C308CCA}"/>
          </ac:picMkLst>
        </pc:picChg>
        <pc:picChg chg="add del mod">
          <ac:chgData name="Momoko Ichinokawa" userId="97fbd8355b740407" providerId="LiveId" clId="{CD9F3B8A-64B5-4CC6-AB3E-274377D8C7F6}" dt="2024-12-05T06:46:44.878" v="6971" actId="478"/>
          <ac:picMkLst>
            <pc:docMk/>
            <pc:sldMk cId="766437431" sldId="619"/>
            <ac:picMk id="14" creationId="{76BA2826-270B-E3C9-0715-1F44010DE978}"/>
          </ac:picMkLst>
        </pc:picChg>
        <pc:picChg chg="add del mod">
          <ac:chgData name="Momoko Ichinokawa" userId="97fbd8355b740407" providerId="LiveId" clId="{CD9F3B8A-64B5-4CC6-AB3E-274377D8C7F6}" dt="2024-12-05T06:46:54.595" v="6972" actId="21"/>
          <ac:picMkLst>
            <pc:docMk/>
            <pc:sldMk cId="766437431" sldId="619"/>
            <ac:picMk id="15" creationId="{CFB363B4-7928-810B-8311-571EB4C2A348}"/>
          </ac:picMkLst>
        </pc:picChg>
      </pc:sldChg>
      <pc:sldChg chg="addSp delSp modSp add mod">
        <pc:chgData name="Momoko Ichinokawa" userId="97fbd8355b740407" providerId="LiveId" clId="{CD9F3B8A-64B5-4CC6-AB3E-274377D8C7F6}" dt="2024-12-10T02:34:31.155" v="9323" actId="13926"/>
        <pc:sldMkLst>
          <pc:docMk/>
          <pc:sldMk cId="2161358184" sldId="620"/>
        </pc:sldMkLst>
        <pc:spChg chg="mod">
          <ac:chgData name="Momoko Ichinokawa" userId="97fbd8355b740407" providerId="LiveId" clId="{CD9F3B8A-64B5-4CC6-AB3E-274377D8C7F6}" dt="2024-12-05T07:22:11.474" v="7203" actId="947"/>
          <ac:spMkLst>
            <pc:docMk/>
            <pc:sldMk cId="2161358184" sldId="620"/>
            <ac:spMk id="2" creationId="{D27DFA32-449A-FB0E-7DC9-917E0644CC4E}"/>
          </ac:spMkLst>
        </pc:spChg>
        <pc:spChg chg="add mod">
          <ac:chgData name="Momoko Ichinokawa" userId="97fbd8355b740407" providerId="LiveId" clId="{CD9F3B8A-64B5-4CC6-AB3E-274377D8C7F6}" dt="2024-12-10T02:34:31.155" v="9323" actId="13926"/>
          <ac:spMkLst>
            <pc:docMk/>
            <pc:sldMk cId="2161358184" sldId="620"/>
            <ac:spMk id="3" creationId="{E95F82CE-1510-8A24-417F-B00AB017C7D1}"/>
          </ac:spMkLst>
        </pc:spChg>
        <pc:spChg chg="mod">
          <ac:chgData name="Momoko Ichinokawa" userId="97fbd8355b740407" providerId="LiveId" clId="{CD9F3B8A-64B5-4CC6-AB3E-274377D8C7F6}" dt="2024-12-05T07:22:29.693" v="7223" actId="207"/>
          <ac:spMkLst>
            <pc:docMk/>
            <pc:sldMk cId="2161358184" sldId="620"/>
            <ac:spMk id="16" creationId="{C503B805-6994-4F46-C0F7-CBEB71EF3C3C}"/>
          </ac:spMkLst>
        </pc:spChg>
        <pc:spChg chg="add mod">
          <ac:chgData name="Momoko Ichinokawa" userId="97fbd8355b740407" providerId="LiveId" clId="{CD9F3B8A-64B5-4CC6-AB3E-274377D8C7F6}" dt="2024-12-05T07:27:45.347" v="7574" actId="404"/>
          <ac:spMkLst>
            <pc:docMk/>
            <pc:sldMk cId="2161358184" sldId="620"/>
            <ac:spMk id="21" creationId="{7816E67C-13CF-5696-BDBB-1B65F79F3752}"/>
          </ac:spMkLst>
        </pc:spChg>
        <pc:picChg chg="add del mod">
          <ac:chgData name="Momoko Ichinokawa" userId="97fbd8355b740407" providerId="LiveId" clId="{CD9F3B8A-64B5-4CC6-AB3E-274377D8C7F6}" dt="2024-12-05T07:27:17.600" v="7543" actId="21"/>
          <ac:picMkLst>
            <pc:docMk/>
            <pc:sldMk cId="2161358184" sldId="620"/>
            <ac:picMk id="13" creationId="{B91DFE1F-5BBF-F2C0-4056-77233807CD5F}"/>
          </ac:picMkLst>
        </pc:picChg>
        <pc:picChg chg="add mod">
          <ac:chgData name="Momoko Ichinokawa" userId="97fbd8355b740407" providerId="LiveId" clId="{CD9F3B8A-64B5-4CC6-AB3E-274377D8C7F6}" dt="2024-12-05T07:27:28.989" v="7547" actId="14100"/>
          <ac:picMkLst>
            <pc:docMk/>
            <pc:sldMk cId="2161358184" sldId="620"/>
            <ac:picMk id="14" creationId="{B91DFE1F-5BBF-F2C0-4056-77233807CD5F}"/>
          </ac:picMkLst>
        </pc:picChg>
        <pc:picChg chg="mod">
          <ac:chgData name="Momoko Ichinokawa" userId="97fbd8355b740407" providerId="LiveId" clId="{CD9F3B8A-64B5-4CC6-AB3E-274377D8C7F6}" dt="2024-12-05T07:22:02.095" v="7202" actId="29295"/>
          <ac:picMkLst>
            <pc:docMk/>
            <pc:sldMk cId="2161358184" sldId="620"/>
            <ac:picMk id="17" creationId="{7E27E30F-F1B0-3765-AD24-7CA7D191A005}"/>
          </ac:picMkLst>
        </pc:picChg>
      </pc:sldChg>
      <pc:sldChg chg="addSp delSp modSp add mod modAnim">
        <pc:chgData name="Momoko Ichinokawa" userId="97fbd8355b740407" providerId="LiveId" clId="{CD9F3B8A-64B5-4CC6-AB3E-274377D8C7F6}" dt="2024-12-10T02:38:59.691" v="9830"/>
        <pc:sldMkLst>
          <pc:docMk/>
          <pc:sldMk cId="2092598522" sldId="621"/>
        </pc:sldMkLst>
        <pc:spChg chg="mod">
          <ac:chgData name="Momoko Ichinokawa" userId="97fbd8355b740407" providerId="LiveId" clId="{CD9F3B8A-64B5-4CC6-AB3E-274377D8C7F6}" dt="2024-12-05T07:57:22.240" v="7937" actId="1076"/>
          <ac:spMkLst>
            <pc:docMk/>
            <pc:sldMk cId="2092598522" sldId="621"/>
            <ac:spMk id="3" creationId="{DF04D2BE-4BB0-43F2-5B77-317C7B3B9811}"/>
          </ac:spMkLst>
        </pc:spChg>
        <pc:spChg chg="add mod">
          <ac:chgData name="Momoko Ichinokawa" userId="97fbd8355b740407" providerId="LiveId" clId="{CD9F3B8A-64B5-4CC6-AB3E-274377D8C7F6}" dt="2024-12-10T02:38:33.172" v="9817" actId="1076"/>
          <ac:spMkLst>
            <pc:docMk/>
            <pc:sldMk cId="2092598522" sldId="621"/>
            <ac:spMk id="8" creationId="{E7D91C28-D07A-39DC-F6B1-5535B19B1EC9}"/>
          </ac:spMkLst>
        </pc:spChg>
        <pc:spChg chg="mod">
          <ac:chgData name="Momoko Ichinokawa" userId="97fbd8355b740407" providerId="LiveId" clId="{CD9F3B8A-64B5-4CC6-AB3E-274377D8C7F6}" dt="2024-12-05T07:57:17.187" v="7935" actId="1076"/>
          <ac:spMkLst>
            <pc:docMk/>
            <pc:sldMk cId="2092598522" sldId="621"/>
            <ac:spMk id="9" creationId="{077FF2FF-DB50-1559-BD3E-318434B147DE}"/>
          </ac:spMkLst>
        </pc:spChg>
        <pc:spChg chg="mod">
          <ac:chgData name="Momoko Ichinokawa" userId="97fbd8355b740407" providerId="LiveId" clId="{CD9F3B8A-64B5-4CC6-AB3E-274377D8C7F6}" dt="2024-12-10T02:38:56.392" v="9829" actId="122"/>
          <ac:spMkLst>
            <pc:docMk/>
            <pc:sldMk cId="2092598522" sldId="621"/>
            <ac:spMk id="12" creationId="{61A5A977-3987-E551-5751-B9C50A152ABA}"/>
          </ac:spMkLst>
        </pc:spChg>
        <pc:spChg chg="del mod">
          <ac:chgData name="Momoko Ichinokawa" userId="97fbd8355b740407" providerId="LiveId" clId="{CD9F3B8A-64B5-4CC6-AB3E-274377D8C7F6}" dt="2024-12-05T07:57:08.213" v="7931" actId="478"/>
          <ac:spMkLst>
            <pc:docMk/>
            <pc:sldMk cId="2092598522" sldId="621"/>
            <ac:spMk id="12" creationId="{94C4CA36-8E4F-04F3-47A1-131C26DAC2BF}"/>
          </ac:spMkLst>
        </pc:spChg>
        <pc:picChg chg="mod">
          <ac:chgData name="Momoko Ichinokawa" userId="97fbd8355b740407" providerId="LiveId" clId="{CD9F3B8A-64B5-4CC6-AB3E-274377D8C7F6}" dt="2024-12-05T07:57:25.765" v="7938" actId="1076"/>
          <ac:picMkLst>
            <pc:docMk/>
            <pc:sldMk cId="2092598522" sldId="621"/>
            <ac:picMk id="11" creationId="{5DB052F4-31B1-D6B5-28FB-3FF64AE10450}"/>
          </ac:picMkLst>
        </pc:picChg>
      </pc:sldChg>
      <pc:sldChg chg="addSp delSp modSp new mod">
        <pc:chgData name="Momoko Ichinokawa" userId="97fbd8355b740407" providerId="LiveId" clId="{CD9F3B8A-64B5-4CC6-AB3E-274377D8C7F6}" dt="2024-12-05T08:12:14.426" v="8665" actId="20577"/>
        <pc:sldMkLst>
          <pc:docMk/>
          <pc:sldMk cId="274982005" sldId="622"/>
        </pc:sldMkLst>
        <pc:spChg chg="del">
          <ac:chgData name="Momoko Ichinokawa" userId="97fbd8355b740407" providerId="LiveId" clId="{CD9F3B8A-64B5-4CC6-AB3E-274377D8C7F6}" dt="2024-12-05T08:07:11.042" v="8330" actId="478"/>
          <ac:spMkLst>
            <pc:docMk/>
            <pc:sldMk cId="274982005" sldId="622"/>
            <ac:spMk id="2" creationId="{17B872FA-97AB-ABB3-29A8-DED229832BAF}"/>
          </ac:spMkLst>
        </pc:spChg>
        <pc:spChg chg="del">
          <ac:chgData name="Momoko Ichinokawa" userId="97fbd8355b740407" providerId="LiveId" clId="{CD9F3B8A-64B5-4CC6-AB3E-274377D8C7F6}" dt="2024-12-05T08:07:11.042" v="8330" actId="478"/>
          <ac:spMkLst>
            <pc:docMk/>
            <pc:sldMk cId="274982005" sldId="622"/>
            <ac:spMk id="3" creationId="{6E4226A8-FBD4-DA40-4D10-A41E369784F2}"/>
          </ac:spMkLst>
        </pc:spChg>
        <pc:spChg chg="add mod">
          <ac:chgData name="Momoko Ichinokawa" userId="97fbd8355b740407" providerId="LiveId" clId="{CD9F3B8A-64B5-4CC6-AB3E-274377D8C7F6}" dt="2024-12-05T08:08:39.966" v="8353" actId="122"/>
          <ac:spMkLst>
            <pc:docMk/>
            <pc:sldMk cId="274982005" sldId="622"/>
            <ac:spMk id="9" creationId="{A6F8C481-A1DB-DD93-631D-2FC8536E02F6}"/>
          </ac:spMkLst>
        </pc:spChg>
        <pc:spChg chg="add mod">
          <ac:chgData name="Momoko Ichinokawa" userId="97fbd8355b740407" providerId="LiveId" clId="{CD9F3B8A-64B5-4CC6-AB3E-274377D8C7F6}" dt="2024-12-05T08:12:14.426" v="8665" actId="20577"/>
          <ac:spMkLst>
            <pc:docMk/>
            <pc:sldMk cId="274982005" sldId="622"/>
            <ac:spMk id="10" creationId="{3264EE8F-91C5-8E46-89EF-DF97571E0B4F}"/>
          </ac:spMkLst>
        </pc:spChg>
        <pc:picChg chg="add mod">
          <ac:chgData name="Momoko Ichinokawa" userId="97fbd8355b740407" providerId="LiveId" clId="{CD9F3B8A-64B5-4CC6-AB3E-274377D8C7F6}" dt="2024-12-05T08:07:49.393" v="8332" actId="1076"/>
          <ac:picMkLst>
            <pc:docMk/>
            <pc:sldMk cId="274982005" sldId="622"/>
            <ac:picMk id="8" creationId="{BC9FE69C-E178-9A8B-B1E6-9D7BCE4E8ECD}"/>
          </ac:picMkLst>
        </pc:picChg>
        <pc:picChg chg="add mod">
          <ac:chgData name="Momoko Ichinokawa" userId="97fbd8355b740407" providerId="LiveId" clId="{CD9F3B8A-64B5-4CC6-AB3E-274377D8C7F6}" dt="2024-12-05T08:12:02.479" v="8643" actId="1076"/>
          <ac:picMkLst>
            <pc:docMk/>
            <pc:sldMk cId="274982005" sldId="622"/>
            <ac:picMk id="2050" creationId="{3AC0C74C-3F27-A8E2-8DD1-9F1D77AEADF1}"/>
          </ac:picMkLst>
        </pc:picChg>
      </pc:sldChg>
      <pc:sldChg chg="del">
        <pc:chgData name="Momoko Ichinokawa" userId="97fbd8355b740407" providerId="LiveId" clId="{CD9F3B8A-64B5-4CC6-AB3E-274377D8C7F6}" dt="2024-12-11T01:57:28.147" v="12017" actId="2696"/>
        <pc:sldMkLst>
          <pc:docMk/>
          <pc:sldMk cId="1361076267" sldId="623"/>
        </pc:sldMkLst>
      </pc:sldChg>
      <pc:sldChg chg="del">
        <pc:chgData name="Momoko Ichinokawa" userId="97fbd8355b740407" providerId="LiveId" clId="{CD9F3B8A-64B5-4CC6-AB3E-274377D8C7F6}" dt="2024-12-10T02:15:23.931" v="8704" actId="2696"/>
        <pc:sldMkLst>
          <pc:docMk/>
          <pc:sldMk cId="2909871361" sldId="623"/>
        </pc:sldMkLst>
      </pc:sldChg>
      <pc:sldChg chg="del">
        <pc:chgData name="Momoko Ichinokawa" userId="97fbd8355b740407" providerId="LiveId" clId="{CD9F3B8A-64B5-4CC6-AB3E-274377D8C7F6}" dt="2024-12-10T02:15:23.931" v="8704" actId="2696"/>
        <pc:sldMkLst>
          <pc:docMk/>
          <pc:sldMk cId="1846415791" sldId="624"/>
        </pc:sldMkLst>
      </pc:sldChg>
      <pc:sldChg chg="del">
        <pc:chgData name="Momoko Ichinokawa" userId="97fbd8355b740407" providerId="LiveId" clId="{CD9F3B8A-64B5-4CC6-AB3E-274377D8C7F6}" dt="2024-12-11T01:57:28.147" v="12017" actId="2696"/>
        <pc:sldMkLst>
          <pc:docMk/>
          <pc:sldMk cId="3241733420" sldId="624"/>
        </pc:sldMkLst>
      </pc:sldChg>
      <pc:sldChg chg="del">
        <pc:chgData name="Momoko Ichinokawa" userId="97fbd8355b740407" providerId="LiveId" clId="{CD9F3B8A-64B5-4CC6-AB3E-274377D8C7F6}" dt="2024-12-11T01:57:28.147" v="12017" actId="2696"/>
        <pc:sldMkLst>
          <pc:docMk/>
          <pc:sldMk cId="2904479966" sldId="625"/>
        </pc:sldMkLst>
      </pc:sldChg>
      <pc:sldChg chg="del">
        <pc:chgData name="Momoko Ichinokawa" userId="97fbd8355b740407" providerId="LiveId" clId="{CD9F3B8A-64B5-4CC6-AB3E-274377D8C7F6}" dt="2024-12-10T02:15:23.931" v="8704" actId="2696"/>
        <pc:sldMkLst>
          <pc:docMk/>
          <pc:sldMk cId="3644945115" sldId="625"/>
        </pc:sldMkLst>
      </pc:sldChg>
      <pc:sldChg chg="del">
        <pc:chgData name="Momoko Ichinokawa" userId="97fbd8355b740407" providerId="LiveId" clId="{CD9F3B8A-64B5-4CC6-AB3E-274377D8C7F6}" dt="2024-12-10T02:15:23.931" v="8704" actId="2696"/>
        <pc:sldMkLst>
          <pc:docMk/>
          <pc:sldMk cId="2989507351" sldId="626"/>
        </pc:sldMkLst>
      </pc:sldChg>
      <pc:sldChg chg="del">
        <pc:chgData name="Momoko Ichinokawa" userId="97fbd8355b740407" providerId="LiveId" clId="{CD9F3B8A-64B5-4CC6-AB3E-274377D8C7F6}" dt="2024-12-11T01:57:28.147" v="12017" actId="2696"/>
        <pc:sldMkLst>
          <pc:docMk/>
          <pc:sldMk cId="3580461767" sldId="626"/>
        </pc:sldMkLst>
      </pc:sldChg>
      <pc:sldChg chg="del">
        <pc:chgData name="Momoko Ichinokawa" userId="97fbd8355b740407" providerId="LiveId" clId="{CD9F3B8A-64B5-4CC6-AB3E-274377D8C7F6}" dt="2024-12-10T02:15:23.931" v="8704" actId="2696"/>
        <pc:sldMkLst>
          <pc:docMk/>
          <pc:sldMk cId="3457837690" sldId="627"/>
        </pc:sldMkLst>
      </pc:sldChg>
      <pc:sldChg chg="del">
        <pc:chgData name="Momoko Ichinokawa" userId="97fbd8355b740407" providerId="LiveId" clId="{CD9F3B8A-64B5-4CC6-AB3E-274377D8C7F6}" dt="2024-12-11T01:57:28.147" v="12017" actId="2696"/>
        <pc:sldMkLst>
          <pc:docMk/>
          <pc:sldMk cId="3488278244" sldId="627"/>
        </pc:sldMkLst>
      </pc:sldChg>
      <pc:sldChg chg="modSp mod">
        <pc:chgData name="Momoko Ichinokawa" userId="97fbd8355b740407" providerId="LiveId" clId="{CD9F3B8A-64B5-4CC6-AB3E-274377D8C7F6}" dt="2024-12-10T02:16:04.980" v="8739" actId="14100"/>
        <pc:sldMkLst>
          <pc:docMk/>
          <pc:sldMk cId="1019515446" sldId="628"/>
        </pc:sldMkLst>
        <pc:spChg chg="mod">
          <ac:chgData name="Momoko Ichinokawa" userId="97fbd8355b740407" providerId="LiveId" clId="{CD9F3B8A-64B5-4CC6-AB3E-274377D8C7F6}" dt="2024-12-10T02:16:04.980" v="8739" actId="14100"/>
          <ac:spMkLst>
            <pc:docMk/>
            <pc:sldMk cId="1019515446" sldId="628"/>
            <ac:spMk id="2" creationId="{4D7F6EAC-35F9-F952-2F12-83594B5650E2}"/>
          </ac:spMkLst>
        </pc:spChg>
      </pc:sldChg>
      <pc:sldChg chg="modSp mod">
        <pc:chgData name="Momoko Ichinokawa" userId="97fbd8355b740407" providerId="LiveId" clId="{CD9F3B8A-64B5-4CC6-AB3E-274377D8C7F6}" dt="2024-12-10T02:34:38.402" v="9324" actId="14100"/>
        <pc:sldMkLst>
          <pc:docMk/>
          <pc:sldMk cId="656324670" sldId="629"/>
        </pc:sldMkLst>
        <pc:spChg chg="mod">
          <ac:chgData name="Momoko Ichinokawa" userId="97fbd8355b740407" providerId="LiveId" clId="{CD9F3B8A-64B5-4CC6-AB3E-274377D8C7F6}" dt="2024-12-10T02:34:38.402" v="9324" actId="14100"/>
          <ac:spMkLst>
            <pc:docMk/>
            <pc:sldMk cId="656324670" sldId="629"/>
            <ac:spMk id="14" creationId="{6007B423-A66B-ABD8-5772-C520303FE04D}"/>
          </ac:spMkLst>
        </pc:spChg>
      </pc:sldChg>
      <pc:sldChg chg="modSp mod">
        <pc:chgData name="Momoko Ichinokawa" userId="97fbd8355b740407" providerId="LiveId" clId="{CD9F3B8A-64B5-4CC6-AB3E-274377D8C7F6}" dt="2024-12-10T02:34:58.093" v="9325" actId="14100"/>
        <pc:sldMkLst>
          <pc:docMk/>
          <pc:sldMk cId="3572797952" sldId="630"/>
        </pc:sldMkLst>
        <pc:spChg chg="mod">
          <ac:chgData name="Momoko Ichinokawa" userId="97fbd8355b740407" providerId="LiveId" clId="{CD9F3B8A-64B5-4CC6-AB3E-274377D8C7F6}" dt="2024-12-10T02:34:58.093" v="9325" actId="14100"/>
          <ac:spMkLst>
            <pc:docMk/>
            <pc:sldMk cId="3572797952" sldId="630"/>
            <ac:spMk id="21" creationId="{670D9BD3-81E4-4927-ED5D-DD0AA7679615}"/>
          </ac:spMkLst>
        </pc:spChg>
      </pc:sldChg>
      <pc:sldChg chg="addSp delSp modSp mod">
        <pc:chgData name="Momoko Ichinokawa" userId="97fbd8355b740407" providerId="LiveId" clId="{CD9F3B8A-64B5-4CC6-AB3E-274377D8C7F6}" dt="2024-12-10T02:36:18.613" v="9522" actId="1076"/>
        <pc:sldMkLst>
          <pc:docMk/>
          <pc:sldMk cId="2881334693" sldId="631"/>
        </pc:sldMkLst>
        <pc:spChg chg="add mod">
          <ac:chgData name="Momoko Ichinokawa" userId="97fbd8355b740407" providerId="LiveId" clId="{CD9F3B8A-64B5-4CC6-AB3E-274377D8C7F6}" dt="2024-12-10T02:36:08.779" v="9518" actId="1076"/>
          <ac:spMkLst>
            <pc:docMk/>
            <pc:sldMk cId="2881334693" sldId="631"/>
            <ac:spMk id="7" creationId="{7743FDC6-5B4D-5232-3146-259ABD628A53}"/>
          </ac:spMkLst>
        </pc:spChg>
        <pc:spChg chg="mod">
          <ac:chgData name="Momoko Ichinokawa" userId="97fbd8355b740407" providerId="LiveId" clId="{CD9F3B8A-64B5-4CC6-AB3E-274377D8C7F6}" dt="2024-12-10T02:36:12.850" v="9519" actId="1076"/>
          <ac:spMkLst>
            <pc:docMk/>
            <pc:sldMk cId="2881334693" sldId="631"/>
            <ac:spMk id="9" creationId="{2C45993F-8623-4684-83BD-B27ED278EEC7}"/>
          </ac:spMkLst>
        </pc:spChg>
        <pc:spChg chg="mod">
          <ac:chgData name="Momoko Ichinokawa" userId="97fbd8355b740407" providerId="LiveId" clId="{CD9F3B8A-64B5-4CC6-AB3E-274377D8C7F6}" dt="2024-12-10T02:36:18.613" v="9522" actId="1076"/>
          <ac:spMkLst>
            <pc:docMk/>
            <pc:sldMk cId="2881334693" sldId="631"/>
            <ac:spMk id="15" creationId="{C36C097A-D438-3C3F-496E-0D37BCC3093E}"/>
          </ac:spMkLst>
        </pc:spChg>
        <pc:spChg chg="del">
          <ac:chgData name="Momoko Ichinokawa" userId="97fbd8355b740407" providerId="LiveId" clId="{CD9F3B8A-64B5-4CC6-AB3E-274377D8C7F6}" dt="2024-12-10T02:36:04.485" v="9516" actId="21"/>
          <ac:spMkLst>
            <pc:docMk/>
            <pc:sldMk cId="2881334693" sldId="631"/>
            <ac:spMk id="19" creationId="{7743FDC6-5B4D-5232-3146-259ABD628A53}"/>
          </ac:spMkLst>
        </pc:spChg>
        <pc:picChg chg="add mod">
          <ac:chgData name="Momoko Ichinokawa" userId="97fbd8355b740407" providerId="LiveId" clId="{CD9F3B8A-64B5-4CC6-AB3E-274377D8C7F6}" dt="2024-12-10T02:36:08.779" v="9518" actId="1076"/>
          <ac:picMkLst>
            <pc:docMk/>
            <pc:sldMk cId="2881334693" sldId="631"/>
            <ac:picMk id="3" creationId="{483F85F8-83D9-6E8F-585A-1EFBCDFCBDAA}"/>
          </ac:picMkLst>
        </pc:picChg>
        <pc:picChg chg="mod">
          <ac:chgData name="Momoko Ichinokawa" userId="97fbd8355b740407" providerId="LiveId" clId="{CD9F3B8A-64B5-4CC6-AB3E-274377D8C7F6}" dt="2024-12-10T02:36:15.029" v="9520" actId="1076"/>
          <ac:picMkLst>
            <pc:docMk/>
            <pc:sldMk cId="2881334693" sldId="631"/>
            <ac:picMk id="12" creationId="{C0B78CBC-789E-AB29-9C42-37B31C8BA5C7}"/>
          </ac:picMkLst>
        </pc:picChg>
        <pc:picChg chg="mod">
          <ac:chgData name="Momoko Ichinokawa" userId="97fbd8355b740407" providerId="LiveId" clId="{CD9F3B8A-64B5-4CC6-AB3E-274377D8C7F6}" dt="2024-12-10T02:36:16.387" v="9521" actId="1076"/>
          <ac:picMkLst>
            <pc:docMk/>
            <pc:sldMk cId="2881334693" sldId="631"/>
            <ac:picMk id="14" creationId="{E03E46F2-86D1-202B-AAE9-9AAFFF375D74}"/>
          </ac:picMkLst>
        </pc:picChg>
        <pc:picChg chg="mod">
          <ac:chgData name="Momoko Ichinokawa" userId="97fbd8355b740407" providerId="LiveId" clId="{CD9F3B8A-64B5-4CC6-AB3E-274377D8C7F6}" dt="2024-12-10T02:36:12.850" v="9519" actId="1076"/>
          <ac:picMkLst>
            <pc:docMk/>
            <pc:sldMk cId="2881334693" sldId="631"/>
            <ac:picMk id="16" creationId="{B8B96391-229E-896E-326E-523AADB898A1}"/>
          </ac:picMkLst>
        </pc:picChg>
        <pc:picChg chg="del">
          <ac:chgData name="Momoko Ichinokawa" userId="97fbd8355b740407" providerId="LiveId" clId="{CD9F3B8A-64B5-4CC6-AB3E-274377D8C7F6}" dt="2024-12-10T02:36:04.485" v="9516" actId="21"/>
          <ac:picMkLst>
            <pc:docMk/>
            <pc:sldMk cId="2881334693" sldId="631"/>
            <ac:picMk id="17" creationId="{483F85F8-83D9-6E8F-585A-1EFBCDFCBDAA}"/>
          </ac:picMkLst>
        </pc:picChg>
        <pc:picChg chg="mod">
          <ac:chgData name="Momoko Ichinokawa" userId="97fbd8355b740407" providerId="LiveId" clId="{CD9F3B8A-64B5-4CC6-AB3E-274377D8C7F6}" dt="2024-12-10T02:36:12.850" v="9519" actId="1076"/>
          <ac:picMkLst>
            <pc:docMk/>
            <pc:sldMk cId="2881334693" sldId="631"/>
            <ac:picMk id="18" creationId="{45EB3BA1-033E-5593-813B-3BD0EF1E4029}"/>
          </ac:picMkLst>
        </pc:picChg>
      </pc:sldChg>
      <pc:sldChg chg="addSp modSp mod">
        <pc:chgData name="Momoko Ichinokawa" userId="97fbd8355b740407" providerId="LiveId" clId="{CD9F3B8A-64B5-4CC6-AB3E-274377D8C7F6}" dt="2024-12-10T02:35:54.877" v="9515" actId="404"/>
        <pc:sldMkLst>
          <pc:docMk/>
          <pc:sldMk cId="2295453096" sldId="632"/>
        </pc:sldMkLst>
        <pc:spChg chg="mod">
          <ac:chgData name="Momoko Ichinokawa" userId="97fbd8355b740407" providerId="LiveId" clId="{CD9F3B8A-64B5-4CC6-AB3E-274377D8C7F6}" dt="2024-12-10T02:35:24.269" v="9389" actId="27636"/>
          <ac:spMkLst>
            <pc:docMk/>
            <pc:sldMk cId="2295453096" sldId="632"/>
            <ac:spMk id="2" creationId="{31307DD5-ACEC-7B60-0F39-EB516969569F}"/>
          </ac:spMkLst>
        </pc:spChg>
        <pc:spChg chg="add mod">
          <ac:chgData name="Momoko Ichinokawa" userId="97fbd8355b740407" providerId="LiveId" clId="{CD9F3B8A-64B5-4CC6-AB3E-274377D8C7F6}" dt="2024-12-10T02:35:54.877" v="9515" actId="404"/>
          <ac:spMkLst>
            <pc:docMk/>
            <pc:sldMk cId="2295453096" sldId="632"/>
            <ac:spMk id="7" creationId="{ABEEC651-386C-8685-675C-0E67CEFBA101}"/>
          </ac:spMkLst>
        </pc:spChg>
      </pc:sldChg>
      <pc:sldChg chg="modSp mod">
        <pc:chgData name="Momoko Ichinokawa" userId="97fbd8355b740407" providerId="LiveId" clId="{CD9F3B8A-64B5-4CC6-AB3E-274377D8C7F6}" dt="2024-12-10T02:38:20.191" v="9815" actId="20577"/>
        <pc:sldMkLst>
          <pc:docMk/>
          <pc:sldMk cId="4146029659" sldId="635"/>
        </pc:sldMkLst>
        <pc:spChg chg="mod">
          <ac:chgData name="Momoko Ichinokawa" userId="97fbd8355b740407" providerId="LiveId" clId="{CD9F3B8A-64B5-4CC6-AB3E-274377D8C7F6}" dt="2024-12-10T02:37:33.059" v="9689" actId="197"/>
          <ac:spMkLst>
            <pc:docMk/>
            <pc:sldMk cId="4146029659" sldId="635"/>
            <ac:spMk id="8" creationId="{630F56BC-F714-92C5-119D-CEAF10D9A210}"/>
          </ac:spMkLst>
        </pc:spChg>
        <pc:spChg chg="mod">
          <ac:chgData name="Momoko Ichinokawa" userId="97fbd8355b740407" providerId="LiveId" clId="{CD9F3B8A-64B5-4CC6-AB3E-274377D8C7F6}" dt="2024-12-10T02:38:20.191" v="9815" actId="20577"/>
          <ac:spMkLst>
            <pc:docMk/>
            <pc:sldMk cId="4146029659" sldId="635"/>
            <ac:spMk id="10" creationId="{6032C114-2F3E-7DDD-954E-0036327C8037}"/>
          </ac:spMkLst>
        </pc:spChg>
      </pc:sldChg>
      <pc:sldChg chg="addSp modSp mod">
        <pc:chgData name="Momoko Ichinokawa" userId="97fbd8355b740407" providerId="LiveId" clId="{CD9F3B8A-64B5-4CC6-AB3E-274377D8C7F6}" dt="2024-12-10T02:39:28.694" v="9863" actId="14100"/>
        <pc:sldMkLst>
          <pc:docMk/>
          <pc:sldMk cId="3455049419" sldId="636"/>
        </pc:sldMkLst>
        <pc:spChg chg="add mod">
          <ac:chgData name="Momoko Ichinokawa" userId="97fbd8355b740407" providerId="LiveId" clId="{CD9F3B8A-64B5-4CC6-AB3E-274377D8C7F6}" dt="2024-12-10T02:39:20.828" v="9862" actId="1076"/>
          <ac:spMkLst>
            <pc:docMk/>
            <pc:sldMk cId="3455049419" sldId="636"/>
            <ac:spMk id="2" creationId="{071B60F3-7479-BAA8-433A-5390687267E9}"/>
          </ac:spMkLst>
        </pc:spChg>
        <pc:spChg chg="mod">
          <ac:chgData name="Momoko Ichinokawa" userId="97fbd8355b740407" providerId="LiveId" clId="{CD9F3B8A-64B5-4CC6-AB3E-274377D8C7F6}" dt="2024-12-10T02:39:28.694" v="9863" actId="14100"/>
          <ac:spMkLst>
            <pc:docMk/>
            <pc:sldMk cId="3455049419" sldId="636"/>
            <ac:spMk id="16" creationId="{E348E92F-F011-B49C-6840-10A13BC2BD6F}"/>
          </ac:spMkLst>
        </pc:spChg>
      </pc:sldChg>
      <pc:sldChg chg="addSp modSp mod">
        <pc:chgData name="Momoko Ichinokawa" userId="97fbd8355b740407" providerId="LiveId" clId="{CD9F3B8A-64B5-4CC6-AB3E-274377D8C7F6}" dt="2024-12-10T02:39:51.489" v="9880" actId="1076"/>
        <pc:sldMkLst>
          <pc:docMk/>
          <pc:sldMk cId="2156012914" sldId="637"/>
        </pc:sldMkLst>
        <pc:spChg chg="add mod">
          <ac:chgData name="Momoko Ichinokawa" userId="97fbd8355b740407" providerId="LiveId" clId="{CD9F3B8A-64B5-4CC6-AB3E-274377D8C7F6}" dt="2024-12-10T02:39:51.489" v="9880" actId="1076"/>
          <ac:spMkLst>
            <pc:docMk/>
            <pc:sldMk cId="2156012914" sldId="637"/>
            <ac:spMk id="7" creationId="{E12C1BA8-68FD-06AC-ED7E-BC99AAC4ADCF}"/>
          </ac:spMkLst>
        </pc:spChg>
      </pc:sldChg>
      <pc:sldChg chg="modSp mod">
        <pc:chgData name="Momoko Ichinokawa" userId="97fbd8355b740407" providerId="LiveId" clId="{CD9F3B8A-64B5-4CC6-AB3E-274377D8C7F6}" dt="2024-12-10T02:44:56.912" v="10064" actId="1076"/>
        <pc:sldMkLst>
          <pc:docMk/>
          <pc:sldMk cId="3991613412" sldId="638"/>
        </pc:sldMkLst>
        <pc:spChg chg="mod">
          <ac:chgData name="Momoko Ichinokawa" userId="97fbd8355b740407" providerId="LiveId" clId="{CD9F3B8A-64B5-4CC6-AB3E-274377D8C7F6}" dt="2024-12-10T02:44:37.071" v="10060" actId="20577"/>
          <ac:spMkLst>
            <pc:docMk/>
            <pc:sldMk cId="3991613412" sldId="638"/>
            <ac:spMk id="3" creationId="{799FA75D-433A-2267-CE59-FC270190A336}"/>
          </ac:spMkLst>
        </pc:spChg>
        <pc:spChg chg="mod">
          <ac:chgData name="Momoko Ichinokawa" userId="97fbd8355b740407" providerId="LiveId" clId="{CD9F3B8A-64B5-4CC6-AB3E-274377D8C7F6}" dt="2024-12-10T02:44:46.532" v="10061" actId="1076"/>
          <ac:spMkLst>
            <pc:docMk/>
            <pc:sldMk cId="3991613412" sldId="638"/>
            <ac:spMk id="9" creationId="{C1BCDA2F-88C8-7993-43C6-86C72AB39E50}"/>
          </ac:spMkLst>
        </pc:spChg>
        <pc:spChg chg="mod">
          <ac:chgData name="Momoko Ichinokawa" userId="97fbd8355b740407" providerId="LiveId" clId="{CD9F3B8A-64B5-4CC6-AB3E-274377D8C7F6}" dt="2024-12-10T02:44:56.912" v="10064" actId="1076"/>
          <ac:spMkLst>
            <pc:docMk/>
            <pc:sldMk cId="3991613412" sldId="638"/>
            <ac:spMk id="13" creationId="{1996A350-82AA-4CDB-BFE2-0AB80E933066}"/>
          </ac:spMkLst>
        </pc:spChg>
        <pc:spChg chg="mod">
          <ac:chgData name="Momoko Ichinokawa" userId="97fbd8355b740407" providerId="LiveId" clId="{CD9F3B8A-64B5-4CC6-AB3E-274377D8C7F6}" dt="2024-12-10T02:44:53.473" v="10063" actId="1076"/>
          <ac:spMkLst>
            <pc:docMk/>
            <pc:sldMk cId="3991613412" sldId="638"/>
            <ac:spMk id="14" creationId="{FF4950D5-743B-5061-0D51-D15FD9C16E70}"/>
          </ac:spMkLst>
        </pc:spChg>
      </pc:sldChg>
      <pc:sldChg chg="addSp modSp mod">
        <pc:chgData name="Momoko Ichinokawa" userId="97fbd8355b740407" providerId="LiveId" clId="{CD9F3B8A-64B5-4CC6-AB3E-274377D8C7F6}" dt="2024-12-10T02:40:58.294" v="9977" actId="1076"/>
        <pc:sldMkLst>
          <pc:docMk/>
          <pc:sldMk cId="3033929245" sldId="639"/>
        </pc:sldMkLst>
        <pc:spChg chg="mod">
          <ac:chgData name="Momoko Ichinokawa" userId="97fbd8355b740407" providerId="LiveId" clId="{CD9F3B8A-64B5-4CC6-AB3E-274377D8C7F6}" dt="2024-12-10T02:40:48.089" v="9974" actId="1076"/>
          <ac:spMkLst>
            <pc:docMk/>
            <pc:sldMk cId="3033929245" sldId="639"/>
            <ac:spMk id="8" creationId="{FDCDE799-F247-AD8B-AEE8-2E11532938F3}"/>
          </ac:spMkLst>
        </pc:spChg>
        <pc:spChg chg="mod">
          <ac:chgData name="Momoko Ichinokawa" userId="97fbd8355b740407" providerId="LiveId" clId="{CD9F3B8A-64B5-4CC6-AB3E-274377D8C7F6}" dt="2024-12-10T02:39:55.735" v="9881" actId="1076"/>
          <ac:spMkLst>
            <pc:docMk/>
            <pc:sldMk cId="3033929245" sldId="639"/>
            <ac:spMk id="9" creationId="{D4751915-B595-0F43-FC87-4E8EF94B3FED}"/>
          </ac:spMkLst>
        </pc:spChg>
        <pc:spChg chg="mod">
          <ac:chgData name="Momoko Ichinokawa" userId="97fbd8355b740407" providerId="LiveId" clId="{CD9F3B8A-64B5-4CC6-AB3E-274377D8C7F6}" dt="2024-12-10T02:40:49.823" v="9975" actId="1076"/>
          <ac:spMkLst>
            <pc:docMk/>
            <pc:sldMk cId="3033929245" sldId="639"/>
            <ac:spMk id="10" creationId="{292D603E-080F-3BCE-778C-2249FE084E16}"/>
          </ac:spMkLst>
        </pc:spChg>
        <pc:spChg chg="add mod">
          <ac:chgData name="Momoko Ichinokawa" userId="97fbd8355b740407" providerId="LiveId" clId="{CD9F3B8A-64B5-4CC6-AB3E-274377D8C7F6}" dt="2024-12-10T02:40:58.294" v="9977" actId="1076"/>
          <ac:spMkLst>
            <pc:docMk/>
            <pc:sldMk cId="3033929245" sldId="639"/>
            <ac:spMk id="11" creationId="{C6081B4E-AAA8-F033-B769-57B7CADC4690}"/>
          </ac:spMkLst>
        </pc:spChg>
        <pc:picChg chg="mod">
          <ac:chgData name="Momoko Ichinokawa" userId="97fbd8355b740407" providerId="LiveId" clId="{CD9F3B8A-64B5-4CC6-AB3E-274377D8C7F6}" dt="2024-12-10T02:40:53.267" v="9976" actId="1076"/>
          <ac:picMkLst>
            <pc:docMk/>
            <pc:sldMk cId="3033929245" sldId="639"/>
            <ac:picMk id="13" creationId="{B84C5EB1-F714-7BDC-0CE8-5AB558406FA6}"/>
          </ac:picMkLst>
        </pc:picChg>
        <pc:picChg chg="mod">
          <ac:chgData name="Momoko Ichinokawa" userId="97fbd8355b740407" providerId="LiveId" clId="{CD9F3B8A-64B5-4CC6-AB3E-274377D8C7F6}" dt="2024-12-10T02:40:53.267" v="9976" actId="1076"/>
          <ac:picMkLst>
            <pc:docMk/>
            <pc:sldMk cId="3033929245" sldId="639"/>
            <ac:picMk id="14" creationId="{4B3DF66C-A8E9-9D60-9760-BFA5D99DC883}"/>
          </ac:picMkLst>
        </pc:picChg>
      </pc:sldChg>
      <pc:sldChg chg="addSp modSp mod modAnim">
        <pc:chgData name="Momoko Ichinokawa" userId="97fbd8355b740407" providerId="LiveId" clId="{CD9F3B8A-64B5-4CC6-AB3E-274377D8C7F6}" dt="2024-12-10T02:43:49.385" v="10030"/>
        <pc:sldMkLst>
          <pc:docMk/>
          <pc:sldMk cId="1234575783" sldId="640"/>
        </pc:sldMkLst>
        <pc:spChg chg="mod">
          <ac:chgData name="Momoko Ichinokawa" userId="97fbd8355b740407" providerId="LiveId" clId="{CD9F3B8A-64B5-4CC6-AB3E-274377D8C7F6}" dt="2024-12-10T02:43:41.251" v="10028" actId="20577"/>
          <ac:spMkLst>
            <pc:docMk/>
            <pc:sldMk cId="1234575783" sldId="640"/>
            <ac:spMk id="2" creationId="{DD5E4F5E-7156-B603-8BF4-BBF11C33D58C}"/>
          </ac:spMkLst>
        </pc:spChg>
        <pc:spChg chg="mod">
          <ac:chgData name="Momoko Ichinokawa" userId="97fbd8355b740407" providerId="LiveId" clId="{CD9F3B8A-64B5-4CC6-AB3E-274377D8C7F6}" dt="2024-12-10T02:43:46.478" v="10029" actId="164"/>
          <ac:spMkLst>
            <pc:docMk/>
            <pc:sldMk cId="1234575783" sldId="640"/>
            <ac:spMk id="12" creationId="{1A097994-B32B-0C19-A7B7-108200CC2C67}"/>
          </ac:spMkLst>
        </pc:spChg>
        <pc:grpChg chg="add mod">
          <ac:chgData name="Momoko Ichinokawa" userId="97fbd8355b740407" providerId="LiveId" clId="{CD9F3B8A-64B5-4CC6-AB3E-274377D8C7F6}" dt="2024-12-10T02:43:46.478" v="10029" actId="164"/>
          <ac:grpSpMkLst>
            <pc:docMk/>
            <pc:sldMk cId="1234575783" sldId="640"/>
            <ac:grpSpMk id="3" creationId="{D9073062-F7B3-9B61-996F-27CC5575BA30}"/>
          </ac:grpSpMkLst>
        </pc:grpChg>
        <pc:picChg chg="mod">
          <ac:chgData name="Momoko Ichinokawa" userId="97fbd8355b740407" providerId="LiveId" clId="{CD9F3B8A-64B5-4CC6-AB3E-274377D8C7F6}" dt="2024-12-10T02:43:46.478" v="10029" actId="164"/>
          <ac:picMkLst>
            <pc:docMk/>
            <pc:sldMk cId="1234575783" sldId="640"/>
            <ac:picMk id="11" creationId="{025CEA9A-B045-7A27-BC5D-D7CD64E4C8BB}"/>
          </ac:picMkLst>
        </pc:picChg>
      </pc:sldChg>
      <pc:sldChg chg="modSp mod">
        <pc:chgData name="Momoko Ichinokawa" userId="97fbd8355b740407" providerId="LiveId" clId="{CD9F3B8A-64B5-4CC6-AB3E-274377D8C7F6}" dt="2024-12-10T02:44:19.683" v="10031" actId="1076"/>
        <pc:sldMkLst>
          <pc:docMk/>
          <pc:sldMk cId="493103784" sldId="641"/>
        </pc:sldMkLst>
        <pc:cxnChg chg="mod">
          <ac:chgData name="Momoko Ichinokawa" userId="97fbd8355b740407" providerId="LiveId" clId="{CD9F3B8A-64B5-4CC6-AB3E-274377D8C7F6}" dt="2024-12-10T02:44:19.683" v="10031" actId="1076"/>
          <ac:cxnSpMkLst>
            <pc:docMk/>
            <pc:sldMk cId="493103784" sldId="641"/>
            <ac:cxnSpMk id="14" creationId="{99032F16-E269-A383-B429-904DB3F67DEF}"/>
          </ac:cxnSpMkLst>
        </pc:cxnChg>
      </pc:sldChg>
      <pc:sldChg chg="addSp delSp modSp mod modAnim">
        <pc:chgData name="Momoko Ichinokawa" userId="97fbd8355b740407" providerId="LiveId" clId="{CD9F3B8A-64B5-4CC6-AB3E-274377D8C7F6}" dt="2024-12-10T06:22:28.639" v="10541"/>
        <pc:sldMkLst>
          <pc:docMk/>
          <pc:sldMk cId="1957128249" sldId="642"/>
        </pc:sldMkLst>
        <pc:spChg chg="add mod">
          <ac:chgData name="Momoko Ichinokawa" userId="97fbd8355b740407" providerId="LiveId" clId="{CD9F3B8A-64B5-4CC6-AB3E-274377D8C7F6}" dt="2024-12-10T04:50:27.414" v="10513" actId="113"/>
          <ac:spMkLst>
            <pc:docMk/>
            <pc:sldMk cId="1957128249" sldId="642"/>
            <ac:spMk id="8" creationId="{39C4981F-D388-34A2-120C-5B3FC6285B8A}"/>
          </ac:spMkLst>
        </pc:spChg>
        <pc:spChg chg="add mod">
          <ac:chgData name="Momoko Ichinokawa" userId="97fbd8355b740407" providerId="LiveId" clId="{CD9F3B8A-64B5-4CC6-AB3E-274377D8C7F6}" dt="2024-12-10T04:50:27.414" v="10513" actId="113"/>
          <ac:spMkLst>
            <pc:docMk/>
            <pc:sldMk cId="1957128249" sldId="642"/>
            <ac:spMk id="10" creationId="{22EDB795-2CD7-E823-2F00-FF6469DD46DC}"/>
          </ac:spMkLst>
        </pc:spChg>
        <pc:spChg chg="add mod">
          <ac:chgData name="Momoko Ichinokawa" userId="97fbd8355b740407" providerId="LiveId" clId="{CD9F3B8A-64B5-4CC6-AB3E-274377D8C7F6}" dt="2024-12-10T04:50:27.414" v="10513" actId="113"/>
          <ac:spMkLst>
            <pc:docMk/>
            <pc:sldMk cId="1957128249" sldId="642"/>
            <ac:spMk id="11" creationId="{14CD8C5C-4E5E-23B9-68F1-CEA903725A1A}"/>
          </ac:spMkLst>
        </pc:spChg>
        <pc:spChg chg="add del mod">
          <ac:chgData name="Momoko Ichinokawa" userId="97fbd8355b740407" providerId="LiveId" clId="{CD9F3B8A-64B5-4CC6-AB3E-274377D8C7F6}" dt="2024-12-10T04:50:27.414" v="10513" actId="113"/>
          <ac:spMkLst>
            <pc:docMk/>
            <pc:sldMk cId="1957128249" sldId="642"/>
            <ac:spMk id="12" creationId="{CF00A008-7275-089B-6C0A-E2BD00489F28}"/>
          </ac:spMkLst>
        </pc:spChg>
        <pc:spChg chg="add mod">
          <ac:chgData name="Momoko Ichinokawa" userId="97fbd8355b740407" providerId="LiveId" clId="{CD9F3B8A-64B5-4CC6-AB3E-274377D8C7F6}" dt="2024-12-10T04:50:27.414" v="10513" actId="113"/>
          <ac:spMkLst>
            <pc:docMk/>
            <pc:sldMk cId="1957128249" sldId="642"/>
            <ac:spMk id="13" creationId="{7238D66D-C304-A63B-0FD4-670CA4099B9F}"/>
          </ac:spMkLst>
        </pc:spChg>
        <pc:spChg chg="add mod">
          <ac:chgData name="Momoko Ichinokawa" userId="97fbd8355b740407" providerId="LiveId" clId="{CD9F3B8A-64B5-4CC6-AB3E-274377D8C7F6}" dt="2024-12-10T04:50:27.414" v="10513" actId="113"/>
          <ac:spMkLst>
            <pc:docMk/>
            <pc:sldMk cId="1957128249" sldId="642"/>
            <ac:spMk id="14" creationId="{BB0DC80C-C0D2-5FFC-D3BE-8E480B9E144E}"/>
          </ac:spMkLst>
        </pc:spChg>
        <pc:spChg chg="add mod">
          <ac:chgData name="Momoko Ichinokawa" userId="97fbd8355b740407" providerId="LiveId" clId="{CD9F3B8A-64B5-4CC6-AB3E-274377D8C7F6}" dt="2024-12-10T06:22:25.453" v="10540" actId="207"/>
          <ac:spMkLst>
            <pc:docMk/>
            <pc:sldMk cId="1957128249" sldId="642"/>
            <ac:spMk id="16" creationId="{3DEB0B7A-6356-D2E6-949E-24B8C3541775}"/>
          </ac:spMkLst>
        </pc:spChg>
      </pc:sldChg>
      <pc:sldChg chg="addSp delSp modSp mod">
        <pc:chgData name="Momoko Ichinokawa" userId="97fbd8355b740407" providerId="LiveId" clId="{CD9F3B8A-64B5-4CC6-AB3E-274377D8C7F6}" dt="2024-12-10T06:22:36.943" v="10575" actId="20577"/>
        <pc:sldMkLst>
          <pc:docMk/>
          <pc:sldMk cId="691534715" sldId="643"/>
        </pc:sldMkLst>
        <pc:spChg chg="mod">
          <ac:chgData name="Momoko Ichinokawa" userId="97fbd8355b740407" providerId="LiveId" clId="{CD9F3B8A-64B5-4CC6-AB3E-274377D8C7F6}" dt="2024-12-10T06:22:36.943" v="10575" actId="20577"/>
          <ac:spMkLst>
            <pc:docMk/>
            <pc:sldMk cId="691534715" sldId="643"/>
            <ac:spMk id="2" creationId="{6BC47CAE-A35F-9F63-E9F8-2B090CC8F0E8}"/>
          </ac:spMkLst>
        </pc:spChg>
        <pc:spChg chg="del">
          <ac:chgData name="Momoko Ichinokawa" userId="97fbd8355b740407" providerId="LiveId" clId="{CD9F3B8A-64B5-4CC6-AB3E-274377D8C7F6}" dt="2024-12-10T06:20:25.374" v="10516" actId="478"/>
          <ac:spMkLst>
            <pc:docMk/>
            <pc:sldMk cId="691534715" sldId="643"/>
            <ac:spMk id="7" creationId="{730BE612-ECAC-37F9-3CF1-F3CD57065299}"/>
          </ac:spMkLst>
        </pc:spChg>
        <pc:spChg chg="add del mod">
          <ac:chgData name="Momoko Ichinokawa" userId="97fbd8355b740407" providerId="LiveId" clId="{CD9F3B8A-64B5-4CC6-AB3E-274377D8C7F6}" dt="2024-12-10T06:20:28.269" v="10517" actId="478"/>
          <ac:spMkLst>
            <pc:docMk/>
            <pc:sldMk cId="691534715" sldId="643"/>
            <ac:spMk id="9" creationId="{38865EEF-8256-0219-F9D5-CB87D219987C}"/>
          </ac:spMkLst>
        </pc:spChg>
        <pc:picChg chg="add del mod">
          <ac:chgData name="Momoko Ichinokawa" userId="97fbd8355b740407" providerId="LiveId" clId="{CD9F3B8A-64B5-4CC6-AB3E-274377D8C7F6}" dt="2024-12-10T06:21:21.897" v="10519" actId="478"/>
          <ac:picMkLst>
            <pc:docMk/>
            <pc:sldMk cId="691534715" sldId="643"/>
            <ac:picMk id="3" creationId="{3A447100-B34D-2634-60BC-CB383BFF90B6}"/>
          </ac:picMkLst>
        </pc:picChg>
        <pc:picChg chg="add mod">
          <ac:chgData name="Momoko Ichinokawa" userId="97fbd8355b740407" providerId="LiveId" clId="{CD9F3B8A-64B5-4CC6-AB3E-274377D8C7F6}" dt="2024-12-10T06:21:28.359" v="10521" actId="1076"/>
          <ac:picMkLst>
            <pc:docMk/>
            <pc:sldMk cId="691534715" sldId="643"/>
            <ac:picMk id="10" creationId="{46AC5981-8F4E-1D0A-7A04-3255A5B11890}"/>
          </ac:picMkLst>
        </pc:picChg>
      </pc:sldChg>
      <pc:sldChg chg="addSp delSp modSp mod">
        <pc:chgData name="Momoko Ichinokawa" userId="97fbd8355b740407" providerId="LiveId" clId="{CD9F3B8A-64B5-4CC6-AB3E-274377D8C7F6}" dt="2024-12-10T06:42:00.326" v="11898" actId="12100"/>
        <pc:sldMkLst>
          <pc:docMk/>
          <pc:sldMk cId="4195135315" sldId="645"/>
        </pc:sldMkLst>
        <pc:spChg chg="mod">
          <ac:chgData name="Momoko Ichinokawa" userId="97fbd8355b740407" providerId="LiveId" clId="{CD9F3B8A-64B5-4CC6-AB3E-274377D8C7F6}" dt="2024-12-10T06:41:54.097" v="11897" actId="1076"/>
          <ac:spMkLst>
            <pc:docMk/>
            <pc:sldMk cId="4195135315" sldId="645"/>
            <ac:spMk id="2" creationId="{66AF37EF-9E62-267E-BA5A-29E4592B97C7}"/>
          </ac:spMkLst>
        </pc:spChg>
        <pc:spChg chg="del mod">
          <ac:chgData name="Momoko Ichinokawa" userId="97fbd8355b740407" providerId="LiveId" clId="{CD9F3B8A-64B5-4CC6-AB3E-274377D8C7F6}" dt="2024-12-10T06:40:23.543" v="11861" actId="21"/>
          <ac:spMkLst>
            <pc:docMk/>
            <pc:sldMk cId="4195135315" sldId="645"/>
            <ac:spMk id="3" creationId="{96E7CF5A-9803-3E4A-8FC8-1E07EFFFEC69}"/>
          </ac:spMkLst>
        </pc:spChg>
        <pc:graphicFrameChg chg="add del modGraphic">
          <ac:chgData name="Momoko Ichinokawa" userId="97fbd8355b740407" providerId="LiveId" clId="{CD9F3B8A-64B5-4CC6-AB3E-274377D8C7F6}" dt="2024-12-10T06:38:59.865" v="11837" actId="1032"/>
          <ac:graphicFrameMkLst>
            <pc:docMk/>
            <pc:sldMk cId="4195135315" sldId="645"/>
            <ac:graphicFrameMk id="7" creationId="{D65FE4F3-5F2A-3885-F822-A8DFD1BE77A5}"/>
          </ac:graphicFrameMkLst>
        </pc:graphicFrameChg>
        <pc:graphicFrameChg chg="add mod modGraphic">
          <ac:chgData name="Momoko Ichinokawa" userId="97fbd8355b740407" providerId="LiveId" clId="{CD9F3B8A-64B5-4CC6-AB3E-274377D8C7F6}" dt="2024-12-10T06:42:00.326" v="11898" actId="12100"/>
          <ac:graphicFrameMkLst>
            <pc:docMk/>
            <pc:sldMk cId="4195135315" sldId="645"/>
            <ac:graphicFrameMk id="8" creationId="{1D87984D-2092-A659-B2A7-64A48CF6B8A9}"/>
          </ac:graphicFrameMkLst>
        </pc:graphicFrameChg>
      </pc:sldChg>
      <pc:sldChg chg="addSp modSp mod modAnim">
        <pc:chgData name="Momoko Ichinokawa" userId="97fbd8355b740407" providerId="LiveId" clId="{CD9F3B8A-64B5-4CC6-AB3E-274377D8C7F6}" dt="2024-12-10T06:28:14.524" v="10900"/>
        <pc:sldMkLst>
          <pc:docMk/>
          <pc:sldMk cId="1826854689" sldId="646"/>
        </pc:sldMkLst>
        <pc:spChg chg="mod">
          <ac:chgData name="Momoko Ichinokawa" userId="97fbd8355b740407" providerId="LiveId" clId="{CD9F3B8A-64B5-4CC6-AB3E-274377D8C7F6}" dt="2024-12-10T06:26:42.314" v="10731" actId="1076"/>
          <ac:spMkLst>
            <pc:docMk/>
            <pc:sldMk cId="1826854689" sldId="646"/>
            <ac:spMk id="3" creationId="{C064CAD5-C987-4648-F0B5-B35510249F31}"/>
          </ac:spMkLst>
        </pc:spChg>
        <pc:spChg chg="add mod">
          <ac:chgData name="Momoko Ichinokawa" userId="97fbd8355b740407" providerId="LiveId" clId="{CD9F3B8A-64B5-4CC6-AB3E-274377D8C7F6}" dt="2024-12-10T06:28:03.073" v="10896" actId="1076"/>
          <ac:spMkLst>
            <pc:docMk/>
            <pc:sldMk cId="1826854689" sldId="646"/>
            <ac:spMk id="10" creationId="{CBDCA8D6-43DF-1DDD-68ED-5CA9873650F5}"/>
          </ac:spMkLst>
        </pc:spChg>
        <pc:spChg chg="add mod ord">
          <ac:chgData name="Momoko Ichinokawa" userId="97fbd8355b740407" providerId="LiveId" clId="{CD9F3B8A-64B5-4CC6-AB3E-274377D8C7F6}" dt="2024-12-10T06:28:03.073" v="10896" actId="1076"/>
          <ac:spMkLst>
            <pc:docMk/>
            <pc:sldMk cId="1826854689" sldId="646"/>
            <ac:spMk id="11" creationId="{90D41F76-5128-AAEF-D80F-8A344984517E}"/>
          </ac:spMkLst>
        </pc:spChg>
        <pc:spChg chg="add mod">
          <ac:chgData name="Momoko Ichinokawa" userId="97fbd8355b740407" providerId="LiveId" clId="{CD9F3B8A-64B5-4CC6-AB3E-274377D8C7F6}" dt="2024-12-10T06:26:38.002" v="10729" actId="571"/>
          <ac:spMkLst>
            <pc:docMk/>
            <pc:sldMk cId="1826854689" sldId="646"/>
            <ac:spMk id="12" creationId="{4CC6EE97-ECB3-3416-92B2-6DC7E4F40FAA}"/>
          </ac:spMkLst>
        </pc:spChg>
        <pc:spChg chg="add mod">
          <ac:chgData name="Momoko Ichinokawa" userId="97fbd8355b740407" providerId="LiveId" clId="{CD9F3B8A-64B5-4CC6-AB3E-274377D8C7F6}" dt="2024-12-10T06:26:38.002" v="10729" actId="571"/>
          <ac:spMkLst>
            <pc:docMk/>
            <pc:sldMk cId="1826854689" sldId="646"/>
            <ac:spMk id="15" creationId="{96A5F71E-1EB3-EE39-07AF-FDE0A3E176F9}"/>
          </ac:spMkLst>
        </pc:spChg>
        <pc:spChg chg="mod">
          <ac:chgData name="Momoko Ichinokawa" userId="97fbd8355b740407" providerId="LiveId" clId="{CD9F3B8A-64B5-4CC6-AB3E-274377D8C7F6}" dt="2024-12-10T06:28:03.073" v="10896" actId="1076"/>
          <ac:spMkLst>
            <pc:docMk/>
            <pc:sldMk cId="1826854689" sldId="646"/>
            <ac:spMk id="16" creationId="{061779A1-05CC-DF6F-6E7B-90B003096086}"/>
          </ac:spMkLst>
        </pc:spChg>
        <pc:spChg chg="add mod">
          <ac:chgData name="Momoko Ichinokawa" userId="97fbd8355b740407" providerId="LiveId" clId="{CD9F3B8A-64B5-4CC6-AB3E-274377D8C7F6}" dt="2024-12-10T06:26:38.002" v="10729" actId="571"/>
          <ac:spMkLst>
            <pc:docMk/>
            <pc:sldMk cId="1826854689" sldId="646"/>
            <ac:spMk id="17" creationId="{DB4F03AD-BD5B-1BFE-9D32-FEECC634E0EE}"/>
          </ac:spMkLst>
        </pc:spChg>
        <pc:spChg chg="mod">
          <ac:chgData name="Momoko Ichinokawa" userId="97fbd8355b740407" providerId="LiveId" clId="{CD9F3B8A-64B5-4CC6-AB3E-274377D8C7F6}" dt="2024-12-10T06:28:03.073" v="10896" actId="1076"/>
          <ac:spMkLst>
            <pc:docMk/>
            <pc:sldMk cId="1826854689" sldId="646"/>
            <ac:spMk id="18" creationId="{091BD0B9-3E07-9232-AE3F-CE5BF3D2A5BE}"/>
          </ac:spMkLst>
        </pc:spChg>
        <pc:spChg chg="mod">
          <ac:chgData name="Momoko Ichinokawa" userId="97fbd8355b740407" providerId="LiveId" clId="{CD9F3B8A-64B5-4CC6-AB3E-274377D8C7F6}" dt="2024-12-10T06:28:03.073" v="10896" actId="1076"/>
          <ac:spMkLst>
            <pc:docMk/>
            <pc:sldMk cId="1826854689" sldId="646"/>
            <ac:spMk id="19" creationId="{86A55852-78FA-C181-EFC6-56F4A9146023}"/>
          </ac:spMkLst>
        </pc:spChg>
        <pc:spChg chg="mod">
          <ac:chgData name="Momoko Ichinokawa" userId="97fbd8355b740407" providerId="LiveId" clId="{CD9F3B8A-64B5-4CC6-AB3E-274377D8C7F6}" dt="2024-12-10T06:28:03.073" v="10896" actId="1076"/>
          <ac:spMkLst>
            <pc:docMk/>
            <pc:sldMk cId="1826854689" sldId="646"/>
            <ac:spMk id="20" creationId="{B6CD435E-94E2-DE11-886B-62C4F0A55358}"/>
          </ac:spMkLst>
        </pc:spChg>
        <pc:spChg chg="mod">
          <ac:chgData name="Momoko Ichinokawa" userId="97fbd8355b740407" providerId="LiveId" clId="{CD9F3B8A-64B5-4CC6-AB3E-274377D8C7F6}" dt="2024-12-10T06:28:03.073" v="10896" actId="1076"/>
          <ac:spMkLst>
            <pc:docMk/>
            <pc:sldMk cId="1826854689" sldId="646"/>
            <ac:spMk id="21" creationId="{A50B3393-41EB-4B6F-DA0F-C1369E96FD4E}"/>
          </ac:spMkLst>
        </pc:spChg>
        <pc:spChg chg="add mod">
          <ac:chgData name="Momoko Ichinokawa" userId="97fbd8355b740407" providerId="LiveId" clId="{CD9F3B8A-64B5-4CC6-AB3E-274377D8C7F6}" dt="2024-12-10T06:28:10.874" v="10899" actId="207"/>
          <ac:spMkLst>
            <pc:docMk/>
            <pc:sldMk cId="1826854689" sldId="646"/>
            <ac:spMk id="22" creationId="{A96934E2-3DD2-7BA9-12D5-71523E0F7FE2}"/>
          </ac:spMkLst>
        </pc:spChg>
      </pc:sldChg>
      <pc:sldChg chg="addSp delSp modSp mod">
        <pc:chgData name="Momoko Ichinokawa" userId="97fbd8355b740407" providerId="LiveId" clId="{CD9F3B8A-64B5-4CC6-AB3E-274377D8C7F6}" dt="2024-12-10T06:31:57.053" v="10998" actId="1076"/>
        <pc:sldMkLst>
          <pc:docMk/>
          <pc:sldMk cId="4105548090" sldId="647"/>
        </pc:sldMkLst>
        <pc:spChg chg="mod">
          <ac:chgData name="Momoko Ichinokawa" userId="97fbd8355b740407" providerId="LiveId" clId="{CD9F3B8A-64B5-4CC6-AB3E-274377D8C7F6}" dt="2024-12-10T06:30:42.459" v="10928" actId="21"/>
          <ac:spMkLst>
            <pc:docMk/>
            <pc:sldMk cId="4105548090" sldId="647"/>
            <ac:spMk id="3" creationId="{594B688E-6F0B-3F62-2EB4-77345A5CF863}"/>
          </ac:spMkLst>
        </pc:spChg>
        <pc:spChg chg="del mod">
          <ac:chgData name="Momoko Ichinokawa" userId="97fbd8355b740407" providerId="LiveId" clId="{CD9F3B8A-64B5-4CC6-AB3E-274377D8C7F6}" dt="2024-12-10T06:28:47.518" v="10910" actId="478"/>
          <ac:spMkLst>
            <pc:docMk/>
            <pc:sldMk cId="4105548090" sldId="647"/>
            <ac:spMk id="8" creationId="{BE8488B1-7F59-2160-A3A9-94CFB452EFE4}"/>
          </ac:spMkLst>
        </pc:spChg>
        <pc:spChg chg="mod">
          <ac:chgData name="Momoko Ichinokawa" userId="97fbd8355b740407" providerId="LiveId" clId="{CD9F3B8A-64B5-4CC6-AB3E-274377D8C7F6}" dt="2024-12-10T06:28:55.799" v="10914" actId="14100"/>
          <ac:spMkLst>
            <pc:docMk/>
            <pc:sldMk cId="4105548090" sldId="647"/>
            <ac:spMk id="9" creationId="{EC45F378-D1CB-C35F-BDA4-F3E622D8C882}"/>
          </ac:spMkLst>
        </pc:spChg>
        <pc:spChg chg="del">
          <ac:chgData name="Momoko Ichinokawa" userId="97fbd8355b740407" providerId="LiveId" clId="{CD9F3B8A-64B5-4CC6-AB3E-274377D8C7F6}" dt="2024-12-10T06:28:59.891" v="10915" actId="478"/>
          <ac:spMkLst>
            <pc:docMk/>
            <pc:sldMk cId="4105548090" sldId="647"/>
            <ac:spMk id="12" creationId="{0FD7F977-9463-E9DF-CA4D-430C1EAEDF29}"/>
          </ac:spMkLst>
        </pc:spChg>
        <pc:spChg chg="add mod ord">
          <ac:chgData name="Momoko Ichinokawa" userId="97fbd8355b740407" providerId="LiveId" clId="{CD9F3B8A-64B5-4CC6-AB3E-274377D8C7F6}" dt="2024-12-10T06:31:18.881" v="10937" actId="167"/>
          <ac:spMkLst>
            <pc:docMk/>
            <pc:sldMk cId="4105548090" sldId="647"/>
            <ac:spMk id="16" creationId="{753B8D8A-21C4-28C8-5BE5-9B808773F512}"/>
          </ac:spMkLst>
        </pc:spChg>
        <pc:spChg chg="add mod">
          <ac:chgData name="Momoko Ichinokawa" userId="97fbd8355b740407" providerId="LiveId" clId="{CD9F3B8A-64B5-4CC6-AB3E-274377D8C7F6}" dt="2024-12-10T06:31:51.564" v="10995" actId="1076"/>
          <ac:spMkLst>
            <pc:docMk/>
            <pc:sldMk cId="4105548090" sldId="647"/>
            <ac:spMk id="17" creationId="{733A6FD0-169F-A22D-427E-2244C2E555FD}"/>
          </ac:spMkLst>
        </pc:spChg>
        <pc:spChg chg="add mod">
          <ac:chgData name="Momoko Ichinokawa" userId="97fbd8355b740407" providerId="LiveId" clId="{CD9F3B8A-64B5-4CC6-AB3E-274377D8C7F6}" dt="2024-12-10T06:31:37.156" v="10969" actId="6549"/>
          <ac:spMkLst>
            <pc:docMk/>
            <pc:sldMk cId="4105548090" sldId="647"/>
            <ac:spMk id="18" creationId="{4DE44620-77ED-0940-1A3B-2DC13FB055F3}"/>
          </ac:spMkLst>
        </pc:spChg>
        <pc:picChg chg="mod">
          <ac:chgData name="Momoko Ichinokawa" userId="97fbd8355b740407" providerId="LiveId" clId="{CD9F3B8A-64B5-4CC6-AB3E-274377D8C7F6}" dt="2024-12-10T06:30:34.107" v="10926" actId="1076"/>
          <ac:picMkLst>
            <pc:docMk/>
            <pc:sldMk cId="4105548090" sldId="647"/>
            <ac:picMk id="11" creationId="{C464A1AD-7B7D-8BEA-5849-A2F87FA1C9D1}"/>
          </ac:picMkLst>
        </pc:picChg>
        <pc:picChg chg="add mod">
          <ac:chgData name="Momoko Ichinokawa" userId="97fbd8355b740407" providerId="LiveId" clId="{CD9F3B8A-64B5-4CC6-AB3E-274377D8C7F6}" dt="2024-12-10T06:31:57.053" v="10998" actId="1076"/>
          <ac:picMkLst>
            <pc:docMk/>
            <pc:sldMk cId="4105548090" sldId="647"/>
            <ac:picMk id="13" creationId="{41E44FCF-EF39-7FD1-19D4-BC707FD7C49F}"/>
          </ac:picMkLst>
        </pc:picChg>
        <pc:picChg chg="add mod">
          <ac:chgData name="Momoko Ichinokawa" userId="97fbd8355b740407" providerId="LiveId" clId="{CD9F3B8A-64B5-4CC6-AB3E-274377D8C7F6}" dt="2024-12-10T06:31:55.739" v="10997" actId="1076"/>
          <ac:picMkLst>
            <pc:docMk/>
            <pc:sldMk cId="4105548090" sldId="647"/>
            <ac:picMk id="15" creationId="{FCE37F63-8A19-28C2-53E7-AB36EBC3E67F}"/>
          </ac:picMkLst>
        </pc:picChg>
      </pc:sldChg>
      <pc:sldChg chg="addSp delSp modSp mod">
        <pc:chgData name="Momoko Ichinokawa" userId="97fbd8355b740407" providerId="LiveId" clId="{CD9F3B8A-64B5-4CC6-AB3E-274377D8C7F6}" dt="2024-12-10T06:34:33.490" v="11243" actId="1076"/>
        <pc:sldMkLst>
          <pc:docMk/>
          <pc:sldMk cId="3797345770" sldId="648"/>
        </pc:sldMkLst>
        <pc:spChg chg="mod">
          <ac:chgData name="Momoko Ichinokawa" userId="97fbd8355b740407" providerId="LiveId" clId="{CD9F3B8A-64B5-4CC6-AB3E-274377D8C7F6}" dt="2024-12-10T06:34:01.025" v="11241" actId="1076"/>
          <ac:spMkLst>
            <pc:docMk/>
            <pc:sldMk cId="3797345770" sldId="648"/>
            <ac:spMk id="3" creationId="{824A29BD-0E99-52D5-FF82-423392EFB581}"/>
          </ac:spMkLst>
        </pc:spChg>
        <pc:spChg chg="mod">
          <ac:chgData name="Momoko Ichinokawa" userId="97fbd8355b740407" providerId="LiveId" clId="{CD9F3B8A-64B5-4CC6-AB3E-274377D8C7F6}" dt="2024-12-10T06:33:48.171" v="11235" actId="1076"/>
          <ac:spMkLst>
            <pc:docMk/>
            <pc:sldMk cId="3797345770" sldId="648"/>
            <ac:spMk id="9" creationId="{D08D4374-07DC-1878-33B8-0C71469FBA86}"/>
          </ac:spMkLst>
        </pc:spChg>
        <pc:spChg chg="del">
          <ac:chgData name="Momoko Ichinokawa" userId="97fbd8355b740407" providerId="LiveId" clId="{CD9F3B8A-64B5-4CC6-AB3E-274377D8C7F6}" dt="2024-12-10T06:33:50.947" v="11236" actId="478"/>
          <ac:spMkLst>
            <pc:docMk/>
            <pc:sldMk cId="3797345770" sldId="648"/>
            <ac:spMk id="12" creationId="{39D78E9E-9C02-DFBA-5140-C8D2E5C8EAD8}"/>
          </ac:spMkLst>
        </pc:spChg>
        <pc:picChg chg="add mod">
          <ac:chgData name="Momoko Ichinokawa" userId="97fbd8355b740407" providerId="LiveId" clId="{CD9F3B8A-64B5-4CC6-AB3E-274377D8C7F6}" dt="2024-12-10T06:34:33.490" v="11243" actId="1076"/>
          <ac:picMkLst>
            <pc:docMk/>
            <pc:sldMk cId="3797345770" sldId="648"/>
            <ac:picMk id="10" creationId="{4CF6F659-93A0-49A4-E638-57237A4AD348}"/>
          </ac:picMkLst>
        </pc:picChg>
        <pc:picChg chg="mod">
          <ac:chgData name="Momoko Ichinokawa" userId="97fbd8355b740407" providerId="LiveId" clId="{CD9F3B8A-64B5-4CC6-AB3E-274377D8C7F6}" dt="2024-12-10T06:33:57.597" v="11240" actId="1076"/>
          <ac:picMkLst>
            <pc:docMk/>
            <pc:sldMk cId="3797345770" sldId="648"/>
            <ac:picMk id="11" creationId="{2A1ACAA3-1E3C-D368-718C-5C84FD50C8BC}"/>
          </ac:picMkLst>
        </pc:picChg>
      </pc:sldChg>
      <pc:sldChg chg="modSp new mod">
        <pc:chgData name="Momoko Ichinokawa" userId="97fbd8355b740407" providerId="LiveId" clId="{CD9F3B8A-64B5-4CC6-AB3E-274377D8C7F6}" dt="2024-12-10T02:15:51.406" v="8737" actId="20577"/>
        <pc:sldMkLst>
          <pc:docMk/>
          <pc:sldMk cId="3746174700" sldId="649"/>
        </pc:sldMkLst>
        <pc:spChg chg="mod">
          <ac:chgData name="Momoko Ichinokawa" userId="97fbd8355b740407" providerId="LiveId" clId="{CD9F3B8A-64B5-4CC6-AB3E-274377D8C7F6}" dt="2024-12-10T02:15:51.406" v="8737" actId="20577"/>
          <ac:spMkLst>
            <pc:docMk/>
            <pc:sldMk cId="3746174700" sldId="649"/>
            <ac:spMk id="2" creationId="{A9513FB6-D09B-85ED-F839-7FF447C4F29E}"/>
          </ac:spMkLst>
        </pc:spChg>
      </pc:sldChg>
      <pc:sldChg chg="addSp delSp modSp add mod">
        <pc:chgData name="Momoko Ichinokawa" userId="97fbd8355b740407" providerId="LiveId" clId="{CD9F3B8A-64B5-4CC6-AB3E-274377D8C7F6}" dt="2024-12-10T04:48:08.564" v="10418" actId="21"/>
        <pc:sldMkLst>
          <pc:docMk/>
          <pc:sldMk cId="3533832724" sldId="650"/>
        </pc:sldMkLst>
        <pc:spChg chg="mod">
          <ac:chgData name="Momoko Ichinokawa" userId="97fbd8355b740407" providerId="LiveId" clId="{CD9F3B8A-64B5-4CC6-AB3E-274377D8C7F6}" dt="2024-12-10T02:45:05.529" v="10069" actId="20577"/>
          <ac:spMkLst>
            <pc:docMk/>
            <pc:sldMk cId="3533832724" sldId="650"/>
            <ac:spMk id="2" creationId="{D17C895C-3F89-DBD7-BF7F-D9F0F14D7F1A}"/>
          </ac:spMkLst>
        </pc:spChg>
        <pc:spChg chg="mod">
          <ac:chgData name="Momoko Ichinokawa" userId="97fbd8355b740407" providerId="LiveId" clId="{CD9F3B8A-64B5-4CC6-AB3E-274377D8C7F6}" dt="2024-12-10T03:02:39.343" v="10401" actId="27636"/>
          <ac:spMkLst>
            <pc:docMk/>
            <pc:sldMk cId="3533832724" sldId="650"/>
            <ac:spMk id="3" creationId="{C53A0A9F-8574-C2A3-5D9A-5CE10FA8B45D}"/>
          </ac:spMkLst>
        </pc:spChg>
        <pc:spChg chg="mod">
          <ac:chgData name="Momoko Ichinokawa" userId="97fbd8355b740407" providerId="LiveId" clId="{CD9F3B8A-64B5-4CC6-AB3E-274377D8C7F6}" dt="2024-12-10T03:02:07.415" v="10391" actId="1076"/>
          <ac:spMkLst>
            <pc:docMk/>
            <pc:sldMk cId="3533832724" sldId="650"/>
            <ac:spMk id="6" creationId="{7FB0EDA9-5113-5927-5D67-3404220E0288}"/>
          </ac:spMkLst>
        </pc:spChg>
        <pc:spChg chg="del mod">
          <ac:chgData name="Momoko Ichinokawa" userId="97fbd8355b740407" providerId="LiveId" clId="{CD9F3B8A-64B5-4CC6-AB3E-274377D8C7F6}" dt="2024-12-10T04:48:08.564" v="10418" actId="21"/>
          <ac:spMkLst>
            <pc:docMk/>
            <pc:sldMk cId="3533832724" sldId="650"/>
            <ac:spMk id="9" creationId="{E5C2F82B-8734-E3B1-8016-DDB2A86F1813}"/>
          </ac:spMkLst>
        </pc:spChg>
        <pc:spChg chg="del">
          <ac:chgData name="Momoko Ichinokawa" userId="97fbd8355b740407" providerId="LiveId" clId="{CD9F3B8A-64B5-4CC6-AB3E-274377D8C7F6}" dt="2024-12-10T02:47:01.342" v="10287" actId="478"/>
          <ac:spMkLst>
            <pc:docMk/>
            <pc:sldMk cId="3533832724" sldId="650"/>
            <ac:spMk id="13" creationId="{3F7CAB78-8DA1-E834-B715-C2982E4B29AF}"/>
          </ac:spMkLst>
        </pc:spChg>
        <pc:spChg chg="del">
          <ac:chgData name="Momoko Ichinokawa" userId="97fbd8355b740407" providerId="LiveId" clId="{CD9F3B8A-64B5-4CC6-AB3E-274377D8C7F6}" dt="2024-12-10T02:46:59.903" v="10286" actId="478"/>
          <ac:spMkLst>
            <pc:docMk/>
            <pc:sldMk cId="3533832724" sldId="650"/>
            <ac:spMk id="14" creationId="{F80F758E-165E-BFFD-4FBB-326B759B36AD}"/>
          </ac:spMkLst>
        </pc:spChg>
        <pc:spChg chg="add mod">
          <ac:chgData name="Momoko Ichinokawa" userId="97fbd8355b740407" providerId="LiveId" clId="{CD9F3B8A-64B5-4CC6-AB3E-274377D8C7F6}" dt="2024-12-10T04:47:12.530" v="10411" actId="1076"/>
          <ac:spMkLst>
            <pc:docMk/>
            <pc:sldMk cId="3533832724" sldId="650"/>
            <ac:spMk id="19" creationId="{E71F3223-265D-5C5D-7463-32C85CE62980}"/>
          </ac:spMkLst>
        </pc:spChg>
        <pc:spChg chg="add mod">
          <ac:chgData name="Momoko Ichinokawa" userId="97fbd8355b740407" providerId="LiveId" clId="{CD9F3B8A-64B5-4CC6-AB3E-274377D8C7F6}" dt="2024-12-10T04:47:52.347" v="10417" actId="1076"/>
          <ac:spMkLst>
            <pc:docMk/>
            <pc:sldMk cId="3533832724" sldId="650"/>
            <ac:spMk id="20" creationId="{7BB5E0AB-183B-A8EB-D318-99E45E30231F}"/>
          </ac:spMkLst>
        </pc:spChg>
        <pc:picChg chg="del">
          <ac:chgData name="Momoko Ichinokawa" userId="97fbd8355b740407" providerId="LiveId" clId="{CD9F3B8A-64B5-4CC6-AB3E-274377D8C7F6}" dt="2024-12-10T02:45:33.644" v="10198" actId="478"/>
          <ac:picMkLst>
            <pc:docMk/>
            <pc:sldMk cId="3533832724" sldId="650"/>
            <ac:picMk id="8" creationId="{E2F87A14-72E2-5836-8148-1928CCA976DB}"/>
          </ac:picMkLst>
        </pc:picChg>
        <pc:picChg chg="add mod ord">
          <ac:chgData name="Momoko Ichinokawa" userId="97fbd8355b740407" providerId="LiveId" clId="{CD9F3B8A-64B5-4CC6-AB3E-274377D8C7F6}" dt="2024-12-10T04:47:12.530" v="10411" actId="1076"/>
          <ac:picMkLst>
            <pc:docMk/>
            <pc:sldMk cId="3533832724" sldId="650"/>
            <ac:picMk id="10" creationId="{6C078211-4F7B-3599-3670-EC1556BD8862}"/>
          </ac:picMkLst>
        </pc:picChg>
        <pc:inkChg chg="add del">
          <ac:chgData name="Momoko Ichinokawa" userId="97fbd8355b740407" providerId="LiveId" clId="{CD9F3B8A-64B5-4CC6-AB3E-274377D8C7F6}" dt="2024-12-10T02:54:50.559" v="10383" actId="9405"/>
          <ac:inkMkLst>
            <pc:docMk/>
            <pc:sldMk cId="3533832724" sldId="650"/>
            <ac:inkMk id="11" creationId="{27A8208F-795B-FC03-E41D-5353B7E689EF}"/>
          </ac:inkMkLst>
        </pc:inkChg>
        <pc:inkChg chg="add del">
          <ac:chgData name="Momoko Ichinokawa" userId="97fbd8355b740407" providerId="LiveId" clId="{CD9F3B8A-64B5-4CC6-AB3E-274377D8C7F6}" dt="2024-12-10T02:54:50.362" v="10382" actId="9405"/>
          <ac:inkMkLst>
            <pc:docMk/>
            <pc:sldMk cId="3533832724" sldId="650"/>
            <ac:inkMk id="12" creationId="{31B94107-876F-C238-8991-6840C0D67B29}"/>
          </ac:inkMkLst>
        </pc:inkChg>
        <pc:inkChg chg="add del">
          <ac:chgData name="Momoko Ichinokawa" userId="97fbd8355b740407" providerId="LiveId" clId="{CD9F3B8A-64B5-4CC6-AB3E-274377D8C7F6}" dt="2024-12-10T02:54:50.124" v="10381" actId="9405"/>
          <ac:inkMkLst>
            <pc:docMk/>
            <pc:sldMk cId="3533832724" sldId="650"/>
            <ac:inkMk id="15" creationId="{8D0D98A7-55B9-D49A-ED18-CDA508256215}"/>
          </ac:inkMkLst>
        </pc:inkChg>
        <pc:inkChg chg="add del">
          <ac:chgData name="Momoko Ichinokawa" userId="97fbd8355b740407" providerId="LiveId" clId="{CD9F3B8A-64B5-4CC6-AB3E-274377D8C7F6}" dt="2024-12-10T02:54:49.670" v="10380" actId="9405"/>
          <ac:inkMkLst>
            <pc:docMk/>
            <pc:sldMk cId="3533832724" sldId="650"/>
            <ac:inkMk id="16" creationId="{12D7C1BA-9124-1237-FBE8-C3712FE58DE7}"/>
          </ac:inkMkLst>
        </pc:inkChg>
        <pc:inkChg chg="add mod ord">
          <ac:chgData name="Momoko Ichinokawa" userId="97fbd8355b740407" providerId="LiveId" clId="{CD9F3B8A-64B5-4CC6-AB3E-274377D8C7F6}" dt="2024-12-10T04:47:12.530" v="10411" actId="1076"/>
          <ac:inkMkLst>
            <pc:docMk/>
            <pc:sldMk cId="3533832724" sldId="650"/>
            <ac:inkMk id="17" creationId="{B81E6EA8-A6FB-DAE5-85D5-F0F1D0F27FD7}"/>
          </ac:inkMkLst>
        </pc:inkChg>
        <pc:inkChg chg="add mod ord">
          <ac:chgData name="Momoko Ichinokawa" userId="97fbd8355b740407" providerId="LiveId" clId="{CD9F3B8A-64B5-4CC6-AB3E-274377D8C7F6}" dt="2024-12-10T04:47:12.530" v="10411" actId="1076"/>
          <ac:inkMkLst>
            <pc:docMk/>
            <pc:sldMk cId="3533832724" sldId="650"/>
            <ac:inkMk id="18" creationId="{A46E8AAA-80F8-D7DA-BEDD-6EFDCD138C60}"/>
          </ac:inkMkLst>
        </pc:inkChg>
      </pc:sldChg>
      <pc:sldChg chg="addSp modSp new mod">
        <pc:chgData name="Momoko Ichinokawa" userId="97fbd8355b740407" providerId="LiveId" clId="{CD9F3B8A-64B5-4CC6-AB3E-274377D8C7F6}" dt="2024-12-10T06:22:41.482" v="10579" actId="20577"/>
        <pc:sldMkLst>
          <pc:docMk/>
          <pc:sldMk cId="1415837231" sldId="651"/>
        </pc:sldMkLst>
        <pc:spChg chg="mod">
          <ac:chgData name="Momoko Ichinokawa" userId="97fbd8355b740407" providerId="LiveId" clId="{CD9F3B8A-64B5-4CC6-AB3E-274377D8C7F6}" dt="2024-12-10T06:22:41.482" v="10579" actId="20577"/>
          <ac:spMkLst>
            <pc:docMk/>
            <pc:sldMk cId="1415837231" sldId="651"/>
            <ac:spMk id="2" creationId="{EAD15ABA-DE7B-10D1-D462-5BF63AA64B31}"/>
          </ac:spMkLst>
        </pc:spChg>
        <pc:picChg chg="add mod">
          <ac:chgData name="Momoko Ichinokawa" userId="97fbd8355b740407" providerId="LiveId" clId="{CD9F3B8A-64B5-4CC6-AB3E-274377D8C7F6}" dt="2024-12-10T06:21:50.039" v="10524" actId="1076"/>
          <ac:picMkLst>
            <pc:docMk/>
            <pc:sldMk cId="1415837231" sldId="651"/>
            <ac:picMk id="7" creationId="{A10DF16B-FA34-8311-58DF-9F6A6B8E80F8}"/>
          </ac:picMkLst>
        </pc:picChg>
      </pc:sldChg>
      <pc:sldChg chg="addSp delSp modSp new mod modClrScheme chgLayout">
        <pc:chgData name="Momoko Ichinokawa" userId="97fbd8355b740407" providerId="LiveId" clId="{CD9F3B8A-64B5-4CC6-AB3E-274377D8C7F6}" dt="2024-12-10T06:23:14.342" v="10594" actId="20577"/>
        <pc:sldMkLst>
          <pc:docMk/>
          <pc:sldMk cId="2592525530" sldId="652"/>
        </pc:sldMkLst>
        <pc:spChg chg="del mod ord">
          <ac:chgData name="Momoko Ichinokawa" userId="97fbd8355b740407" providerId="LiveId" clId="{CD9F3B8A-64B5-4CC6-AB3E-274377D8C7F6}" dt="2024-12-10T06:22:59.292" v="10581" actId="700"/>
          <ac:spMkLst>
            <pc:docMk/>
            <pc:sldMk cId="2592525530" sldId="652"/>
            <ac:spMk id="2" creationId="{A2608E82-4C21-5A5A-40B4-BC33E446CCF6}"/>
          </ac:spMkLst>
        </pc:spChg>
        <pc:spChg chg="del">
          <ac:chgData name="Momoko Ichinokawa" userId="97fbd8355b740407" providerId="LiveId" clId="{CD9F3B8A-64B5-4CC6-AB3E-274377D8C7F6}" dt="2024-12-10T06:22:59.292" v="10581" actId="700"/>
          <ac:spMkLst>
            <pc:docMk/>
            <pc:sldMk cId="2592525530" sldId="652"/>
            <ac:spMk id="3" creationId="{E679185B-E573-A3D5-9D5F-64EAAB37D10B}"/>
          </ac:spMkLst>
        </pc:spChg>
        <pc:spChg chg="mod ord">
          <ac:chgData name="Momoko Ichinokawa" userId="97fbd8355b740407" providerId="LiveId" clId="{CD9F3B8A-64B5-4CC6-AB3E-274377D8C7F6}" dt="2024-12-10T06:22:59.292" v="10581" actId="700"/>
          <ac:spMkLst>
            <pc:docMk/>
            <pc:sldMk cId="2592525530" sldId="652"/>
            <ac:spMk id="4" creationId="{612B7E78-1984-6D74-3E15-03654F90671E}"/>
          </ac:spMkLst>
        </pc:spChg>
        <pc:spChg chg="mod ord">
          <ac:chgData name="Momoko Ichinokawa" userId="97fbd8355b740407" providerId="LiveId" clId="{CD9F3B8A-64B5-4CC6-AB3E-274377D8C7F6}" dt="2024-12-10T06:22:59.292" v="10581" actId="700"/>
          <ac:spMkLst>
            <pc:docMk/>
            <pc:sldMk cId="2592525530" sldId="652"/>
            <ac:spMk id="5" creationId="{57091A32-4F21-E609-2565-000F490ADA41}"/>
          </ac:spMkLst>
        </pc:spChg>
        <pc:spChg chg="mod ord">
          <ac:chgData name="Momoko Ichinokawa" userId="97fbd8355b740407" providerId="LiveId" clId="{CD9F3B8A-64B5-4CC6-AB3E-274377D8C7F6}" dt="2024-12-10T06:22:59.292" v="10581" actId="700"/>
          <ac:spMkLst>
            <pc:docMk/>
            <pc:sldMk cId="2592525530" sldId="652"/>
            <ac:spMk id="6" creationId="{1E2AB5D5-D790-FE98-CAA5-AD8C5C9A7BEB}"/>
          </ac:spMkLst>
        </pc:spChg>
        <pc:spChg chg="add mod ord">
          <ac:chgData name="Momoko Ichinokawa" userId="97fbd8355b740407" providerId="LiveId" clId="{CD9F3B8A-64B5-4CC6-AB3E-274377D8C7F6}" dt="2024-12-10T06:23:14.342" v="10594" actId="20577"/>
          <ac:spMkLst>
            <pc:docMk/>
            <pc:sldMk cId="2592525530" sldId="652"/>
            <ac:spMk id="7" creationId="{D67FD80A-5D0E-A93B-A617-5A9E3ADDFB20}"/>
          </ac:spMkLst>
        </pc:spChg>
        <pc:picChg chg="add mod">
          <ac:chgData name="Momoko Ichinokawa" userId="97fbd8355b740407" providerId="LiveId" clId="{CD9F3B8A-64B5-4CC6-AB3E-274377D8C7F6}" dt="2024-12-10T06:23:10.746" v="10583" actId="1076"/>
          <ac:picMkLst>
            <pc:docMk/>
            <pc:sldMk cId="2592525530" sldId="652"/>
            <ac:picMk id="8" creationId="{EA7C724C-F8CB-F752-215B-546610F182F1}"/>
          </ac:picMkLst>
        </pc:picChg>
      </pc:sldChg>
      <pc:sldChg chg="addSp modSp new mod">
        <pc:chgData name="Momoko Ichinokawa" userId="97fbd8355b740407" providerId="LiveId" clId="{CD9F3B8A-64B5-4CC6-AB3E-274377D8C7F6}" dt="2024-12-10T06:23:33.078" v="10600" actId="20577"/>
        <pc:sldMkLst>
          <pc:docMk/>
          <pc:sldMk cId="3249439317" sldId="653"/>
        </pc:sldMkLst>
        <pc:spChg chg="mod">
          <ac:chgData name="Momoko Ichinokawa" userId="97fbd8355b740407" providerId="LiveId" clId="{CD9F3B8A-64B5-4CC6-AB3E-274377D8C7F6}" dt="2024-12-10T06:23:33.078" v="10600" actId="20577"/>
          <ac:spMkLst>
            <pc:docMk/>
            <pc:sldMk cId="3249439317" sldId="653"/>
            <ac:spMk id="2" creationId="{4423CE2B-0859-DFB7-FA6E-90B84015172E}"/>
          </ac:spMkLst>
        </pc:spChg>
        <pc:picChg chg="add mod">
          <ac:chgData name="Momoko Ichinokawa" userId="97fbd8355b740407" providerId="LiveId" clId="{CD9F3B8A-64B5-4CC6-AB3E-274377D8C7F6}" dt="2024-12-10T06:23:30.817" v="10597" actId="1076"/>
          <ac:picMkLst>
            <pc:docMk/>
            <pc:sldMk cId="3249439317" sldId="653"/>
            <ac:picMk id="6" creationId="{1CB3E380-3CA0-24CC-5D06-4FCBE97A51B2}"/>
          </ac:picMkLst>
        </pc:picChg>
      </pc:sldChg>
      <pc:sldChg chg="addSp modSp new mod">
        <pc:chgData name="Momoko Ichinokawa" userId="97fbd8355b740407" providerId="LiveId" clId="{CD9F3B8A-64B5-4CC6-AB3E-274377D8C7F6}" dt="2024-12-10T06:23:53.588" v="10607" actId="1076"/>
        <pc:sldMkLst>
          <pc:docMk/>
          <pc:sldMk cId="3707670781" sldId="654"/>
        </pc:sldMkLst>
        <pc:spChg chg="mod">
          <ac:chgData name="Momoko Ichinokawa" userId="97fbd8355b740407" providerId="LiveId" clId="{CD9F3B8A-64B5-4CC6-AB3E-274377D8C7F6}" dt="2024-12-10T06:23:39.316" v="10603" actId="20577"/>
          <ac:spMkLst>
            <pc:docMk/>
            <pc:sldMk cId="3707670781" sldId="654"/>
            <ac:spMk id="2" creationId="{D31004BA-48E8-34D6-06DE-1540E89AC7CB}"/>
          </ac:spMkLst>
        </pc:spChg>
        <pc:picChg chg="add mod">
          <ac:chgData name="Momoko Ichinokawa" userId="97fbd8355b740407" providerId="LiveId" clId="{CD9F3B8A-64B5-4CC6-AB3E-274377D8C7F6}" dt="2024-12-10T06:23:53.588" v="10607" actId="1076"/>
          <ac:picMkLst>
            <pc:docMk/>
            <pc:sldMk cId="3707670781" sldId="654"/>
            <ac:picMk id="6" creationId="{17CFD146-71C0-DCA0-E2B8-8E991D883DCE}"/>
          </ac:picMkLst>
        </pc:picChg>
      </pc:sldChg>
      <pc:sldChg chg="modSp new mod">
        <pc:chgData name="Momoko Ichinokawa" userId="97fbd8355b740407" providerId="LiveId" clId="{CD9F3B8A-64B5-4CC6-AB3E-274377D8C7F6}" dt="2024-12-10T06:33:12.076" v="11230" actId="20577"/>
        <pc:sldMkLst>
          <pc:docMk/>
          <pc:sldMk cId="1906294204" sldId="655"/>
        </pc:sldMkLst>
        <pc:spChg chg="mod">
          <ac:chgData name="Momoko Ichinokawa" userId="97fbd8355b740407" providerId="LiveId" clId="{CD9F3B8A-64B5-4CC6-AB3E-274377D8C7F6}" dt="2024-12-10T06:32:26.345" v="11073" actId="20577"/>
          <ac:spMkLst>
            <pc:docMk/>
            <pc:sldMk cId="1906294204" sldId="655"/>
            <ac:spMk id="2" creationId="{618344A3-1D33-B087-474D-71502AAE4E7D}"/>
          </ac:spMkLst>
        </pc:spChg>
        <pc:spChg chg="mod">
          <ac:chgData name="Momoko Ichinokawa" userId="97fbd8355b740407" providerId="LiveId" clId="{CD9F3B8A-64B5-4CC6-AB3E-274377D8C7F6}" dt="2024-12-10T06:33:12.076" v="11230" actId="20577"/>
          <ac:spMkLst>
            <pc:docMk/>
            <pc:sldMk cId="1906294204" sldId="655"/>
            <ac:spMk id="3" creationId="{009D53D9-04D9-2DB3-9287-2044C0B913F3}"/>
          </ac:spMkLst>
        </pc:spChg>
      </pc:sldChg>
      <pc:sldChg chg="addSp modSp new mod">
        <pc:chgData name="Momoko Ichinokawa" userId="97fbd8355b740407" providerId="LiveId" clId="{CD9F3B8A-64B5-4CC6-AB3E-274377D8C7F6}" dt="2024-12-10T06:44:27.911" v="11964" actId="1076"/>
        <pc:sldMkLst>
          <pc:docMk/>
          <pc:sldMk cId="4148225246" sldId="656"/>
        </pc:sldMkLst>
        <pc:spChg chg="mod">
          <ac:chgData name="Momoko Ichinokawa" userId="97fbd8355b740407" providerId="LiveId" clId="{CD9F3B8A-64B5-4CC6-AB3E-274377D8C7F6}" dt="2024-12-10T06:42:15.151" v="11949" actId="20577"/>
          <ac:spMkLst>
            <pc:docMk/>
            <pc:sldMk cId="4148225246" sldId="656"/>
            <ac:spMk id="2" creationId="{F4F04200-2ED8-CDC7-999E-652A346F10ED}"/>
          </ac:spMkLst>
        </pc:spChg>
        <pc:spChg chg="mod">
          <ac:chgData name="Momoko Ichinokawa" userId="97fbd8355b740407" providerId="LiveId" clId="{CD9F3B8A-64B5-4CC6-AB3E-274377D8C7F6}" dt="2024-12-10T06:43:42.480" v="11958" actId="5793"/>
          <ac:spMkLst>
            <pc:docMk/>
            <pc:sldMk cId="4148225246" sldId="656"/>
            <ac:spMk id="3" creationId="{F1611B1C-EFD6-9372-A64B-64E5515B4746}"/>
          </ac:spMkLst>
        </pc:spChg>
        <pc:picChg chg="add mod">
          <ac:chgData name="Momoko Ichinokawa" userId="97fbd8355b740407" providerId="LiveId" clId="{CD9F3B8A-64B5-4CC6-AB3E-274377D8C7F6}" dt="2024-12-10T06:43:13.807" v="11951" actId="1076"/>
          <ac:picMkLst>
            <pc:docMk/>
            <pc:sldMk cId="4148225246" sldId="656"/>
            <ac:picMk id="8" creationId="{B461F7E6-1740-0C14-1D04-D9F885A4592C}"/>
          </ac:picMkLst>
        </pc:picChg>
        <pc:picChg chg="add mod">
          <ac:chgData name="Momoko Ichinokawa" userId="97fbd8355b740407" providerId="LiveId" clId="{CD9F3B8A-64B5-4CC6-AB3E-274377D8C7F6}" dt="2024-12-10T06:44:27.911" v="11964" actId="1076"/>
          <ac:picMkLst>
            <pc:docMk/>
            <pc:sldMk cId="4148225246" sldId="656"/>
            <ac:picMk id="10" creationId="{051CC4DB-26FE-9165-B971-53BEA9CF0963}"/>
          </ac:picMkLst>
        </pc:picChg>
        <pc:picChg chg="add">
          <ac:chgData name="Momoko Ichinokawa" userId="97fbd8355b740407" providerId="LiveId" clId="{CD9F3B8A-64B5-4CC6-AB3E-274377D8C7F6}" dt="2024-12-10T06:43:48.842" v="11959"/>
          <ac:picMkLst>
            <pc:docMk/>
            <pc:sldMk cId="4148225246" sldId="656"/>
            <ac:picMk id="1026" creationId="{0B951BF1-86B7-09E2-D21E-62687C34001E}"/>
          </ac:picMkLst>
        </pc:picChg>
      </pc:sldChg>
      <pc:sldChg chg="modSp new mod">
        <pc:chgData name="Momoko Ichinokawa" userId="97fbd8355b740407" providerId="LiveId" clId="{CD9F3B8A-64B5-4CC6-AB3E-274377D8C7F6}" dt="2024-12-10T06:49:19.652" v="12015" actId="20577"/>
        <pc:sldMkLst>
          <pc:docMk/>
          <pc:sldMk cId="60100290" sldId="657"/>
        </pc:sldMkLst>
        <pc:spChg chg="mod">
          <ac:chgData name="Momoko Ichinokawa" userId="97fbd8355b740407" providerId="LiveId" clId="{CD9F3B8A-64B5-4CC6-AB3E-274377D8C7F6}" dt="2024-12-10T06:49:19.652" v="12015" actId="20577"/>
          <ac:spMkLst>
            <pc:docMk/>
            <pc:sldMk cId="60100290" sldId="657"/>
            <ac:spMk id="2" creationId="{F537BC53-D2A3-9A57-0F8D-EDF9FD7C1813}"/>
          </ac:spMkLst>
        </pc:spChg>
      </pc:sldChg>
    </pc:docChg>
  </pc:docChgLst>
  <pc:docChgLst>
    <pc:chgData name="ICHINOKAWA Momoko" userId="215a7c54-7685-446e-9175-6d0aa5d8b781" providerId="ADAL" clId="{D0B0468F-B212-4A9A-86DB-653C74D7E19A}"/>
    <pc:docChg chg="modSld modShowInfo">
      <pc:chgData name="ICHINOKAWA Momoko" userId="215a7c54-7685-446e-9175-6d0aa5d8b781" providerId="ADAL" clId="{D0B0468F-B212-4A9A-86DB-653C74D7E19A}" dt="2023-12-15T02:09:02.526" v="11" actId="2744"/>
      <pc:docMkLst>
        <pc:docMk/>
      </pc:docMkLst>
      <pc:sldChg chg="addSp">
        <pc:chgData name="ICHINOKAWA Momoko" userId="215a7c54-7685-446e-9175-6d0aa5d8b781" providerId="ADAL" clId="{D0B0468F-B212-4A9A-86DB-653C74D7E19A}" dt="2023-12-14T04:50:49.698" v="0"/>
        <pc:sldMkLst>
          <pc:docMk/>
          <pc:sldMk cId="621517400" sldId="284"/>
        </pc:sldMkLst>
        <pc:inkChg chg="add">
          <ac:chgData name="ICHINOKAWA Momoko" userId="215a7c54-7685-446e-9175-6d0aa5d8b781" providerId="ADAL" clId="{D0B0468F-B212-4A9A-86DB-653C74D7E19A}" dt="2023-12-14T04:50:49.698" v="0"/>
          <ac:inkMkLst>
            <pc:docMk/>
            <pc:sldMk cId="621517400" sldId="284"/>
            <ac:inkMk id="7" creationId="{BB8AB6CB-38C3-1F36-0662-10FC676DFC5C}"/>
          </ac:inkMkLst>
        </pc:inkChg>
        <pc:inkChg chg="add">
          <ac:chgData name="ICHINOKAWA Momoko" userId="215a7c54-7685-446e-9175-6d0aa5d8b781" providerId="ADAL" clId="{D0B0468F-B212-4A9A-86DB-653C74D7E19A}" dt="2023-12-14T04:50:49.698" v="0"/>
          <ac:inkMkLst>
            <pc:docMk/>
            <pc:sldMk cId="621517400" sldId="284"/>
            <ac:inkMk id="8" creationId="{DE86DA75-42E5-764E-1C48-311BF62FFEB1}"/>
          </ac:inkMkLst>
        </pc:inkChg>
        <pc:inkChg chg="add">
          <ac:chgData name="ICHINOKAWA Momoko" userId="215a7c54-7685-446e-9175-6d0aa5d8b781" providerId="ADAL" clId="{D0B0468F-B212-4A9A-86DB-653C74D7E19A}" dt="2023-12-14T04:50:49.698" v="0"/>
          <ac:inkMkLst>
            <pc:docMk/>
            <pc:sldMk cId="621517400" sldId="284"/>
            <ac:inkMk id="11" creationId="{730600CA-99E5-8463-7126-7484462F5C2E}"/>
          </ac:inkMkLst>
        </pc:inkChg>
        <pc:inkChg chg="add">
          <ac:chgData name="ICHINOKAWA Momoko" userId="215a7c54-7685-446e-9175-6d0aa5d8b781" providerId="ADAL" clId="{D0B0468F-B212-4A9A-86DB-653C74D7E19A}" dt="2023-12-14T04:50:49.698" v="0"/>
          <ac:inkMkLst>
            <pc:docMk/>
            <pc:sldMk cId="621517400" sldId="284"/>
            <ac:inkMk id="18" creationId="{359D8115-C6B9-970B-153C-DDB5F81D2F61}"/>
          </ac:inkMkLst>
        </pc:inkChg>
        <pc:inkChg chg="add">
          <ac:chgData name="ICHINOKAWA Momoko" userId="215a7c54-7685-446e-9175-6d0aa5d8b781" providerId="ADAL" clId="{D0B0468F-B212-4A9A-86DB-653C74D7E19A}" dt="2023-12-14T04:50:49.698" v="0"/>
          <ac:inkMkLst>
            <pc:docMk/>
            <pc:sldMk cId="621517400" sldId="284"/>
            <ac:inkMk id="19" creationId="{EF94CEF2-AADC-4B9A-5959-17A4B0B3F622}"/>
          </ac:inkMkLst>
        </pc:inkChg>
        <pc:inkChg chg="add">
          <ac:chgData name="ICHINOKAWA Momoko" userId="215a7c54-7685-446e-9175-6d0aa5d8b781" providerId="ADAL" clId="{D0B0468F-B212-4A9A-86DB-653C74D7E19A}" dt="2023-12-14T04:50:49.698" v="0"/>
          <ac:inkMkLst>
            <pc:docMk/>
            <pc:sldMk cId="621517400" sldId="284"/>
            <ac:inkMk id="20" creationId="{0E56CDD4-54BB-C4C0-659A-ABD371F9755F}"/>
          </ac:inkMkLst>
        </pc:inkChg>
        <pc:inkChg chg="add">
          <ac:chgData name="ICHINOKAWA Momoko" userId="215a7c54-7685-446e-9175-6d0aa5d8b781" providerId="ADAL" clId="{D0B0468F-B212-4A9A-86DB-653C74D7E19A}" dt="2023-12-14T04:50:49.698" v="0"/>
          <ac:inkMkLst>
            <pc:docMk/>
            <pc:sldMk cId="621517400" sldId="284"/>
            <ac:inkMk id="21" creationId="{299890E5-4AF7-B1CC-3965-EAA252827A4B}"/>
          </ac:inkMkLst>
        </pc:inkChg>
      </pc:sldChg>
      <pc:sldChg chg="addSp">
        <pc:chgData name="ICHINOKAWA Momoko" userId="215a7c54-7685-446e-9175-6d0aa5d8b781" providerId="ADAL" clId="{D0B0468F-B212-4A9A-86DB-653C74D7E19A}" dt="2023-12-14T04:50:49.698" v="0"/>
        <pc:sldMkLst>
          <pc:docMk/>
          <pc:sldMk cId="3302704466" sldId="285"/>
        </pc:sldMkLst>
        <pc:inkChg chg="add">
          <ac:chgData name="ICHINOKAWA Momoko" userId="215a7c54-7685-446e-9175-6d0aa5d8b781" providerId="ADAL" clId="{D0B0468F-B212-4A9A-86DB-653C74D7E19A}" dt="2023-12-14T04:50:49.698" v="0"/>
          <ac:inkMkLst>
            <pc:docMk/>
            <pc:sldMk cId="3302704466" sldId="285"/>
            <ac:inkMk id="9" creationId="{2530635F-3741-5371-15B6-F5A66FB28C2C}"/>
          </ac:inkMkLst>
        </pc:inkChg>
        <pc:inkChg chg="add">
          <ac:chgData name="ICHINOKAWA Momoko" userId="215a7c54-7685-446e-9175-6d0aa5d8b781" providerId="ADAL" clId="{D0B0468F-B212-4A9A-86DB-653C74D7E19A}" dt="2023-12-14T04:50:49.698" v="0"/>
          <ac:inkMkLst>
            <pc:docMk/>
            <pc:sldMk cId="3302704466" sldId="285"/>
            <ac:inkMk id="10" creationId="{4FD88B65-BD4B-059A-CDE2-6A31E6675904}"/>
          </ac:inkMkLst>
        </pc:inkChg>
        <pc:inkChg chg="add">
          <ac:chgData name="ICHINOKAWA Momoko" userId="215a7c54-7685-446e-9175-6d0aa5d8b781" providerId="ADAL" clId="{D0B0468F-B212-4A9A-86DB-653C74D7E19A}" dt="2023-12-14T04:50:49.698" v="0"/>
          <ac:inkMkLst>
            <pc:docMk/>
            <pc:sldMk cId="3302704466" sldId="285"/>
            <ac:inkMk id="11" creationId="{325BC05E-ECEC-5E96-FDC1-4EBC3B3FB8A2}"/>
          </ac:inkMkLst>
        </pc:inkChg>
        <pc:inkChg chg="add">
          <ac:chgData name="ICHINOKAWA Momoko" userId="215a7c54-7685-446e-9175-6d0aa5d8b781" providerId="ADAL" clId="{D0B0468F-B212-4A9A-86DB-653C74D7E19A}" dt="2023-12-14T04:50:49.698" v="0"/>
          <ac:inkMkLst>
            <pc:docMk/>
            <pc:sldMk cId="3302704466" sldId="285"/>
            <ac:inkMk id="12" creationId="{EF4959AA-03D4-B550-1423-D13A2E7D6AB3}"/>
          </ac:inkMkLst>
        </pc:inkChg>
        <pc:inkChg chg="add">
          <ac:chgData name="ICHINOKAWA Momoko" userId="215a7c54-7685-446e-9175-6d0aa5d8b781" providerId="ADAL" clId="{D0B0468F-B212-4A9A-86DB-653C74D7E19A}" dt="2023-12-14T04:50:49.698" v="0"/>
          <ac:inkMkLst>
            <pc:docMk/>
            <pc:sldMk cId="3302704466" sldId="285"/>
            <ac:inkMk id="13" creationId="{1B5EE47C-2F2D-22E4-C3A1-320827F0EB5E}"/>
          </ac:inkMkLst>
        </pc:inkChg>
        <pc:inkChg chg="add">
          <ac:chgData name="ICHINOKAWA Momoko" userId="215a7c54-7685-446e-9175-6d0aa5d8b781" providerId="ADAL" clId="{D0B0468F-B212-4A9A-86DB-653C74D7E19A}" dt="2023-12-14T04:50:49.698" v="0"/>
          <ac:inkMkLst>
            <pc:docMk/>
            <pc:sldMk cId="3302704466" sldId="285"/>
            <ac:inkMk id="14" creationId="{9EA688D1-3F0B-DD9A-72F7-8A788F15DCD6}"/>
          </ac:inkMkLst>
        </pc:inkChg>
      </pc:sldChg>
      <pc:sldChg chg="addSp">
        <pc:chgData name="ICHINOKAWA Momoko" userId="215a7c54-7685-446e-9175-6d0aa5d8b781" providerId="ADAL" clId="{D0B0468F-B212-4A9A-86DB-653C74D7E19A}" dt="2023-12-14T07:40:48.038" v="1"/>
        <pc:sldMkLst>
          <pc:docMk/>
          <pc:sldMk cId="1642355635" sldId="321"/>
        </pc:sldMkLst>
        <pc:inkChg chg="add">
          <ac:chgData name="ICHINOKAWA Momoko" userId="215a7c54-7685-446e-9175-6d0aa5d8b781" providerId="ADAL" clId="{D0B0468F-B212-4A9A-86DB-653C74D7E19A}" dt="2023-12-14T07:40:48.038" v="1"/>
          <ac:inkMkLst>
            <pc:docMk/>
            <pc:sldMk cId="1642355635" sldId="321"/>
            <ac:inkMk id="9" creationId="{A4776639-1C65-277A-FB56-1BD7EF6374A3}"/>
          </ac:inkMkLst>
        </pc:inkChg>
        <pc:inkChg chg="add">
          <ac:chgData name="ICHINOKAWA Momoko" userId="215a7c54-7685-446e-9175-6d0aa5d8b781" providerId="ADAL" clId="{D0B0468F-B212-4A9A-86DB-653C74D7E19A}" dt="2023-12-14T07:40:48.038" v="1"/>
          <ac:inkMkLst>
            <pc:docMk/>
            <pc:sldMk cId="1642355635" sldId="321"/>
            <ac:inkMk id="10" creationId="{33DCD600-C75F-7E42-D65B-53F045CC4781}"/>
          </ac:inkMkLst>
        </pc:inkChg>
        <pc:inkChg chg="add">
          <ac:chgData name="ICHINOKAWA Momoko" userId="215a7c54-7685-446e-9175-6d0aa5d8b781" providerId="ADAL" clId="{D0B0468F-B212-4A9A-86DB-653C74D7E19A}" dt="2023-12-14T07:40:48.038" v="1"/>
          <ac:inkMkLst>
            <pc:docMk/>
            <pc:sldMk cId="1642355635" sldId="321"/>
            <ac:inkMk id="11" creationId="{2F1D2004-2867-C851-AAE4-26406A880CA1}"/>
          </ac:inkMkLst>
        </pc:inkChg>
      </pc:sldChg>
      <pc:sldChg chg="addSp">
        <pc:chgData name="ICHINOKAWA Momoko" userId="215a7c54-7685-446e-9175-6d0aa5d8b781" providerId="ADAL" clId="{D0B0468F-B212-4A9A-86DB-653C74D7E19A}" dt="2023-12-14T07:40:48.038" v="1"/>
        <pc:sldMkLst>
          <pc:docMk/>
          <pc:sldMk cId="3354330291" sldId="326"/>
        </pc:sldMkLst>
        <pc:inkChg chg="add">
          <ac:chgData name="ICHINOKAWA Momoko" userId="215a7c54-7685-446e-9175-6d0aa5d8b781" providerId="ADAL" clId="{D0B0468F-B212-4A9A-86DB-653C74D7E19A}" dt="2023-12-14T07:40:48.038" v="1"/>
          <ac:inkMkLst>
            <pc:docMk/>
            <pc:sldMk cId="3354330291" sldId="326"/>
            <ac:inkMk id="7" creationId="{3D9689E3-9B38-15ED-274A-220DC94C8616}"/>
          </ac:inkMkLst>
        </pc:inkChg>
      </pc:sldChg>
      <pc:sldChg chg="addSp">
        <pc:chgData name="ICHINOKAWA Momoko" userId="215a7c54-7685-446e-9175-6d0aa5d8b781" providerId="ADAL" clId="{D0B0468F-B212-4A9A-86DB-653C74D7E19A}" dt="2023-12-15T02:08:55.706" v="8"/>
        <pc:sldMkLst>
          <pc:docMk/>
          <pc:sldMk cId="1157711689" sldId="344"/>
        </pc:sldMkLst>
        <pc:inkChg chg="add">
          <ac:chgData name="ICHINOKAWA Momoko" userId="215a7c54-7685-446e-9175-6d0aa5d8b781" providerId="ADAL" clId="{D0B0468F-B212-4A9A-86DB-653C74D7E19A}" dt="2023-12-15T02:08:55.706" v="8"/>
          <ac:inkMkLst>
            <pc:docMk/>
            <pc:sldMk cId="1157711689" sldId="344"/>
            <ac:inkMk id="8" creationId="{75BB886B-FE8F-9262-1494-85A3FFEB1B30}"/>
          </ac:inkMkLst>
        </pc:inkChg>
        <pc:inkChg chg="add">
          <ac:chgData name="ICHINOKAWA Momoko" userId="215a7c54-7685-446e-9175-6d0aa5d8b781" providerId="ADAL" clId="{D0B0468F-B212-4A9A-86DB-653C74D7E19A}" dt="2023-12-15T02:08:55.706" v="8"/>
          <ac:inkMkLst>
            <pc:docMk/>
            <pc:sldMk cId="1157711689" sldId="344"/>
            <ac:inkMk id="9" creationId="{D53BD108-0B1E-6256-D6CB-B6B7D4E55F40}"/>
          </ac:inkMkLst>
        </pc:inkChg>
        <pc:inkChg chg="add">
          <ac:chgData name="ICHINOKAWA Momoko" userId="215a7c54-7685-446e-9175-6d0aa5d8b781" providerId="ADAL" clId="{D0B0468F-B212-4A9A-86DB-653C74D7E19A}" dt="2023-12-15T02:08:55.706" v="8"/>
          <ac:inkMkLst>
            <pc:docMk/>
            <pc:sldMk cId="1157711689" sldId="344"/>
            <ac:inkMk id="11" creationId="{5871D4EB-46A9-272E-C7FD-C09DAFFF0786}"/>
          </ac:inkMkLst>
        </pc:inkChg>
        <pc:inkChg chg="add">
          <ac:chgData name="ICHINOKAWA Momoko" userId="215a7c54-7685-446e-9175-6d0aa5d8b781" providerId="ADAL" clId="{D0B0468F-B212-4A9A-86DB-653C74D7E19A}" dt="2023-12-15T02:08:55.706" v="8"/>
          <ac:inkMkLst>
            <pc:docMk/>
            <pc:sldMk cId="1157711689" sldId="344"/>
            <ac:inkMk id="12" creationId="{609C9240-FD97-70AE-2D82-AA0106CF0869}"/>
          </ac:inkMkLst>
        </pc:inkChg>
        <pc:inkChg chg="add">
          <ac:chgData name="ICHINOKAWA Momoko" userId="215a7c54-7685-446e-9175-6d0aa5d8b781" providerId="ADAL" clId="{D0B0468F-B212-4A9A-86DB-653C74D7E19A}" dt="2023-12-15T02:08:55.706" v="8"/>
          <ac:inkMkLst>
            <pc:docMk/>
            <pc:sldMk cId="1157711689" sldId="344"/>
            <ac:inkMk id="13" creationId="{D20E258B-AB6A-06A6-BCDE-69F251E6CFD0}"/>
          </ac:inkMkLst>
        </pc:inkChg>
      </pc:sldChg>
      <pc:sldChg chg="addSp">
        <pc:chgData name="ICHINOKAWA Momoko" userId="215a7c54-7685-446e-9175-6d0aa5d8b781" providerId="ADAL" clId="{D0B0468F-B212-4A9A-86DB-653C74D7E19A}" dt="2023-12-14T07:40:48.038" v="1"/>
        <pc:sldMkLst>
          <pc:docMk/>
          <pc:sldMk cId="2437046449" sldId="546"/>
        </pc:sldMkLst>
        <pc:inkChg chg="add">
          <ac:chgData name="ICHINOKAWA Momoko" userId="215a7c54-7685-446e-9175-6d0aa5d8b781" providerId="ADAL" clId="{D0B0468F-B212-4A9A-86DB-653C74D7E19A}" dt="2023-12-14T07:40:48.038" v="1"/>
          <ac:inkMkLst>
            <pc:docMk/>
            <pc:sldMk cId="2437046449" sldId="546"/>
            <ac:inkMk id="7" creationId="{704DB444-FE14-D307-C4EC-92497C546B46}"/>
          </ac:inkMkLst>
        </pc:inkChg>
        <pc:inkChg chg="add">
          <ac:chgData name="ICHINOKAWA Momoko" userId="215a7c54-7685-446e-9175-6d0aa5d8b781" providerId="ADAL" clId="{D0B0468F-B212-4A9A-86DB-653C74D7E19A}" dt="2023-12-14T07:40:48.038" v="1"/>
          <ac:inkMkLst>
            <pc:docMk/>
            <pc:sldMk cId="2437046449" sldId="546"/>
            <ac:inkMk id="8" creationId="{5A239997-EE7E-3A43-7233-FF559930799E}"/>
          </ac:inkMkLst>
        </pc:inkChg>
        <pc:inkChg chg="add">
          <ac:chgData name="ICHINOKAWA Momoko" userId="215a7c54-7685-446e-9175-6d0aa5d8b781" providerId="ADAL" clId="{D0B0468F-B212-4A9A-86DB-653C74D7E19A}" dt="2023-12-14T07:40:48.038" v="1"/>
          <ac:inkMkLst>
            <pc:docMk/>
            <pc:sldMk cId="2437046449" sldId="546"/>
            <ac:inkMk id="9" creationId="{78F9B836-82BA-52FD-CEA6-360F2FE51047}"/>
          </ac:inkMkLst>
        </pc:inkChg>
        <pc:inkChg chg="add">
          <ac:chgData name="ICHINOKAWA Momoko" userId="215a7c54-7685-446e-9175-6d0aa5d8b781" providerId="ADAL" clId="{D0B0468F-B212-4A9A-86DB-653C74D7E19A}" dt="2023-12-14T07:40:48.038" v="1"/>
          <ac:inkMkLst>
            <pc:docMk/>
            <pc:sldMk cId="2437046449" sldId="546"/>
            <ac:inkMk id="10" creationId="{DD087209-2E6B-FF8C-5F9F-ED72706CDC11}"/>
          </ac:inkMkLst>
        </pc:inkChg>
        <pc:inkChg chg="add">
          <ac:chgData name="ICHINOKAWA Momoko" userId="215a7c54-7685-446e-9175-6d0aa5d8b781" providerId="ADAL" clId="{D0B0468F-B212-4A9A-86DB-653C74D7E19A}" dt="2023-12-14T07:40:48.038" v="1"/>
          <ac:inkMkLst>
            <pc:docMk/>
            <pc:sldMk cId="2437046449" sldId="546"/>
            <ac:inkMk id="11" creationId="{64A6EDB6-FF34-DD56-9D9F-63458F5EF9C1}"/>
          </ac:inkMkLst>
        </pc:inkChg>
        <pc:inkChg chg="add">
          <ac:chgData name="ICHINOKAWA Momoko" userId="215a7c54-7685-446e-9175-6d0aa5d8b781" providerId="ADAL" clId="{D0B0468F-B212-4A9A-86DB-653C74D7E19A}" dt="2023-12-14T07:40:48.038" v="1"/>
          <ac:inkMkLst>
            <pc:docMk/>
            <pc:sldMk cId="2437046449" sldId="546"/>
            <ac:inkMk id="12" creationId="{389D1F5F-3C70-9BF7-D8A8-D7AF0C7A2C6A}"/>
          </ac:inkMkLst>
        </pc:inkChg>
        <pc:inkChg chg="add">
          <ac:chgData name="ICHINOKAWA Momoko" userId="215a7c54-7685-446e-9175-6d0aa5d8b781" providerId="ADAL" clId="{D0B0468F-B212-4A9A-86DB-653C74D7E19A}" dt="2023-12-14T07:40:48.038" v="1"/>
          <ac:inkMkLst>
            <pc:docMk/>
            <pc:sldMk cId="2437046449" sldId="546"/>
            <ac:inkMk id="13" creationId="{DA78EC3E-8E61-BDE7-B7BD-2EA67C4A033B}"/>
          </ac:inkMkLst>
        </pc:inkChg>
        <pc:inkChg chg="add">
          <ac:chgData name="ICHINOKAWA Momoko" userId="215a7c54-7685-446e-9175-6d0aa5d8b781" providerId="ADAL" clId="{D0B0468F-B212-4A9A-86DB-653C74D7E19A}" dt="2023-12-14T07:40:48.038" v="1"/>
          <ac:inkMkLst>
            <pc:docMk/>
            <pc:sldMk cId="2437046449" sldId="546"/>
            <ac:inkMk id="14" creationId="{C191254E-BD75-58F0-C8BC-C3A6036D96D6}"/>
          </ac:inkMkLst>
        </pc:inkChg>
        <pc:inkChg chg="add">
          <ac:chgData name="ICHINOKAWA Momoko" userId="215a7c54-7685-446e-9175-6d0aa5d8b781" providerId="ADAL" clId="{D0B0468F-B212-4A9A-86DB-653C74D7E19A}" dt="2023-12-14T07:40:48.038" v="1"/>
          <ac:inkMkLst>
            <pc:docMk/>
            <pc:sldMk cId="2437046449" sldId="546"/>
            <ac:inkMk id="15" creationId="{CED9C8C2-30E6-3523-488E-AC6E64684040}"/>
          </ac:inkMkLst>
        </pc:inkChg>
      </pc:sldChg>
      <pc:sldChg chg="addSp modSp mod">
        <pc:chgData name="ICHINOKAWA Momoko" userId="215a7c54-7685-446e-9175-6d0aa5d8b781" providerId="ADAL" clId="{D0B0468F-B212-4A9A-86DB-653C74D7E19A}" dt="2023-12-15T01:06:05.974" v="6" actId="20577"/>
        <pc:sldMkLst>
          <pc:docMk/>
          <pc:sldMk cId="3431581106" sldId="550"/>
        </pc:sldMkLst>
        <pc:spChg chg="mod">
          <ac:chgData name="ICHINOKAWA Momoko" userId="215a7c54-7685-446e-9175-6d0aa5d8b781" providerId="ADAL" clId="{D0B0468F-B212-4A9A-86DB-653C74D7E19A}" dt="2023-12-15T01:06:05.974" v="6" actId="20577"/>
          <ac:spMkLst>
            <pc:docMk/>
            <pc:sldMk cId="3431581106" sldId="550"/>
            <ac:spMk id="56" creationId="{A57ADE4D-7715-38C2-7B35-512E334D86D4}"/>
          </ac:spMkLst>
        </pc:spChg>
        <pc:inkChg chg="add">
          <ac:chgData name="ICHINOKAWA Momoko" userId="215a7c54-7685-446e-9175-6d0aa5d8b781" providerId="ADAL" clId="{D0B0468F-B212-4A9A-86DB-653C74D7E19A}" dt="2023-12-15T01:05:58.472" v="2"/>
          <ac:inkMkLst>
            <pc:docMk/>
            <pc:sldMk cId="3431581106" sldId="550"/>
            <ac:inkMk id="3" creationId="{E464C4EB-817C-2DC9-60A3-07D87C63DF27}"/>
          </ac:inkMkLst>
        </pc:inkChg>
      </pc:sldChg>
      <pc:sldChg chg="addSp">
        <pc:chgData name="ICHINOKAWA Momoko" userId="215a7c54-7685-446e-9175-6d0aa5d8b781" providerId="ADAL" clId="{D0B0468F-B212-4A9A-86DB-653C74D7E19A}" dt="2023-12-15T01:13:29.451" v="7"/>
        <pc:sldMkLst>
          <pc:docMk/>
          <pc:sldMk cId="34964606" sldId="551"/>
        </pc:sldMkLst>
        <pc:inkChg chg="add">
          <ac:chgData name="ICHINOKAWA Momoko" userId="215a7c54-7685-446e-9175-6d0aa5d8b781" providerId="ADAL" clId="{D0B0468F-B212-4A9A-86DB-653C74D7E19A}" dt="2023-12-15T01:13:29.451" v="7"/>
          <ac:inkMkLst>
            <pc:docMk/>
            <pc:sldMk cId="34964606" sldId="551"/>
            <ac:inkMk id="7" creationId="{61EEA8DA-1FFF-9A4A-2865-E845998A3F6A}"/>
          </ac:inkMkLst>
        </pc:inkChg>
        <pc:inkChg chg="add">
          <ac:chgData name="ICHINOKAWA Momoko" userId="215a7c54-7685-446e-9175-6d0aa5d8b781" providerId="ADAL" clId="{D0B0468F-B212-4A9A-86DB-653C74D7E19A}" dt="2023-12-15T01:13:29.451" v="7"/>
          <ac:inkMkLst>
            <pc:docMk/>
            <pc:sldMk cId="34964606" sldId="551"/>
            <ac:inkMk id="8" creationId="{17E02AC7-89A5-05B5-2705-DB7ED0CC1840}"/>
          </ac:inkMkLst>
        </pc:inkChg>
        <pc:inkChg chg="add">
          <ac:chgData name="ICHINOKAWA Momoko" userId="215a7c54-7685-446e-9175-6d0aa5d8b781" providerId="ADAL" clId="{D0B0468F-B212-4A9A-86DB-653C74D7E19A}" dt="2023-12-15T01:13:29.451" v="7"/>
          <ac:inkMkLst>
            <pc:docMk/>
            <pc:sldMk cId="34964606" sldId="551"/>
            <ac:inkMk id="9" creationId="{66FE85BA-90EC-2369-5E49-F4AA494B1BF1}"/>
          </ac:inkMkLst>
        </pc:inkChg>
        <pc:inkChg chg="add">
          <ac:chgData name="ICHINOKAWA Momoko" userId="215a7c54-7685-446e-9175-6d0aa5d8b781" providerId="ADAL" clId="{D0B0468F-B212-4A9A-86DB-653C74D7E19A}" dt="2023-12-15T01:13:29.451" v="7"/>
          <ac:inkMkLst>
            <pc:docMk/>
            <pc:sldMk cId="34964606" sldId="551"/>
            <ac:inkMk id="10" creationId="{583687A7-1656-EBB7-55CC-16D108D8D2B9}"/>
          </ac:inkMkLst>
        </pc:inkChg>
        <pc:inkChg chg="add">
          <ac:chgData name="ICHINOKAWA Momoko" userId="215a7c54-7685-446e-9175-6d0aa5d8b781" providerId="ADAL" clId="{D0B0468F-B212-4A9A-86DB-653C74D7E19A}" dt="2023-12-15T01:13:29.451" v="7"/>
          <ac:inkMkLst>
            <pc:docMk/>
            <pc:sldMk cId="34964606" sldId="551"/>
            <ac:inkMk id="11" creationId="{47C3734D-874F-9E0C-B547-1001C9225C72}"/>
          </ac:inkMkLst>
        </pc:inkChg>
        <pc:inkChg chg="add">
          <ac:chgData name="ICHINOKAWA Momoko" userId="215a7c54-7685-446e-9175-6d0aa5d8b781" providerId="ADAL" clId="{D0B0468F-B212-4A9A-86DB-653C74D7E19A}" dt="2023-12-15T01:13:29.451" v="7"/>
          <ac:inkMkLst>
            <pc:docMk/>
            <pc:sldMk cId="34964606" sldId="551"/>
            <ac:inkMk id="12" creationId="{C5A87F8D-72A6-5B22-3E62-C99E6AC6B23C}"/>
          </ac:inkMkLst>
        </pc:inkChg>
        <pc:inkChg chg="add">
          <ac:chgData name="ICHINOKAWA Momoko" userId="215a7c54-7685-446e-9175-6d0aa5d8b781" providerId="ADAL" clId="{D0B0468F-B212-4A9A-86DB-653C74D7E19A}" dt="2023-12-15T01:13:29.451" v="7"/>
          <ac:inkMkLst>
            <pc:docMk/>
            <pc:sldMk cId="34964606" sldId="551"/>
            <ac:inkMk id="13" creationId="{4A63AB0F-D8BE-1EBD-B006-684A4BED64BB}"/>
          </ac:inkMkLst>
        </pc:inkChg>
      </pc:sldChg>
      <pc:sldChg chg="addSp">
        <pc:chgData name="ICHINOKAWA Momoko" userId="215a7c54-7685-446e-9175-6d0aa5d8b781" providerId="ADAL" clId="{D0B0468F-B212-4A9A-86DB-653C74D7E19A}" dt="2023-12-15T01:13:29.451" v="7"/>
        <pc:sldMkLst>
          <pc:docMk/>
          <pc:sldMk cId="4134931314" sldId="552"/>
        </pc:sldMkLst>
        <pc:inkChg chg="add">
          <ac:chgData name="ICHINOKAWA Momoko" userId="215a7c54-7685-446e-9175-6d0aa5d8b781" providerId="ADAL" clId="{D0B0468F-B212-4A9A-86DB-653C74D7E19A}" dt="2023-12-15T01:13:29.451" v="7"/>
          <ac:inkMkLst>
            <pc:docMk/>
            <pc:sldMk cId="4134931314" sldId="552"/>
            <ac:inkMk id="3" creationId="{1D834FF0-0D65-AE46-FE75-DA5FE907208A}"/>
          </ac:inkMkLst>
        </pc:inkChg>
      </pc:sldChg>
      <pc:sldChg chg="addSp">
        <pc:chgData name="ICHINOKAWA Momoko" userId="215a7c54-7685-446e-9175-6d0aa5d8b781" providerId="ADAL" clId="{D0B0468F-B212-4A9A-86DB-653C74D7E19A}" dt="2023-12-15T02:08:55.706" v="8"/>
        <pc:sldMkLst>
          <pc:docMk/>
          <pc:sldMk cId="2847316970" sldId="559"/>
        </pc:sldMkLst>
        <pc:inkChg chg="add">
          <ac:chgData name="ICHINOKAWA Momoko" userId="215a7c54-7685-446e-9175-6d0aa5d8b781" providerId="ADAL" clId="{D0B0468F-B212-4A9A-86DB-653C74D7E19A}" dt="2023-12-15T02:08:55.706" v="8"/>
          <ac:inkMkLst>
            <pc:docMk/>
            <pc:sldMk cId="2847316970" sldId="559"/>
            <ac:inkMk id="7" creationId="{F1858F7D-F358-E1F8-63EA-D034EF44DA88}"/>
          </ac:inkMkLst>
        </pc:inkChg>
        <pc:inkChg chg="add">
          <ac:chgData name="ICHINOKAWA Momoko" userId="215a7c54-7685-446e-9175-6d0aa5d8b781" providerId="ADAL" clId="{D0B0468F-B212-4A9A-86DB-653C74D7E19A}" dt="2023-12-15T02:08:55.706" v="8"/>
          <ac:inkMkLst>
            <pc:docMk/>
            <pc:sldMk cId="2847316970" sldId="559"/>
            <ac:inkMk id="8" creationId="{61A84046-0DC6-5A02-7BAE-AF921C8CA286}"/>
          </ac:inkMkLst>
        </pc:inkChg>
        <pc:inkChg chg="add">
          <ac:chgData name="ICHINOKAWA Momoko" userId="215a7c54-7685-446e-9175-6d0aa5d8b781" providerId="ADAL" clId="{D0B0468F-B212-4A9A-86DB-653C74D7E19A}" dt="2023-12-15T02:08:55.706" v="8"/>
          <ac:inkMkLst>
            <pc:docMk/>
            <pc:sldMk cId="2847316970" sldId="559"/>
            <ac:inkMk id="9" creationId="{9AE9CC7D-C9DF-2C8E-F534-DE3952AC1D93}"/>
          </ac:inkMkLst>
        </pc:inkChg>
        <pc:inkChg chg="add">
          <ac:chgData name="ICHINOKAWA Momoko" userId="215a7c54-7685-446e-9175-6d0aa5d8b781" providerId="ADAL" clId="{D0B0468F-B212-4A9A-86DB-653C74D7E19A}" dt="2023-12-15T02:08:55.706" v="8"/>
          <ac:inkMkLst>
            <pc:docMk/>
            <pc:sldMk cId="2847316970" sldId="559"/>
            <ac:inkMk id="10" creationId="{27305DA4-36BC-BC8F-1EE3-F79D7FB80509}"/>
          </ac:inkMkLst>
        </pc:inkChg>
        <pc:inkChg chg="add">
          <ac:chgData name="ICHINOKAWA Momoko" userId="215a7c54-7685-446e-9175-6d0aa5d8b781" providerId="ADAL" clId="{D0B0468F-B212-4A9A-86DB-653C74D7E19A}" dt="2023-12-15T02:08:55.706" v="8"/>
          <ac:inkMkLst>
            <pc:docMk/>
            <pc:sldMk cId="2847316970" sldId="559"/>
            <ac:inkMk id="11" creationId="{34D9D9A6-12D1-9168-6F2C-77AFB150194A}"/>
          </ac:inkMkLst>
        </pc:inkChg>
      </pc:sldChg>
    </pc:docChg>
  </pc:docChgLst>
  <pc:docChgLst>
    <pc:chgData name="Momoko Ichinokawa" userId="97fbd8355b740407" providerId="LiveId" clId="{8D9057E9-EA73-408A-8AAD-056C7AEA6877}"/>
    <pc:docChg chg="undo custSel addSld delSld modSld sldOrd addSection modSection">
      <pc:chgData name="Momoko Ichinokawa" userId="97fbd8355b740407" providerId="LiveId" clId="{8D9057E9-EA73-408A-8AAD-056C7AEA6877}" dt="2023-12-12T09:11:31.512" v="17705" actId="20577"/>
      <pc:docMkLst>
        <pc:docMk/>
      </pc:docMkLst>
      <pc:sldChg chg="modSp mod">
        <pc:chgData name="Momoko Ichinokawa" userId="97fbd8355b740407" providerId="LiveId" clId="{8D9057E9-EA73-408A-8AAD-056C7AEA6877}" dt="2023-12-07T07:17:35.665" v="64" actId="122"/>
        <pc:sldMkLst>
          <pc:docMk/>
          <pc:sldMk cId="2752759380" sldId="257"/>
        </pc:sldMkLst>
        <pc:spChg chg="mod">
          <ac:chgData name="Momoko Ichinokawa" userId="97fbd8355b740407" providerId="LiveId" clId="{8D9057E9-EA73-408A-8AAD-056C7AEA6877}" dt="2023-12-07T07:17:35.665" v="64" actId="122"/>
          <ac:spMkLst>
            <pc:docMk/>
            <pc:sldMk cId="2752759380" sldId="257"/>
            <ac:spMk id="2" creationId="{578F099E-FD7D-105E-1C74-4886A6866365}"/>
          </ac:spMkLst>
        </pc:spChg>
      </pc:sldChg>
      <pc:sldChg chg="modSp new mod">
        <pc:chgData name="Momoko Ichinokawa" userId="97fbd8355b740407" providerId="LiveId" clId="{8D9057E9-EA73-408A-8AAD-056C7AEA6877}" dt="2023-12-07T07:41:35.599" v="273" actId="20577"/>
        <pc:sldMkLst>
          <pc:docMk/>
          <pc:sldMk cId="510270028" sldId="258"/>
        </pc:sldMkLst>
        <pc:spChg chg="mod">
          <ac:chgData name="Momoko Ichinokawa" userId="97fbd8355b740407" providerId="LiveId" clId="{8D9057E9-EA73-408A-8AAD-056C7AEA6877}" dt="2023-12-07T07:38:04.612" v="116" actId="20577"/>
          <ac:spMkLst>
            <pc:docMk/>
            <pc:sldMk cId="510270028" sldId="258"/>
            <ac:spMk id="2" creationId="{420B37B0-BB9E-93E8-6D3D-15DFAE147056}"/>
          </ac:spMkLst>
        </pc:spChg>
        <pc:spChg chg="mod">
          <ac:chgData name="Momoko Ichinokawa" userId="97fbd8355b740407" providerId="LiveId" clId="{8D9057E9-EA73-408A-8AAD-056C7AEA6877}" dt="2023-12-07T07:41:35.599" v="273" actId="20577"/>
          <ac:spMkLst>
            <pc:docMk/>
            <pc:sldMk cId="510270028" sldId="258"/>
            <ac:spMk id="3" creationId="{5836B57C-AEAA-4425-38EC-ECEBFD911B4E}"/>
          </ac:spMkLst>
        </pc:spChg>
      </pc:sldChg>
      <pc:sldChg chg="addSp modSp new mod">
        <pc:chgData name="Momoko Ichinokawa" userId="97fbd8355b740407" providerId="LiveId" clId="{8D9057E9-EA73-408A-8AAD-056C7AEA6877}" dt="2023-12-12T08:57:36.199" v="17119" actId="1076"/>
        <pc:sldMkLst>
          <pc:docMk/>
          <pc:sldMk cId="1562878709" sldId="259"/>
        </pc:sldMkLst>
        <pc:spChg chg="mod">
          <ac:chgData name="Momoko Ichinokawa" userId="97fbd8355b740407" providerId="LiveId" clId="{8D9057E9-EA73-408A-8AAD-056C7AEA6877}" dt="2023-12-12T08:56:28.463" v="17069" actId="20577"/>
          <ac:spMkLst>
            <pc:docMk/>
            <pc:sldMk cId="1562878709" sldId="259"/>
            <ac:spMk id="2" creationId="{BC643161-4F3C-E85E-4F8C-0E028A481E70}"/>
          </ac:spMkLst>
        </pc:spChg>
        <pc:spChg chg="mod">
          <ac:chgData name="Momoko Ichinokawa" userId="97fbd8355b740407" providerId="LiveId" clId="{8D9057E9-EA73-408A-8AAD-056C7AEA6877}" dt="2023-12-12T08:57:31.887" v="17118" actId="6549"/>
          <ac:spMkLst>
            <pc:docMk/>
            <pc:sldMk cId="1562878709" sldId="259"/>
            <ac:spMk id="3" creationId="{D3B3B0BF-DAA9-0453-7B8C-6EFE6A7C2F1F}"/>
          </ac:spMkLst>
        </pc:spChg>
        <pc:spChg chg="add mod">
          <ac:chgData name="Momoko Ichinokawa" userId="97fbd8355b740407" providerId="LiveId" clId="{8D9057E9-EA73-408A-8AAD-056C7AEA6877}" dt="2023-12-12T08:57:36.199" v="17119" actId="1076"/>
          <ac:spMkLst>
            <pc:docMk/>
            <pc:sldMk cId="1562878709" sldId="259"/>
            <ac:spMk id="7" creationId="{5C624D45-2002-8074-FB79-217A75D72333}"/>
          </ac:spMkLst>
        </pc:spChg>
      </pc:sldChg>
      <pc:sldChg chg="addSp delSp modSp new mod modClrScheme chgLayout">
        <pc:chgData name="Momoko Ichinokawa" userId="97fbd8355b740407" providerId="LiveId" clId="{8D9057E9-EA73-408A-8AAD-056C7AEA6877}" dt="2023-12-12T09:04:36.602" v="17452" actId="27636"/>
        <pc:sldMkLst>
          <pc:docMk/>
          <pc:sldMk cId="2374238131" sldId="260"/>
        </pc:sldMkLst>
        <pc:spChg chg="del">
          <ac:chgData name="Momoko Ichinokawa" userId="97fbd8355b740407" providerId="LiveId" clId="{8D9057E9-EA73-408A-8AAD-056C7AEA6877}" dt="2023-12-07T08:07:51.532" v="606" actId="700"/>
          <ac:spMkLst>
            <pc:docMk/>
            <pc:sldMk cId="2374238131" sldId="260"/>
            <ac:spMk id="2" creationId="{C2B6695F-50D3-A1DB-49E8-BA9211EEC8FC}"/>
          </ac:spMkLst>
        </pc:spChg>
        <pc:spChg chg="del">
          <ac:chgData name="Momoko Ichinokawa" userId="97fbd8355b740407" providerId="LiveId" clId="{8D9057E9-EA73-408A-8AAD-056C7AEA6877}" dt="2023-12-07T08:07:51.532" v="606" actId="700"/>
          <ac:spMkLst>
            <pc:docMk/>
            <pc:sldMk cId="2374238131" sldId="260"/>
            <ac:spMk id="3" creationId="{A04B7561-7D97-316D-2B4B-52C719981BEC}"/>
          </ac:spMkLst>
        </pc:spChg>
        <pc:spChg chg="mod ord">
          <ac:chgData name="Momoko Ichinokawa" userId="97fbd8355b740407" providerId="LiveId" clId="{8D9057E9-EA73-408A-8AAD-056C7AEA6877}" dt="2023-12-07T08:08:51.817" v="706" actId="700"/>
          <ac:spMkLst>
            <pc:docMk/>
            <pc:sldMk cId="2374238131" sldId="260"/>
            <ac:spMk id="4" creationId="{47C66608-5348-BF17-9661-E8EB47118586}"/>
          </ac:spMkLst>
        </pc:spChg>
        <pc:spChg chg="mod ord">
          <ac:chgData name="Momoko Ichinokawa" userId="97fbd8355b740407" providerId="LiveId" clId="{8D9057E9-EA73-408A-8AAD-056C7AEA6877}" dt="2023-12-07T08:08:51.817" v="706" actId="700"/>
          <ac:spMkLst>
            <pc:docMk/>
            <pc:sldMk cId="2374238131" sldId="260"/>
            <ac:spMk id="5" creationId="{A77C6E53-920B-5CD3-4C11-62F865014DD9}"/>
          </ac:spMkLst>
        </pc:spChg>
        <pc:spChg chg="mod ord">
          <ac:chgData name="Momoko Ichinokawa" userId="97fbd8355b740407" providerId="LiveId" clId="{8D9057E9-EA73-408A-8AAD-056C7AEA6877}" dt="2023-12-07T08:08:51.817" v="706" actId="700"/>
          <ac:spMkLst>
            <pc:docMk/>
            <pc:sldMk cId="2374238131" sldId="260"/>
            <ac:spMk id="6" creationId="{FAD8015B-9F4E-BAD9-DC69-1511EA6D652E}"/>
          </ac:spMkLst>
        </pc:spChg>
        <pc:spChg chg="add del mod ord">
          <ac:chgData name="Momoko Ichinokawa" userId="97fbd8355b740407" providerId="LiveId" clId="{8D9057E9-EA73-408A-8AAD-056C7AEA6877}" dt="2023-12-07T08:08:51.817" v="706" actId="700"/>
          <ac:spMkLst>
            <pc:docMk/>
            <pc:sldMk cId="2374238131" sldId="260"/>
            <ac:spMk id="7" creationId="{29CFD2D7-B36F-0F93-060B-067D6F148B95}"/>
          </ac:spMkLst>
        </pc:spChg>
        <pc:spChg chg="add del mod ord">
          <ac:chgData name="Momoko Ichinokawa" userId="97fbd8355b740407" providerId="LiveId" clId="{8D9057E9-EA73-408A-8AAD-056C7AEA6877}" dt="2023-12-07T08:08:51.817" v="706" actId="700"/>
          <ac:spMkLst>
            <pc:docMk/>
            <pc:sldMk cId="2374238131" sldId="260"/>
            <ac:spMk id="8" creationId="{40F719CA-2623-6963-6C54-9E71128EDED9}"/>
          </ac:spMkLst>
        </pc:spChg>
        <pc:spChg chg="add mod ord">
          <ac:chgData name="Momoko Ichinokawa" userId="97fbd8355b740407" providerId="LiveId" clId="{8D9057E9-EA73-408A-8AAD-056C7AEA6877}" dt="2023-12-12T09:04:32.993" v="17450" actId="20577"/>
          <ac:spMkLst>
            <pc:docMk/>
            <pc:sldMk cId="2374238131" sldId="260"/>
            <ac:spMk id="9" creationId="{86252E9B-5ABE-008E-E351-09D683AA8F26}"/>
          </ac:spMkLst>
        </pc:spChg>
        <pc:spChg chg="add mod ord">
          <ac:chgData name="Momoko Ichinokawa" userId="97fbd8355b740407" providerId="LiveId" clId="{8D9057E9-EA73-408A-8AAD-056C7AEA6877}" dt="2023-12-12T09:04:36.602" v="17452" actId="27636"/>
          <ac:spMkLst>
            <pc:docMk/>
            <pc:sldMk cId="2374238131" sldId="260"/>
            <ac:spMk id="10" creationId="{07363B1E-B524-046C-710A-1D3AFAADF0C1}"/>
          </ac:spMkLst>
        </pc:spChg>
      </pc:sldChg>
      <pc:sldChg chg="addSp delSp modSp new mod modClrScheme chgLayout">
        <pc:chgData name="Momoko Ichinokawa" userId="97fbd8355b740407" providerId="LiveId" clId="{8D9057E9-EA73-408A-8AAD-056C7AEA6877}" dt="2023-12-07T08:08:44.132" v="705" actId="403"/>
        <pc:sldMkLst>
          <pc:docMk/>
          <pc:sldMk cId="2013773611" sldId="261"/>
        </pc:sldMkLst>
        <pc:spChg chg="del mod ord">
          <ac:chgData name="Momoko Ichinokawa" userId="97fbd8355b740407" providerId="LiveId" clId="{8D9057E9-EA73-408A-8AAD-056C7AEA6877}" dt="2023-12-07T08:08:02.579" v="608" actId="700"/>
          <ac:spMkLst>
            <pc:docMk/>
            <pc:sldMk cId="2013773611" sldId="261"/>
            <ac:spMk id="2" creationId="{6A9C7128-1523-F864-7C97-E493343726B2}"/>
          </ac:spMkLst>
        </pc:spChg>
        <pc:spChg chg="del mod ord">
          <ac:chgData name="Momoko Ichinokawa" userId="97fbd8355b740407" providerId="LiveId" clId="{8D9057E9-EA73-408A-8AAD-056C7AEA6877}" dt="2023-12-07T08:08:02.579" v="608" actId="700"/>
          <ac:spMkLst>
            <pc:docMk/>
            <pc:sldMk cId="2013773611" sldId="261"/>
            <ac:spMk id="3" creationId="{A6C128CB-4715-E1FF-9510-4F18A318D9EE}"/>
          </ac:spMkLst>
        </pc:spChg>
        <pc:spChg chg="mod ord">
          <ac:chgData name="Momoko Ichinokawa" userId="97fbd8355b740407" providerId="LiveId" clId="{8D9057E9-EA73-408A-8AAD-056C7AEA6877}" dt="2023-12-07T08:08:02.579" v="608" actId="700"/>
          <ac:spMkLst>
            <pc:docMk/>
            <pc:sldMk cId="2013773611" sldId="261"/>
            <ac:spMk id="4" creationId="{67945045-DBE5-1154-4860-524CEFCD738E}"/>
          </ac:spMkLst>
        </pc:spChg>
        <pc:spChg chg="mod ord">
          <ac:chgData name="Momoko Ichinokawa" userId="97fbd8355b740407" providerId="LiveId" clId="{8D9057E9-EA73-408A-8AAD-056C7AEA6877}" dt="2023-12-07T08:08:02.579" v="608" actId="700"/>
          <ac:spMkLst>
            <pc:docMk/>
            <pc:sldMk cId="2013773611" sldId="261"/>
            <ac:spMk id="5" creationId="{A1536625-92E4-05BA-86D1-2B7E17634C20}"/>
          </ac:spMkLst>
        </pc:spChg>
        <pc:spChg chg="mod ord">
          <ac:chgData name="Momoko Ichinokawa" userId="97fbd8355b740407" providerId="LiveId" clId="{8D9057E9-EA73-408A-8AAD-056C7AEA6877}" dt="2023-12-07T08:08:02.579" v="608" actId="700"/>
          <ac:spMkLst>
            <pc:docMk/>
            <pc:sldMk cId="2013773611" sldId="261"/>
            <ac:spMk id="6" creationId="{EADF5370-7996-064D-A705-2F2055A6E2B4}"/>
          </ac:spMkLst>
        </pc:spChg>
        <pc:spChg chg="add mod ord">
          <ac:chgData name="Momoko Ichinokawa" userId="97fbd8355b740407" providerId="LiveId" clId="{8D9057E9-EA73-408A-8AAD-056C7AEA6877}" dt="2023-12-07T08:08:38.464" v="700" actId="14100"/>
          <ac:spMkLst>
            <pc:docMk/>
            <pc:sldMk cId="2013773611" sldId="261"/>
            <ac:spMk id="7" creationId="{67D2E580-25C4-4ED1-730F-4900A1EB81F0}"/>
          </ac:spMkLst>
        </pc:spChg>
        <pc:spChg chg="add mod ord">
          <ac:chgData name="Momoko Ichinokawa" userId="97fbd8355b740407" providerId="LiveId" clId="{8D9057E9-EA73-408A-8AAD-056C7AEA6877}" dt="2023-12-07T08:08:44.132" v="705" actId="403"/>
          <ac:spMkLst>
            <pc:docMk/>
            <pc:sldMk cId="2013773611" sldId="261"/>
            <ac:spMk id="8" creationId="{0A6EA2E9-D9DF-4938-3315-F601B5575DAF}"/>
          </ac:spMkLst>
        </pc:spChg>
      </pc:sldChg>
      <pc:sldChg chg="del">
        <pc:chgData name="Momoko Ichinokawa" userId="97fbd8355b740407" providerId="LiveId" clId="{8D9057E9-EA73-408A-8AAD-056C7AEA6877}" dt="2023-12-07T07:17:47.953" v="65" actId="2696"/>
        <pc:sldMkLst>
          <pc:docMk/>
          <pc:sldMk cId="3351291031" sldId="261"/>
        </pc:sldMkLst>
      </pc:sldChg>
      <pc:sldChg chg="modSp add del mod">
        <pc:chgData name="Momoko Ichinokawa" userId="97fbd8355b740407" providerId="LiveId" clId="{8D9057E9-EA73-408A-8AAD-056C7AEA6877}" dt="2023-12-12T09:11:02.239" v="17660" actId="2696"/>
        <pc:sldMkLst>
          <pc:docMk/>
          <pc:sldMk cId="361959704" sldId="262"/>
        </pc:sldMkLst>
        <pc:spChg chg="mod">
          <ac:chgData name="Momoko Ichinokawa" userId="97fbd8355b740407" providerId="LiveId" clId="{8D9057E9-EA73-408A-8AAD-056C7AEA6877}" dt="2023-12-07T08:10:03.972" v="916" actId="20577"/>
          <ac:spMkLst>
            <pc:docMk/>
            <pc:sldMk cId="361959704" sldId="262"/>
            <ac:spMk id="9" creationId="{86252E9B-5ABE-008E-E351-09D683AA8F26}"/>
          </ac:spMkLst>
        </pc:spChg>
        <pc:spChg chg="mod">
          <ac:chgData name="Momoko Ichinokawa" userId="97fbd8355b740407" providerId="LiveId" clId="{8D9057E9-EA73-408A-8AAD-056C7AEA6877}" dt="2023-12-07T08:10:17.482" v="988" actId="20577"/>
          <ac:spMkLst>
            <pc:docMk/>
            <pc:sldMk cId="361959704" sldId="262"/>
            <ac:spMk id="10" creationId="{07363B1E-B524-046C-710A-1D3AFAADF0C1}"/>
          </ac:spMkLst>
        </pc:spChg>
      </pc:sldChg>
      <pc:sldChg chg="addSp delSp modSp new del mod modClrScheme chgLayout">
        <pc:chgData name="Momoko Ichinokawa" userId="97fbd8355b740407" providerId="LiveId" clId="{8D9057E9-EA73-408A-8AAD-056C7AEA6877}" dt="2023-12-11T04:36:59.009" v="7686" actId="2696"/>
        <pc:sldMkLst>
          <pc:docMk/>
          <pc:sldMk cId="383193589" sldId="263"/>
        </pc:sldMkLst>
        <pc:spChg chg="del mod ord">
          <ac:chgData name="Momoko Ichinokawa" userId="97fbd8355b740407" providerId="LiveId" clId="{8D9057E9-EA73-408A-8AAD-056C7AEA6877}" dt="2023-12-07T08:10:27.543" v="990" actId="700"/>
          <ac:spMkLst>
            <pc:docMk/>
            <pc:sldMk cId="383193589" sldId="263"/>
            <ac:spMk id="2" creationId="{9CAD3E7C-C980-3232-D8CF-01DA024142FA}"/>
          </ac:spMkLst>
        </pc:spChg>
        <pc:spChg chg="del mod ord">
          <ac:chgData name="Momoko Ichinokawa" userId="97fbd8355b740407" providerId="LiveId" clId="{8D9057E9-EA73-408A-8AAD-056C7AEA6877}" dt="2023-12-07T08:10:27.543" v="990" actId="700"/>
          <ac:spMkLst>
            <pc:docMk/>
            <pc:sldMk cId="383193589" sldId="263"/>
            <ac:spMk id="3" creationId="{3681D22E-ECB9-2C99-E72E-0EC636D54103}"/>
          </ac:spMkLst>
        </pc:spChg>
        <pc:spChg chg="mod ord">
          <ac:chgData name="Momoko Ichinokawa" userId="97fbd8355b740407" providerId="LiveId" clId="{8D9057E9-EA73-408A-8AAD-056C7AEA6877}" dt="2023-12-07T08:10:27.543" v="990" actId="700"/>
          <ac:spMkLst>
            <pc:docMk/>
            <pc:sldMk cId="383193589" sldId="263"/>
            <ac:spMk id="4" creationId="{43E1395E-7C28-C2D5-246B-AD44FE0EB9F6}"/>
          </ac:spMkLst>
        </pc:spChg>
        <pc:spChg chg="mod ord">
          <ac:chgData name="Momoko Ichinokawa" userId="97fbd8355b740407" providerId="LiveId" clId="{8D9057E9-EA73-408A-8AAD-056C7AEA6877}" dt="2023-12-07T08:10:27.543" v="990" actId="700"/>
          <ac:spMkLst>
            <pc:docMk/>
            <pc:sldMk cId="383193589" sldId="263"/>
            <ac:spMk id="5" creationId="{F990442D-CE43-0B24-CBF3-992FE5ED6331}"/>
          </ac:spMkLst>
        </pc:spChg>
        <pc:spChg chg="mod ord">
          <ac:chgData name="Momoko Ichinokawa" userId="97fbd8355b740407" providerId="LiveId" clId="{8D9057E9-EA73-408A-8AAD-056C7AEA6877}" dt="2023-12-07T08:10:27.543" v="990" actId="700"/>
          <ac:spMkLst>
            <pc:docMk/>
            <pc:sldMk cId="383193589" sldId="263"/>
            <ac:spMk id="6" creationId="{2462A4BE-8282-A3AE-0F9C-950F518EF169}"/>
          </ac:spMkLst>
        </pc:spChg>
        <pc:spChg chg="add mod ord">
          <ac:chgData name="Momoko Ichinokawa" userId="97fbd8355b740407" providerId="LiveId" clId="{8D9057E9-EA73-408A-8AAD-056C7AEA6877}" dt="2023-12-07T08:20:56.756" v="1506" actId="20577"/>
          <ac:spMkLst>
            <pc:docMk/>
            <pc:sldMk cId="383193589" sldId="263"/>
            <ac:spMk id="7" creationId="{1063439A-D1E7-8A61-F722-A0771C83DD28}"/>
          </ac:spMkLst>
        </pc:spChg>
        <pc:spChg chg="add mod ord">
          <ac:chgData name="Momoko Ichinokawa" userId="97fbd8355b740407" providerId="LiveId" clId="{8D9057E9-EA73-408A-8AAD-056C7AEA6877}" dt="2023-12-07T08:26:37.851" v="1751" actId="207"/>
          <ac:spMkLst>
            <pc:docMk/>
            <pc:sldMk cId="383193589" sldId="263"/>
            <ac:spMk id="8" creationId="{9A7B0509-6F76-85A1-0D47-71707D2B925B}"/>
          </ac:spMkLst>
        </pc:spChg>
        <pc:graphicFrameChg chg="add del mod">
          <ac:chgData name="Momoko Ichinokawa" userId="97fbd8355b740407" providerId="LiveId" clId="{8D9057E9-EA73-408A-8AAD-056C7AEA6877}" dt="2023-12-07T08:16:37.616" v="1357"/>
          <ac:graphicFrameMkLst>
            <pc:docMk/>
            <pc:sldMk cId="383193589" sldId="263"/>
            <ac:graphicFrameMk id="9" creationId="{AB0ED088-BCE2-76A8-5C4D-74BBCD7543F2}"/>
          </ac:graphicFrameMkLst>
        </pc:graphicFrameChg>
        <pc:graphicFrameChg chg="add del mod">
          <ac:chgData name="Momoko Ichinokawa" userId="97fbd8355b740407" providerId="LiveId" clId="{8D9057E9-EA73-408A-8AAD-056C7AEA6877}" dt="2023-12-07T08:22:20.831" v="1549"/>
          <ac:graphicFrameMkLst>
            <pc:docMk/>
            <pc:sldMk cId="383193589" sldId="263"/>
            <ac:graphicFrameMk id="10" creationId="{7D9F0782-308B-259F-A291-69AC5FAC6052}"/>
          </ac:graphicFrameMkLst>
        </pc:graphicFrameChg>
      </pc:sldChg>
      <pc:sldChg chg="addSp modSp add mod">
        <pc:chgData name="Momoko Ichinokawa" userId="97fbd8355b740407" providerId="LiveId" clId="{8D9057E9-EA73-408A-8AAD-056C7AEA6877}" dt="2023-12-11T04:42:43.968" v="7889" actId="122"/>
        <pc:sldMkLst>
          <pc:docMk/>
          <pc:sldMk cId="922721364" sldId="263"/>
        </pc:sldMkLst>
        <pc:spChg chg="add mod">
          <ac:chgData name="Momoko Ichinokawa" userId="97fbd8355b740407" providerId="LiveId" clId="{8D9057E9-EA73-408A-8AAD-056C7AEA6877}" dt="2023-12-11T04:42:43.968" v="7889" actId="122"/>
          <ac:spMkLst>
            <pc:docMk/>
            <pc:sldMk cId="922721364" sldId="263"/>
            <ac:spMk id="2" creationId="{86FB37A4-EF2C-30A8-A628-095DB63742AF}"/>
          </ac:spMkLst>
        </pc:spChg>
        <pc:spChg chg="add mod">
          <ac:chgData name="Momoko Ichinokawa" userId="97fbd8355b740407" providerId="LiveId" clId="{8D9057E9-EA73-408A-8AAD-056C7AEA6877}" dt="2023-12-11T04:42:43.968" v="7889" actId="122"/>
          <ac:spMkLst>
            <pc:docMk/>
            <pc:sldMk cId="922721364" sldId="263"/>
            <ac:spMk id="3" creationId="{E8A31CAF-7ACB-EA05-4D97-D702AB437C79}"/>
          </ac:spMkLst>
        </pc:spChg>
        <pc:spChg chg="mod">
          <ac:chgData name="Momoko Ichinokawa" userId="97fbd8355b740407" providerId="LiveId" clId="{8D9057E9-EA73-408A-8AAD-056C7AEA6877}" dt="2023-12-11T04:39:49.633" v="7839" actId="20577"/>
          <ac:spMkLst>
            <pc:docMk/>
            <pc:sldMk cId="922721364" sldId="263"/>
            <ac:spMk id="7" creationId="{1063439A-D1E7-8A61-F722-A0771C83DD28}"/>
          </ac:spMkLst>
        </pc:spChg>
        <pc:spChg chg="mod">
          <ac:chgData name="Momoko Ichinokawa" userId="97fbd8355b740407" providerId="LiveId" clId="{8D9057E9-EA73-408A-8AAD-056C7AEA6877}" dt="2023-12-11T04:40:21.718" v="7855" actId="207"/>
          <ac:spMkLst>
            <pc:docMk/>
            <pc:sldMk cId="922721364" sldId="263"/>
            <ac:spMk id="8" creationId="{9A7B0509-6F76-85A1-0D47-71707D2B925B}"/>
          </ac:spMkLst>
        </pc:spChg>
      </pc:sldChg>
      <pc:sldChg chg="del">
        <pc:chgData name="Momoko Ichinokawa" userId="97fbd8355b740407" providerId="LiveId" clId="{8D9057E9-EA73-408A-8AAD-056C7AEA6877}" dt="2023-12-07T07:17:47.953" v="65" actId="2696"/>
        <pc:sldMkLst>
          <pc:docMk/>
          <pc:sldMk cId="3239637204" sldId="263"/>
        </pc:sldMkLst>
      </pc:sldChg>
      <pc:sldChg chg="del">
        <pc:chgData name="Momoko Ichinokawa" userId="97fbd8355b740407" providerId="LiveId" clId="{8D9057E9-EA73-408A-8AAD-056C7AEA6877}" dt="2023-12-07T07:17:47.953" v="65" actId="2696"/>
        <pc:sldMkLst>
          <pc:docMk/>
          <pc:sldMk cId="1832870844" sldId="264"/>
        </pc:sldMkLst>
      </pc:sldChg>
      <pc:sldChg chg="modSp new mod">
        <pc:chgData name="Momoko Ichinokawa" userId="97fbd8355b740407" providerId="LiveId" clId="{8D9057E9-EA73-408A-8AAD-056C7AEA6877}" dt="2023-12-12T09:11:31.512" v="17705" actId="20577"/>
        <pc:sldMkLst>
          <pc:docMk/>
          <pc:sldMk cId="2689686151" sldId="264"/>
        </pc:sldMkLst>
        <pc:spChg chg="mod">
          <ac:chgData name="Momoko Ichinokawa" userId="97fbd8355b740407" providerId="LiveId" clId="{8D9057E9-EA73-408A-8AAD-056C7AEA6877}" dt="2023-12-12T09:11:31.512" v="17705" actId="20577"/>
          <ac:spMkLst>
            <pc:docMk/>
            <pc:sldMk cId="2689686151" sldId="264"/>
            <ac:spMk id="2" creationId="{D317B3FF-A687-9B84-D28F-1A923E37AEB1}"/>
          </ac:spMkLst>
        </pc:spChg>
      </pc:sldChg>
      <pc:sldChg chg="modSp add mod">
        <pc:chgData name="Momoko Ichinokawa" userId="97fbd8355b740407" providerId="LiveId" clId="{8D9057E9-EA73-408A-8AAD-056C7AEA6877}" dt="2023-12-11T04:43:01.482" v="7911" actId="20577"/>
        <pc:sldMkLst>
          <pc:docMk/>
          <pc:sldMk cId="205202984" sldId="265"/>
        </pc:sldMkLst>
        <pc:spChg chg="mod">
          <ac:chgData name="Momoko Ichinokawa" userId="97fbd8355b740407" providerId="LiveId" clId="{8D9057E9-EA73-408A-8AAD-056C7AEA6877}" dt="2023-12-11T04:39:54.841" v="7849" actId="20577"/>
          <ac:spMkLst>
            <pc:docMk/>
            <pc:sldMk cId="205202984" sldId="265"/>
            <ac:spMk id="7" creationId="{1063439A-D1E7-8A61-F722-A0771C83DD28}"/>
          </ac:spMkLst>
        </pc:spChg>
        <pc:spChg chg="mod">
          <ac:chgData name="Momoko Ichinokawa" userId="97fbd8355b740407" providerId="LiveId" clId="{8D9057E9-EA73-408A-8AAD-056C7AEA6877}" dt="2023-12-11T04:43:01.482" v="7911" actId="20577"/>
          <ac:spMkLst>
            <pc:docMk/>
            <pc:sldMk cId="205202984" sldId="265"/>
            <ac:spMk id="8" creationId="{9A7B0509-6F76-85A1-0D47-71707D2B925B}"/>
          </ac:spMkLst>
        </pc:spChg>
      </pc:sldChg>
      <pc:sldChg chg="modSp add del mod">
        <pc:chgData name="Momoko Ichinokawa" userId="97fbd8355b740407" providerId="LiveId" clId="{8D9057E9-EA73-408A-8AAD-056C7AEA6877}" dt="2023-12-11T04:36:59.009" v="7686" actId="2696"/>
        <pc:sldMkLst>
          <pc:docMk/>
          <pc:sldMk cId="647010372" sldId="265"/>
        </pc:sldMkLst>
        <pc:spChg chg="mod">
          <ac:chgData name="Momoko Ichinokawa" userId="97fbd8355b740407" providerId="LiveId" clId="{8D9057E9-EA73-408A-8AAD-056C7AEA6877}" dt="2023-12-07T08:21:32.549" v="1526" actId="20577"/>
          <ac:spMkLst>
            <pc:docMk/>
            <pc:sldMk cId="647010372" sldId="265"/>
            <ac:spMk id="7" creationId="{1063439A-D1E7-8A61-F722-A0771C83DD28}"/>
          </ac:spMkLst>
        </pc:spChg>
        <pc:spChg chg="mod">
          <ac:chgData name="Momoko Ichinokawa" userId="97fbd8355b740407" providerId="LiveId" clId="{8D9057E9-EA73-408A-8AAD-056C7AEA6877}" dt="2023-12-07T08:31:59.441" v="2096" actId="20577"/>
          <ac:spMkLst>
            <pc:docMk/>
            <pc:sldMk cId="647010372" sldId="265"/>
            <ac:spMk id="8" creationId="{9A7B0509-6F76-85A1-0D47-71707D2B925B}"/>
          </ac:spMkLst>
        </pc:spChg>
      </pc:sldChg>
      <pc:sldChg chg="del">
        <pc:chgData name="Momoko Ichinokawa" userId="97fbd8355b740407" providerId="LiveId" clId="{8D9057E9-EA73-408A-8AAD-056C7AEA6877}" dt="2023-12-07T07:17:47.953" v="65" actId="2696"/>
        <pc:sldMkLst>
          <pc:docMk/>
          <pc:sldMk cId="2420334476" sldId="265"/>
        </pc:sldMkLst>
      </pc:sldChg>
      <pc:sldChg chg="del">
        <pc:chgData name="Momoko Ichinokawa" userId="97fbd8355b740407" providerId="LiveId" clId="{8D9057E9-EA73-408A-8AAD-056C7AEA6877}" dt="2023-12-07T07:17:47.953" v="65" actId="2696"/>
        <pc:sldMkLst>
          <pc:docMk/>
          <pc:sldMk cId="437890838" sldId="266"/>
        </pc:sldMkLst>
      </pc:sldChg>
      <pc:sldChg chg="addSp delSp modSp new mod ord modClrScheme chgLayout">
        <pc:chgData name="Momoko Ichinokawa" userId="97fbd8355b740407" providerId="LiveId" clId="{8D9057E9-EA73-408A-8AAD-056C7AEA6877}" dt="2023-12-07T08:34:11.420" v="2147"/>
        <pc:sldMkLst>
          <pc:docMk/>
          <pc:sldMk cId="3657531284" sldId="266"/>
        </pc:sldMkLst>
        <pc:spChg chg="del mod ord">
          <ac:chgData name="Momoko Ichinokawa" userId="97fbd8355b740407" providerId="LiveId" clId="{8D9057E9-EA73-408A-8AAD-056C7AEA6877}" dt="2023-12-07T08:33:15.330" v="2098" actId="700"/>
          <ac:spMkLst>
            <pc:docMk/>
            <pc:sldMk cId="3657531284" sldId="266"/>
            <ac:spMk id="2" creationId="{DB55DCEE-A661-3517-42F7-877A4A7926F4}"/>
          </ac:spMkLst>
        </pc:spChg>
        <pc:spChg chg="del mod ord">
          <ac:chgData name="Momoko Ichinokawa" userId="97fbd8355b740407" providerId="LiveId" clId="{8D9057E9-EA73-408A-8AAD-056C7AEA6877}" dt="2023-12-07T08:33:15.330" v="2098" actId="700"/>
          <ac:spMkLst>
            <pc:docMk/>
            <pc:sldMk cId="3657531284" sldId="266"/>
            <ac:spMk id="3" creationId="{0319C0DC-7957-22A8-03B3-DBF921AF51E2}"/>
          </ac:spMkLst>
        </pc:spChg>
        <pc:spChg chg="mod ord">
          <ac:chgData name="Momoko Ichinokawa" userId="97fbd8355b740407" providerId="LiveId" clId="{8D9057E9-EA73-408A-8AAD-056C7AEA6877}" dt="2023-12-07T08:33:15.330" v="2098" actId="700"/>
          <ac:spMkLst>
            <pc:docMk/>
            <pc:sldMk cId="3657531284" sldId="266"/>
            <ac:spMk id="4" creationId="{B817F9AF-347D-8B49-CAF8-A03642E8732D}"/>
          </ac:spMkLst>
        </pc:spChg>
        <pc:spChg chg="mod ord">
          <ac:chgData name="Momoko Ichinokawa" userId="97fbd8355b740407" providerId="LiveId" clId="{8D9057E9-EA73-408A-8AAD-056C7AEA6877}" dt="2023-12-07T08:33:15.330" v="2098" actId="700"/>
          <ac:spMkLst>
            <pc:docMk/>
            <pc:sldMk cId="3657531284" sldId="266"/>
            <ac:spMk id="5" creationId="{07609544-C976-51CE-E569-A1E615A81FEE}"/>
          </ac:spMkLst>
        </pc:spChg>
        <pc:spChg chg="mod ord">
          <ac:chgData name="Momoko Ichinokawa" userId="97fbd8355b740407" providerId="LiveId" clId="{8D9057E9-EA73-408A-8AAD-056C7AEA6877}" dt="2023-12-07T08:33:15.330" v="2098" actId="700"/>
          <ac:spMkLst>
            <pc:docMk/>
            <pc:sldMk cId="3657531284" sldId="266"/>
            <ac:spMk id="6" creationId="{4A42F566-ED5B-338E-8271-E693592EFD18}"/>
          </ac:spMkLst>
        </pc:spChg>
        <pc:spChg chg="add mod ord">
          <ac:chgData name="Momoko Ichinokawa" userId="97fbd8355b740407" providerId="LiveId" clId="{8D9057E9-EA73-408A-8AAD-056C7AEA6877}" dt="2023-12-07T08:33:32.204" v="2145" actId="20577"/>
          <ac:spMkLst>
            <pc:docMk/>
            <pc:sldMk cId="3657531284" sldId="266"/>
            <ac:spMk id="7" creationId="{726C63CD-8C90-0591-047A-A24657EDCEDE}"/>
          </ac:spMkLst>
        </pc:spChg>
        <pc:spChg chg="add mod ord">
          <ac:chgData name="Momoko Ichinokawa" userId="97fbd8355b740407" providerId="LiveId" clId="{8D9057E9-EA73-408A-8AAD-056C7AEA6877}" dt="2023-12-07T08:33:15.330" v="2098" actId="700"/>
          <ac:spMkLst>
            <pc:docMk/>
            <pc:sldMk cId="3657531284" sldId="266"/>
            <ac:spMk id="8" creationId="{2DD13DAB-5F43-D8CC-9B89-7F53B3501BB0}"/>
          </ac:spMkLst>
        </pc:spChg>
      </pc:sldChg>
      <pc:sldChg chg="modSp mod">
        <pc:chgData name="Momoko Ichinokawa" userId="97fbd8355b740407" providerId="LiveId" clId="{8D9057E9-EA73-408A-8AAD-056C7AEA6877}" dt="2023-12-12T02:22:41.763" v="16787" actId="404"/>
        <pc:sldMkLst>
          <pc:docMk/>
          <pc:sldMk cId="2074579902" sldId="267"/>
        </pc:sldMkLst>
        <pc:spChg chg="mod">
          <ac:chgData name="Momoko Ichinokawa" userId="97fbd8355b740407" providerId="LiveId" clId="{8D9057E9-EA73-408A-8AAD-056C7AEA6877}" dt="2023-12-12T02:22:41.763" v="16787" actId="404"/>
          <ac:spMkLst>
            <pc:docMk/>
            <pc:sldMk cId="2074579902" sldId="267"/>
            <ac:spMk id="3" creationId="{5CAA2D58-5C34-E013-DE51-29C6F3831ABC}"/>
          </ac:spMkLst>
        </pc:spChg>
      </pc:sldChg>
      <pc:sldChg chg="del">
        <pc:chgData name="Momoko Ichinokawa" userId="97fbd8355b740407" providerId="LiveId" clId="{8D9057E9-EA73-408A-8AAD-056C7AEA6877}" dt="2023-12-07T07:17:47.953" v="65" actId="2696"/>
        <pc:sldMkLst>
          <pc:docMk/>
          <pc:sldMk cId="2210764595" sldId="267"/>
        </pc:sldMkLst>
      </pc:sldChg>
      <pc:sldChg chg="new">
        <pc:chgData name="Momoko Ichinokawa" userId="97fbd8355b740407" providerId="LiveId" clId="{8D9057E9-EA73-408A-8AAD-056C7AEA6877}" dt="2023-12-07T08:36:08.092" v="2148" actId="680"/>
        <pc:sldMkLst>
          <pc:docMk/>
          <pc:sldMk cId="3223446186" sldId="267"/>
        </pc:sldMkLst>
      </pc:sldChg>
      <pc:sldChg chg="del">
        <pc:chgData name="Momoko Ichinokawa" userId="97fbd8355b740407" providerId="LiveId" clId="{8D9057E9-EA73-408A-8AAD-056C7AEA6877}" dt="2023-12-07T07:17:47.953" v="65" actId="2696"/>
        <pc:sldMkLst>
          <pc:docMk/>
          <pc:sldMk cId="1734746959" sldId="268"/>
        </pc:sldMkLst>
      </pc:sldChg>
      <pc:sldChg chg="modSp add del mod">
        <pc:chgData name="Momoko Ichinokawa" userId="97fbd8355b740407" providerId="LiveId" clId="{8D9057E9-EA73-408A-8AAD-056C7AEA6877}" dt="2023-12-12T09:11:02.239" v="17660" actId="2696"/>
        <pc:sldMkLst>
          <pc:docMk/>
          <pc:sldMk cId="4133610018" sldId="268"/>
        </pc:sldMkLst>
        <pc:spChg chg="mod">
          <ac:chgData name="Momoko Ichinokawa" userId="97fbd8355b740407" providerId="LiveId" clId="{8D9057E9-EA73-408A-8AAD-056C7AEA6877}" dt="2023-12-07T08:37:38.639" v="2187" actId="20577"/>
          <ac:spMkLst>
            <pc:docMk/>
            <pc:sldMk cId="4133610018" sldId="268"/>
            <ac:spMk id="9" creationId="{86252E9B-5ABE-008E-E351-09D683AA8F26}"/>
          </ac:spMkLst>
        </pc:spChg>
        <pc:spChg chg="mod">
          <ac:chgData name="Momoko Ichinokawa" userId="97fbd8355b740407" providerId="LiveId" clId="{8D9057E9-EA73-408A-8AAD-056C7AEA6877}" dt="2023-12-07T08:37:43.802" v="2189" actId="21"/>
          <ac:spMkLst>
            <pc:docMk/>
            <pc:sldMk cId="4133610018" sldId="268"/>
            <ac:spMk id="10" creationId="{07363B1E-B524-046C-710A-1D3AFAADF0C1}"/>
          </ac:spMkLst>
        </pc:spChg>
      </pc:sldChg>
      <pc:sldChg chg="modSp add del mod">
        <pc:chgData name="Momoko Ichinokawa" userId="97fbd8355b740407" providerId="LiveId" clId="{8D9057E9-EA73-408A-8AAD-056C7AEA6877}" dt="2023-12-11T06:10:18.774" v="13398" actId="2696"/>
        <pc:sldMkLst>
          <pc:docMk/>
          <pc:sldMk cId="1358437201" sldId="269"/>
        </pc:sldMkLst>
        <pc:spChg chg="mod">
          <ac:chgData name="Momoko Ichinokawa" userId="97fbd8355b740407" providerId="LiveId" clId="{8D9057E9-EA73-408A-8AAD-056C7AEA6877}" dt="2023-12-07T08:37:57.682" v="2192" actId="27636"/>
          <ac:spMkLst>
            <pc:docMk/>
            <pc:sldMk cId="1358437201" sldId="269"/>
            <ac:spMk id="8" creationId="{9A7B0509-6F76-85A1-0D47-71707D2B925B}"/>
          </ac:spMkLst>
        </pc:spChg>
      </pc:sldChg>
      <pc:sldChg chg="del">
        <pc:chgData name="Momoko Ichinokawa" userId="97fbd8355b740407" providerId="LiveId" clId="{8D9057E9-EA73-408A-8AAD-056C7AEA6877}" dt="2023-12-07T07:17:47.953" v="65" actId="2696"/>
        <pc:sldMkLst>
          <pc:docMk/>
          <pc:sldMk cId="3212668769" sldId="269"/>
        </pc:sldMkLst>
      </pc:sldChg>
      <pc:sldChg chg="addSp modSp mod">
        <pc:chgData name="Momoko Ichinokawa" userId="97fbd8355b740407" providerId="LiveId" clId="{8D9057E9-EA73-408A-8AAD-056C7AEA6877}" dt="2023-12-11T06:16:13.799" v="13649" actId="1076"/>
        <pc:sldMkLst>
          <pc:docMk/>
          <pc:sldMk cId="3235515028" sldId="269"/>
        </pc:sldMkLst>
        <pc:spChg chg="add mod">
          <ac:chgData name="Momoko Ichinokawa" userId="97fbd8355b740407" providerId="LiveId" clId="{8D9057E9-EA73-408A-8AAD-056C7AEA6877}" dt="2023-12-11T06:16:06.102" v="13645" actId="14100"/>
          <ac:spMkLst>
            <pc:docMk/>
            <pc:sldMk cId="3235515028" sldId="269"/>
            <ac:spMk id="2" creationId="{8356E6D6-9E84-4DE7-BB26-C4FF391D1ECE}"/>
          </ac:spMkLst>
        </pc:spChg>
        <pc:spChg chg="add mod">
          <ac:chgData name="Momoko Ichinokawa" userId="97fbd8355b740407" providerId="LiveId" clId="{8D9057E9-EA73-408A-8AAD-056C7AEA6877}" dt="2023-12-11T06:16:13.799" v="13649" actId="1076"/>
          <ac:spMkLst>
            <pc:docMk/>
            <pc:sldMk cId="3235515028" sldId="269"/>
            <ac:spMk id="3" creationId="{3F0F86F3-8B8F-5ACD-FC56-672663D22B4D}"/>
          </ac:spMkLst>
        </pc:spChg>
        <pc:spChg chg="mod">
          <ac:chgData name="Momoko Ichinokawa" userId="97fbd8355b740407" providerId="LiveId" clId="{8D9057E9-EA73-408A-8AAD-056C7AEA6877}" dt="2023-12-11T06:10:43.885" v="13457" actId="20577"/>
          <ac:spMkLst>
            <pc:docMk/>
            <pc:sldMk cId="3235515028" sldId="269"/>
            <ac:spMk id="7" creationId="{1063439A-D1E7-8A61-F722-A0771C83DD28}"/>
          </ac:spMkLst>
        </pc:spChg>
        <pc:spChg chg="mod">
          <ac:chgData name="Momoko Ichinokawa" userId="97fbd8355b740407" providerId="LiveId" clId="{8D9057E9-EA73-408A-8AAD-056C7AEA6877}" dt="2023-12-11T06:11:58.992" v="13519" actId="20577"/>
          <ac:spMkLst>
            <pc:docMk/>
            <pc:sldMk cId="3235515028" sldId="269"/>
            <ac:spMk id="8" creationId="{9A7B0509-6F76-85A1-0D47-71707D2B925B}"/>
          </ac:spMkLst>
        </pc:spChg>
      </pc:sldChg>
      <pc:sldChg chg="modSp add del mod">
        <pc:chgData name="Momoko Ichinokawa" userId="97fbd8355b740407" providerId="LiveId" clId="{8D9057E9-EA73-408A-8AAD-056C7AEA6877}" dt="2023-12-12T09:11:02.239" v="17660" actId="2696"/>
        <pc:sldMkLst>
          <pc:docMk/>
          <pc:sldMk cId="234818295" sldId="270"/>
        </pc:sldMkLst>
        <pc:spChg chg="mod">
          <ac:chgData name="Momoko Ichinokawa" userId="97fbd8355b740407" providerId="LiveId" clId="{8D9057E9-EA73-408A-8AAD-056C7AEA6877}" dt="2023-12-07T08:38:34.294" v="2201" actId="27636"/>
          <ac:spMkLst>
            <pc:docMk/>
            <pc:sldMk cId="234818295" sldId="270"/>
            <ac:spMk id="9" creationId="{86252E9B-5ABE-008E-E351-09D683AA8F26}"/>
          </ac:spMkLst>
        </pc:spChg>
      </pc:sldChg>
      <pc:sldChg chg="del">
        <pc:chgData name="Momoko Ichinokawa" userId="97fbd8355b740407" providerId="LiveId" clId="{8D9057E9-EA73-408A-8AAD-056C7AEA6877}" dt="2023-12-07T07:17:47.953" v="65" actId="2696"/>
        <pc:sldMkLst>
          <pc:docMk/>
          <pc:sldMk cId="2021633428" sldId="270"/>
        </pc:sldMkLst>
      </pc:sldChg>
      <pc:sldChg chg="modSp mod">
        <pc:chgData name="Momoko Ichinokawa" userId="97fbd8355b740407" providerId="LiveId" clId="{8D9057E9-EA73-408A-8AAD-056C7AEA6877}" dt="2023-12-11T00:55:56.571" v="3555" actId="20577"/>
        <pc:sldMkLst>
          <pc:docMk/>
          <pc:sldMk cId="3015308701" sldId="271"/>
        </pc:sldMkLst>
        <pc:spChg chg="mod">
          <ac:chgData name="Momoko Ichinokawa" userId="97fbd8355b740407" providerId="LiveId" clId="{8D9057E9-EA73-408A-8AAD-056C7AEA6877}" dt="2023-12-11T00:55:01.851" v="3258" actId="20577"/>
          <ac:spMkLst>
            <pc:docMk/>
            <pc:sldMk cId="3015308701" sldId="271"/>
            <ac:spMk id="7" creationId="{28A193AD-08D6-9A16-9274-2F3585938700}"/>
          </ac:spMkLst>
        </pc:spChg>
        <pc:spChg chg="mod">
          <ac:chgData name="Momoko Ichinokawa" userId="97fbd8355b740407" providerId="LiveId" clId="{8D9057E9-EA73-408A-8AAD-056C7AEA6877}" dt="2023-12-11T00:55:56.571" v="3555" actId="20577"/>
          <ac:spMkLst>
            <pc:docMk/>
            <pc:sldMk cId="3015308701" sldId="271"/>
            <ac:spMk id="8" creationId="{B988F50A-1592-28D1-161A-521140B1B42C}"/>
          </ac:spMkLst>
        </pc:spChg>
      </pc:sldChg>
      <pc:sldChg chg="modSp add mod">
        <pc:chgData name="Momoko Ichinokawa" userId="97fbd8355b740407" providerId="LiveId" clId="{8D9057E9-EA73-408A-8AAD-056C7AEA6877}" dt="2023-12-12T09:10:45.820" v="17659" actId="20577"/>
        <pc:sldMkLst>
          <pc:docMk/>
          <pc:sldMk cId="3331114409" sldId="272"/>
        </pc:sldMkLst>
        <pc:spChg chg="mod">
          <ac:chgData name="Momoko Ichinokawa" userId="97fbd8355b740407" providerId="LiveId" clId="{8D9057E9-EA73-408A-8AAD-056C7AEA6877}" dt="2023-12-12T09:10:45.820" v="17659" actId="20577"/>
          <ac:spMkLst>
            <pc:docMk/>
            <pc:sldMk cId="3331114409" sldId="272"/>
            <ac:spMk id="7" creationId="{AB452E26-6988-F787-F1EE-958DE8D66BBF}"/>
          </ac:spMkLst>
        </pc:spChg>
      </pc:sldChg>
      <pc:sldChg chg="del">
        <pc:chgData name="Momoko Ichinokawa" userId="97fbd8355b740407" providerId="LiveId" clId="{8D9057E9-EA73-408A-8AAD-056C7AEA6877}" dt="2023-12-12T09:10:33.256" v="17629" actId="2696"/>
        <pc:sldMkLst>
          <pc:docMk/>
          <pc:sldMk cId="4167859915" sldId="272"/>
        </pc:sldMkLst>
      </pc:sldChg>
      <pc:sldChg chg="del">
        <pc:chgData name="Momoko Ichinokawa" userId="97fbd8355b740407" providerId="LiveId" clId="{8D9057E9-EA73-408A-8AAD-056C7AEA6877}" dt="2023-12-12T09:11:23.165" v="17701" actId="2696"/>
        <pc:sldMkLst>
          <pc:docMk/>
          <pc:sldMk cId="3454527607" sldId="275"/>
        </pc:sldMkLst>
      </pc:sldChg>
      <pc:sldChg chg="del">
        <pc:chgData name="Momoko Ichinokawa" userId="97fbd8355b740407" providerId="LiveId" clId="{8D9057E9-EA73-408A-8AAD-056C7AEA6877}" dt="2023-12-07T07:17:47.953" v="65" actId="2696"/>
        <pc:sldMkLst>
          <pc:docMk/>
          <pc:sldMk cId="2377052050" sldId="276"/>
        </pc:sldMkLst>
      </pc:sldChg>
      <pc:sldChg chg="del">
        <pc:chgData name="Momoko Ichinokawa" userId="97fbd8355b740407" providerId="LiveId" clId="{8D9057E9-EA73-408A-8AAD-056C7AEA6877}" dt="2023-12-12T09:11:23.165" v="17701" actId="2696"/>
        <pc:sldMkLst>
          <pc:docMk/>
          <pc:sldMk cId="4157555745" sldId="276"/>
        </pc:sldMkLst>
      </pc:sldChg>
      <pc:sldChg chg="modSp mod">
        <pc:chgData name="Momoko Ichinokawa" userId="97fbd8355b740407" providerId="LiveId" clId="{8D9057E9-EA73-408A-8AAD-056C7AEA6877}" dt="2023-12-11T01:05:01.898" v="4345"/>
        <pc:sldMkLst>
          <pc:docMk/>
          <pc:sldMk cId="3781129746" sldId="286"/>
        </pc:sldMkLst>
        <pc:spChg chg="mod">
          <ac:chgData name="Momoko Ichinokawa" userId="97fbd8355b740407" providerId="LiveId" clId="{8D9057E9-EA73-408A-8AAD-056C7AEA6877}" dt="2023-12-11T01:05:01.898" v="4345"/>
          <ac:spMkLst>
            <pc:docMk/>
            <pc:sldMk cId="3781129746" sldId="286"/>
            <ac:spMk id="2" creationId="{53CF1A57-0DB2-C9CC-062F-523474127960}"/>
          </ac:spMkLst>
        </pc:spChg>
      </pc:sldChg>
      <pc:sldChg chg="modSp del mod">
        <pc:chgData name="Momoko Ichinokawa" userId="97fbd8355b740407" providerId="LiveId" clId="{8D9057E9-EA73-408A-8AAD-056C7AEA6877}" dt="2023-12-12T09:08:44.312" v="17582" actId="2696"/>
        <pc:sldMkLst>
          <pc:docMk/>
          <pc:sldMk cId="4007212430" sldId="289"/>
        </pc:sldMkLst>
        <pc:spChg chg="mod">
          <ac:chgData name="Momoko Ichinokawa" userId="97fbd8355b740407" providerId="LiveId" clId="{8D9057E9-EA73-408A-8AAD-056C7AEA6877}" dt="2023-12-11T01:53:40.473" v="6556" actId="20577"/>
          <ac:spMkLst>
            <pc:docMk/>
            <pc:sldMk cId="4007212430" sldId="289"/>
            <ac:spMk id="10" creationId="{07363B1E-B524-046C-710A-1D3AFAADF0C1}"/>
          </ac:spMkLst>
        </pc:spChg>
      </pc:sldChg>
      <pc:sldChg chg="modSp mod ord">
        <pc:chgData name="Momoko Ichinokawa" userId="97fbd8355b740407" providerId="LiveId" clId="{8D9057E9-EA73-408A-8AAD-056C7AEA6877}" dt="2023-12-11T01:02:40.163" v="4160" actId="20577"/>
        <pc:sldMkLst>
          <pc:docMk/>
          <pc:sldMk cId="1318988536" sldId="291"/>
        </pc:sldMkLst>
        <pc:spChg chg="mod">
          <ac:chgData name="Momoko Ichinokawa" userId="97fbd8355b740407" providerId="LiveId" clId="{8D9057E9-EA73-408A-8AAD-056C7AEA6877}" dt="2023-12-11T01:02:40.163" v="4160" actId="20577"/>
          <ac:spMkLst>
            <pc:docMk/>
            <pc:sldMk cId="1318988536" sldId="291"/>
            <ac:spMk id="3" creationId="{7C891778-CE1A-7CEA-FF2F-58BDD1CA9445}"/>
          </ac:spMkLst>
        </pc:spChg>
      </pc:sldChg>
      <pc:sldChg chg="modSp mod">
        <pc:chgData name="Momoko Ichinokawa" userId="97fbd8355b740407" providerId="LiveId" clId="{8D9057E9-EA73-408A-8AAD-056C7AEA6877}" dt="2023-12-11T01:03:12.742" v="4207" actId="20577"/>
        <pc:sldMkLst>
          <pc:docMk/>
          <pc:sldMk cId="3568785276" sldId="292"/>
        </pc:sldMkLst>
        <pc:spChg chg="mod">
          <ac:chgData name="Momoko Ichinokawa" userId="97fbd8355b740407" providerId="LiveId" clId="{8D9057E9-EA73-408A-8AAD-056C7AEA6877}" dt="2023-12-11T01:02:52.731" v="4177" actId="20577"/>
          <ac:spMkLst>
            <pc:docMk/>
            <pc:sldMk cId="3568785276" sldId="292"/>
            <ac:spMk id="2" creationId="{78153498-0B47-EB31-DD64-E404061D0A0D}"/>
          </ac:spMkLst>
        </pc:spChg>
        <pc:spChg chg="mod">
          <ac:chgData name="Momoko Ichinokawa" userId="97fbd8355b740407" providerId="LiveId" clId="{8D9057E9-EA73-408A-8AAD-056C7AEA6877}" dt="2023-12-11T01:03:06.066" v="4183" actId="20577"/>
          <ac:spMkLst>
            <pc:docMk/>
            <pc:sldMk cId="3568785276" sldId="292"/>
            <ac:spMk id="13" creationId="{C7C50C53-7AFA-53AC-965B-DF678DEB796D}"/>
          </ac:spMkLst>
        </pc:spChg>
        <pc:spChg chg="mod">
          <ac:chgData name="Momoko Ichinokawa" userId="97fbd8355b740407" providerId="LiveId" clId="{8D9057E9-EA73-408A-8AAD-056C7AEA6877}" dt="2023-12-11T01:03:12.742" v="4207" actId="20577"/>
          <ac:spMkLst>
            <pc:docMk/>
            <pc:sldMk cId="3568785276" sldId="292"/>
            <ac:spMk id="14" creationId="{95A90E79-BE42-8141-0B5B-DF7C05CDF507}"/>
          </ac:spMkLst>
        </pc:spChg>
        <pc:picChg chg="mod">
          <ac:chgData name="Momoko Ichinokawa" userId="97fbd8355b740407" providerId="LiveId" clId="{8D9057E9-EA73-408A-8AAD-056C7AEA6877}" dt="2023-12-11T01:02:59.869" v="4178" actId="1076"/>
          <ac:picMkLst>
            <pc:docMk/>
            <pc:sldMk cId="3568785276" sldId="292"/>
            <ac:picMk id="8" creationId="{2198A2DD-F33D-2287-07F1-CE4AB5CB7067}"/>
          </ac:picMkLst>
        </pc:picChg>
      </pc:sldChg>
      <pc:sldChg chg="modSp mod">
        <pc:chgData name="Momoko Ichinokawa" userId="97fbd8355b740407" providerId="LiveId" clId="{8D9057E9-EA73-408A-8AAD-056C7AEA6877}" dt="2023-12-11T01:05:32.922" v="4367" actId="21"/>
        <pc:sldMkLst>
          <pc:docMk/>
          <pc:sldMk cId="4032537706" sldId="293"/>
        </pc:sldMkLst>
        <pc:spChg chg="mod">
          <ac:chgData name="Momoko Ichinokawa" userId="97fbd8355b740407" providerId="LiveId" clId="{8D9057E9-EA73-408A-8AAD-056C7AEA6877}" dt="2023-12-11T01:04:01.175" v="4287" actId="20577"/>
          <ac:spMkLst>
            <pc:docMk/>
            <pc:sldMk cId="4032537706" sldId="293"/>
            <ac:spMk id="13" creationId="{4EC7B2E9-6855-BC1C-FC0D-7669350502D7}"/>
          </ac:spMkLst>
        </pc:spChg>
        <pc:spChg chg="mod">
          <ac:chgData name="Momoko Ichinokawa" userId="97fbd8355b740407" providerId="LiveId" clId="{8D9057E9-EA73-408A-8AAD-056C7AEA6877}" dt="2023-12-11T01:05:32.922" v="4367" actId="21"/>
          <ac:spMkLst>
            <pc:docMk/>
            <pc:sldMk cId="4032537706" sldId="293"/>
            <ac:spMk id="17" creationId="{5E57ECCC-AC09-2BAF-F114-D418631C5E81}"/>
          </ac:spMkLst>
        </pc:spChg>
      </pc:sldChg>
      <pc:sldChg chg="modSp mod">
        <pc:chgData name="Momoko Ichinokawa" userId="97fbd8355b740407" providerId="LiveId" clId="{8D9057E9-EA73-408A-8AAD-056C7AEA6877}" dt="2023-12-11T01:06:02.361" v="4440" actId="20577"/>
        <pc:sldMkLst>
          <pc:docMk/>
          <pc:sldMk cId="2176685289" sldId="294"/>
        </pc:sldMkLst>
        <pc:spChg chg="mod">
          <ac:chgData name="Momoko Ichinokawa" userId="97fbd8355b740407" providerId="LiveId" clId="{8D9057E9-EA73-408A-8AAD-056C7AEA6877}" dt="2023-12-11T01:06:02.361" v="4440" actId="20577"/>
          <ac:spMkLst>
            <pc:docMk/>
            <pc:sldMk cId="2176685289" sldId="294"/>
            <ac:spMk id="2" creationId="{F03EC4E4-E928-3C94-4720-FE0F79DA3C56}"/>
          </ac:spMkLst>
        </pc:spChg>
      </pc:sldChg>
      <pc:sldChg chg="addSp delSp modSp mod">
        <pc:chgData name="Momoko Ichinokawa" userId="97fbd8355b740407" providerId="LiveId" clId="{8D9057E9-EA73-408A-8AAD-056C7AEA6877}" dt="2023-12-11T01:10:15.637" v="4502" actId="478"/>
        <pc:sldMkLst>
          <pc:docMk/>
          <pc:sldMk cId="3816574027" sldId="295"/>
        </pc:sldMkLst>
        <pc:spChg chg="del">
          <ac:chgData name="Momoko Ichinokawa" userId="97fbd8355b740407" providerId="LiveId" clId="{8D9057E9-EA73-408A-8AAD-056C7AEA6877}" dt="2023-12-11T01:10:02.155" v="4497" actId="478"/>
          <ac:spMkLst>
            <pc:docMk/>
            <pc:sldMk cId="3816574027" sldId="295"/>
            <ac:spMk id="3" creationId="{CB4177AE-E169-8B63-9A4D-EF95E8A9D9D8}"/>
          </ac:spMkLst>
        </pc:spChg>
        <pc:spChg chg="del">
          <ac:chgData name="Momoko Ichinokawa" userId="97fbd8355b740407" providerId="LiveId" clId="{8D9057E9-EA73-408A-8AAD-056C7AEA6877}" dt="2023-12-11T01:10:15.637" v="4502" actId="478"/>
          <ac:spMkLst>
            <pc:docMk/>
            <pc:sldMk cId="3816574027" sldId="295"/>
            <ac:spMk id="9" creationId="{12DE2EA1-1112-AAB2-E089-825C3A6B65EA}"/>
          </ac:spMkLst>
        </pc:spChg>
        <pc:spChg chg="add del mod">
          <ac:chgData name="Momoko Ichinokawa" userId="97fbd8355b740407" providerId="LiveId" clId="{8D9057E9-EA73-408A-8AAD-056C7AEA6877}" dt="2023-12-11T01:10:04.210" v="4498" actId="478"/>
          <ac:spMkLst>
            <pc:docMk/>
            <pc:sldMk cId="3816574027" sldId="295"/>
            <ac:spMk id="10" creationId="{0CC14CC7-F39E-955F-41B8-BBA6751F347E}"/>
          </ac:spMkLst>
        </pc:spChg>
        <pc:spChg chg="del">
          <ac:chgData name="Momoko Ichinokawa" userId="97fbd8355b740407" providerId="LiveId" clId="{8D9057E9-EA73-408A-8AAD-056C7AEA6877}" dt="2023-12-11T01:10:15.637" v="4502" actId="478"/>
          <ac:spMkLst>
            <pc:docMk/>
            <pc:sldMk cId="3816574027" sldId="295"/>
            <ac:spMk id="12" creationId="{388DCD15-B1FD-6444-F0BD-801F43F5D714}"/>
          </ac:spMkLst>
        </pc:spChg>
        <pc:spChg chg="del">
          <ac:chgData name="Momoko Ichinokawa" userId="97fbd8355b740407" providerId="LiveId" clId="{8D9057E9-EA73-408A-8AAD-056C7AEA6877}" dt="2023-12-11T01:10:12.863" v="4501" actId="478"/>
          <ac:spMkLst>
            <pc:docMk/>
            <pc:sldMk cId="3816574027" sldId="295"/>
            <ac:spMk id="13" creationId="{01FBA507-A3B6-EF41-E428-78C6A8AC15D0}"/>
          </ac:spMkLst>
        </pc:spChg>
        <pc:spChg chg="del">
          <ac:chgData name="Momoko Ichinokawa" userId="97fbd8355b740407" providerId="LiveId" clId="{8D9057E9-EA73-408A-8AAD-056C7AEA6877}" dt="2023-12-11T01:10:07.400" v="4499" actId="478"/>
          <ac:spMkLst>
            <pc:docMk/>
            <pc:sldMk cId="3816574027" sldId="295"/>
            <ac:spMk id="17" creationId="{F31DE6C6-0181-8AAE-00E7-749D55889B17}"/>
          </ac:spMkLst>
        </pc:spChg>
        <pc:cxnChg chg="del mod">
          <ac:chgData name="Momoko Ichinokawa" userId="97fbd8355b740407" providerId="LiveId" clId="{8D9057E9-EA73-408A-8AAD-056C7AEA6877}" dt="2023-12-11T01:10:15.637" v="4502" actId="478"/>
          <ac:cxnSpMkLst>
            <pc:docMk/>
            <pc:sldMk cId="3816574027" sldId="295"/>
            <ac:cxnSpMk id="11" creationId="{F3DAF6D8-03C9-7CFE-A68B-3533A1744D40}"/>
          </ac:cxnSpMkLst>
        </pc:cxnChg>
        <pc:cxnChg chg="del">
          <ac:chgData name="Momoko Ichinokawa" userId="97fbd8355b740407" providerId="LiveId" clId="{8D9057E9-EA73-408A-8AAD-056C7AEA6877}" dt="2023-12-11T01:10:09.437" v="4500" actId="478"/>
          <ac:cxnSpMkLst>
            <pc:docMk/>
            <pc:sldMk cId="3816574027" sldId="295"/>
            <ac:cxnSpMk id="15" creationId="{D3D38FF2-DED1-AFE7-D951-56D6077E137C}"/>
          </ac:cxnSpMkLst>
        </pc:cxnChg>
      </pc:sldChg>
      <pc:sldChg chg="add del ord">
        <pc:chgData name="Momoko Ichinokawa" userId="97fbd8355b740407" providerId="LiveId" clId="{8D9057E9-EA73-408A-8AAD-056C7AEA6877}" dt="2023-12-11T01:09:51.624" v="4496"/>
        <pc:sldMkLst>
          <pc:docMk/>
          <pc:sldMk cId="3272482860" sldId="296"/>
        </pc:sldMkLst>
      </pc:sldChg>
      <pc:sldChg chg="addSp delSp modSp mod">
        <pc:chgData name="Momoko Ichinokawa" userId="97fbd8355b740407" providerId="LiveId" clId="{8D9057E9-EA73-408A-8AAD-056C7AEA6877}" dt="2023-12-11T01:20:25.246" v="4859" actId="6549"/>
        <pc:sldMkLst>
          <pc:docMk/>
          <pc:sldMk cId="1786455566" sldId="297"/>
        </pc:sldMkLst>
        <pc:spChg chg="mod">
          <ac:chgData name="Momoko Ichinokawa" userId="97fbd8355b740407" providerId="LiveId" clId="{8D9057E9-EA73-408A-8AAD-056C7AEA6877}" dt="2023-12-11T01:19:53.894" v="4832" actId="404"/>
          <ac:spMkLst>
            <pc:docMk/>
            <pc:sldMk cId="1786455566" sldId="297"/>
            <ac:spMk id="2" creationId="{B96D719D-03E3-0FBA-BAFB-5EA3585E3219}"/>
          </ac:spMkLst>
        </pc:spChg>
        <pc:spChg chg="mod">
          <ac:chgData name="Momoko Ichinokawa" userId="97fbd8355b740407" providerId="LiveId" clId="{8D9057E9-EA73-408A-8AAD-056C7AEA6877}" dt="2023-12-11T01:18:00.821" v="4796" actId="1076"/>
          <ac:spMkLst>
            <pc:docMk/>
            <pc:sldMk cId="1786455566" sldId="297"/>
            <ac:spMk id="17" creationId="{8321C0D7-FCEA-A8FD-2222-E0A7AD1DEC97}"/>
          </ac:spMkLst>
        </pc:spChg>
        <pc:spChg chg="mod">
          <ac:chgData name="Momoko Ichinokawa" userId="97fbd8355b740407" providerId="LiveId" clId="{8D9057E9-EA73-408A-8AAD-056C7AEA6877}" dt="2023-12-11T01:18:00.821" v="4796" actId="1076"/>
          <ac:spMkLst>
            <pc:docMk/>
            <pc:sldMk cId="1786455566" sldId="297"/>
            <ac:spMk id="18" creationId="{515C1A15-1113-22DC-EE84-B9ECA5B89187}"/>
          </ac:spMkLst>
        </pc:spChg>
        <pc:spChg chg="mod">
          <ac:chgData name="Momoko Ichinokawa" userId="97fbd8355b740407" providerId="LiveId" clId="{8D9057E9-EA73-408A-8AAD-056C7AEA6877}" dt="2023-12-11T01:18:00.821" v="4796" actId="1076"/>
          <ac:spMkLst>
            <pc:docMk/>
            <pc:sldMk cId="1786455566" sldId="297"/>
            <ac:spMk id="19" creationId="{E6C6A007-1900-8515-9DF9-14ACF55433DB}"/>
          </ac:spMkLst>
        </pc:spChg>
        <pc:spChg chg="mod">
          <ac:chgData name="Momoko Ichinokawa" userId="97fbd8355b740407" providerId="LiveId" clId="{8D9057E9-EA73-408A-8AAD-056C7AEA6877}" dt="2023-12-11T01:18:13.119" v="4801" actId="1076"/>
          <ac:spMkLst>
            <pc:docMk/>
            <pc:sldMk cId="1786455566" sldId="297"/>
            <ac:spMk id="23" creationId="{6110C576-74BF-19B3-BE03-04A595FCE3BE}"/>
          </ac:spMkLst>
        </pc:spChg>
        <pc:spChg chg="add del mod">
          <ac:chgData name="Momoko Ichinokawa" userId="97fbd8355b740407" providerId="LiveId" clId="{8D9057E9-EA73-408A-8AAD-056C7AEA6877}" dt="2023-12-11T01:18:21.980" v="4805" actId="478"/>
          <ac:spMkLst>
            <pc:docMk/>
            <pc:sldMk cId="1786455566" sldId="297"/>
            <ac:spMk id="24" creationId="{45BD0550-D065-51E1-48CD-AF53D0E7F509}"/>
          </ac:spMkLst>
        </pc:spChg>
        <pc:spChg chg="add mod">
          <ac:chgData name="Momoko Ichinokawa" userId="97fbd8355b740407" providerId="LiveId" clId="{8D9057E9-EA73-408A-8AAD-056C7AEA6877}" dt="2023-12-11T01:20:25.246" v="4859" actId="6549"/>
          <ac:spMkLst>
            <pc:docMk/>
            <pc:sldMk cId="1786455566" sldId="297"/>
            <ac:spMk id="33" creationId="{BFD573FF-6B01-5CC7-4F4B-FA9D7BF3E1C7}"/>
          </ac:spMkLst>
        </pc:spChg>
        <pc:picChg chg="mod modCrop">
          <ac:chgData name="Momoko Ichinokawa" userId="97fbd8355b740407" providerId="LiveId" clId="{8D9057E9-EA73-408A-8AAD-056C7AEA6877}" dt="2023-12-11T01:17:07.611" v="4782" actId="1076"/>
          <ac:picMkLst>
            <pc:docMk/>
            <pc:sldMk cId="1786455566" sldId="297"/>
            <ac:picMk id="8" creationId="{FD9F4DD2-B565-8FFF-B494-DA73A31D48C3}"/>
          </ac:picMkLst>
        </pc:picChg>
        <pc:picChg chg="mod">
          <ac:chgData name="Momoko Ichinokawa" userId="97fbd8355b740407" providerId="LiveId" clId="{8D9057E9-EA73-408A-8AAD-056C7AEA6877}" dt="2023-12-11T01:18:00.821" v="4796" actId="1076"/>
          <ac:picMkLst>
            <pc:docMk/>
            <pc:sldMk cId="1786455566" sldId="297"/>
            <ac:picMk id="10" creationId="{81177A81-BB94-14CD-8B52-E9FCC8E10865}"/>
          </ac:picMkLst>
        </pc:picChg>
        <pc:picChg chg="mod">
          <ac:chgData name="Momoko Ichinokawa" userId="97fbd8355b740407" providerId="LiveId" clId="{8D9057E9-EA73-408A-8AAD-056C7AEA6877}" dt="2023-12-11T01:18:00.821" v="4796" actId="1076"/>
          <ac:picMkLst>
            <pc:docMk/>
            <pc:sldMk cId="1786455566" sldId="297"/>
            <ac:picMk id="11" creationId="{C9074CD0-E9CB-3755-9BD8-04EAF4785B36}"/>
          </ac:picMkLst>
        </pc:picChg>
        <pc:picChg chg="mod">
          <ac:chgData name="Momoko Ichinokawa" userId="97fbd8355b740407" providerId="LiveId" clId="{8D9057E9-EA73-408A-8AAD-056C7AEA6877}" dt="2023-12-11T01:18:00.821" v="4796" actId="1076"/>
          <ac:picMkLst>
            <pc:docMk/>
            <pc:sldMk cId="1786455566" sldId="297"/>
            <ac:picMk id="12" creationId="{EF72A140-FD3C-BD4A-3E3B-7E7BC31BC698}"/>
          </ac:picMkLst>
        </pc:picChg>
        <pc:picChg chg="mod">
          <ac:chgData name="Momoko Ichinokawa" userId="97fbd8355b740407" providerId="LiveId" clId="{8D9057E9-EA73-408A-8AAD-056C7AEA6877}" dt="2023-12-11T01:18:00.821" v="4796" actId="1076"/>
          <ac:picMkLst>
            <pc:docMk/>
            <pc:sldMk cId="1786455566" sldId="297"/>
            <ac:picMk id="20" creationId="{066B0BCB-71A1-0402-2FEF-AE4C31A862BE}"/>
          </ac:picMkLst>
        </pc:picChg>
        <pc:picChg chg="add mod">
          <ac:chgData name="Momoko Ichinokawa" userId="97fbd8355b740407" providerId="LiveId" clId="{8D9057E9-EA73-408A-8AAD-056C7AEA6877}" dt="2023-12-11T01:18:04.271" v="4797" actId="1076"/>
          <ac:picMkLst>
            <pc:docMk/>
            <pc:sldMk cId="1786455566" sldId="297"/>
            <ac:picMk id="29" creationId="{0F831D9A-121A-55E9-4A39-4BDD8C3376ED}"/>
          </ac:picMkLst>
        </pc:picChg>
        <pc:picChg chg="add mod modCrop">
          <ac:chgData name="Momoko Ichinokawa" userId="97fbd8355b740407" providerId="LiveId" clId="{8D9057E9-EA73-408A-8AAD-056C7AEA6877}" dt="2023-12-11T01:19:28.220" v="4816" actId="1076"/>
          <ac:picMkLst>
            <pc:docMk/>
            <pc:sldMk cId="1786455566" sldId="297"/>
            <ac:picMk id="35" creationId="{12A7E40E-EE40-32F6-9548-852A24633DE8}"/>
          </ac:picMkLst>
        </pc:picChg>
        <pc:inkChg chg="add del">
          <ac:chgData name="Momoko Ichinokawa" userId="97fbd8355b740407" providerId="LiveId" clId="{8D9057E9-EA73-408A-8AAD-056C7AEA6877}" dt="2023-12-11T01:17:13.114" v="4783" actId="478"/>
          <ac:inkMkLst>
            <pc:docMk/>
            <pc:sldMk cId="1786455566" sldId="297"/>
            <ac:inkMk id="3" creationId="{09A7A0CA-C359-ED05-354A-0639A2AAA185}"/>
          </ac:inkMkLst>
        </pc:inkChg>
        <pc:inkChg chg="add del">
          <ac:chgData name="Momoko Ichinokawa" userId="97fbd8355b740407" providerId="LiveId" clId="{8D9057E9-EA73-408A-8AAD-056C7AEA6877}" dt="2023-12-11T01:17:13.114" v="4783" actId="478"/>
          <ac:inkMkLst>
            <pc:docMk/>
            <pc:sldMk cId="1786455566" sldId="297"/>
            <ac:inkMk id="7" creationId="{6975FCF6-CCE1-5CC7-2FC1-17684B63AE82}"/>
          </ac:inkMkLst>
        </pc:inkChg>
        <pc:inkChg chg="add del mod">
          <ac:chgData name="Momoko Ichinokawa" userId="97fbd8355b740407" providerId="LiveId" clId="{8D9057E9-EA73-408A-8AAD-056C7AEA6877}" dt="2023-12-11T01:17:13.114" v="4783" actId="478"/>
          <ac:inkMkLst>
            <pc:docMk/>
            <pc:sldMk cId="1786455566" sldId="297"/>
            <ac:inkMk id="9" creationId="{24A6AA3B-8B21-CA1A-6E37-BD187B47609D}"/>
          </ac:inkMkLst>
        </pc:inkChg>
        <pc:inkChg chg="add del">
          <ac:chgData name="Momoko Ichinokawa" userId="97fbd8355b740407" providerId="LiveId" clId="{8D9057E9-EA73-408A-8AAD-056C7AEA6877}" dt="2023-12-11T01:17:13.114" v="4783" actId="478"/>
          <ac:inkMkLst>
            <pc:docMk/>
            <pc:sldMk cId="1786455566" sldId="297"/>
            <ac:inkMk id="13" creationId="{BC64716F-BF5B-B907-B2DD-A7624ED71D17}"/>
          </ac:inkMkLst>
        </pc:inkChg>
        <pc:inkChg chg="add del">
          <ac:chgData name="Momoko Ichinokawa" userId="97fbd8355b740407" providerId="LiveId" clId="{8D9057E9-EA73-408A-8AAD-056C7AEA6877}" dt="2023-12-11T01:11:42.743" v="4516" actId="478"/>
          <ac:inkMkLst>
            <pc:docMk/>
            <pc:sldMk cId="1786455566" sldId="297"/>
            <ac:inkMk id="16" creationId="{FA645F38-F2AA-0A8E-1EF7-CB42B8D00DD7}"/>
          </ac:inkMkLst>
        </pc:inkChg>
        <pc:inkChg chg="add del">
          <ac:chgData name="Momoko Ichinokawa" userId="97fbd8355b740407" providerId="LiveId" clId="{8D9057E9-EA73-408A-8AAD-056C7AEA6877}" dt="2023-12-11T01:11:40.100" v="4515" actId="478"/>
          <ac:inkMkLst>
            <pc:docMk/>
            <pc:sldMk cId="1786455566" sldId="297"/>
            <ac:inkMk id="21" creationId="{2145B4AC-7986-42BA-F6BA-419E64683F0B}"/>
          </ac:inkMkLst>
        </pc:inkChg>
        <pc:inkChg chg="add del">
          <ac:chgData name="Momoko Ichinokawa" userId="97fbd8355b740407" providerId="LiveId" clId="{8D9057E9-EA73-408A-8AAD-056C7AEA6877}" dt="2023-12-11T01:11:44.120" v="4517" actId="478"/>
          <ac:inkMkLst>
            <pc:docMk/>
            <pc:sldMk cId="1786455566" sldId="297"/>
            <ac:inkMk id="25" creationId="{8C94D5E5-67B9-C417-91D8-ABB17CED5F98}"/>
          </ac:inkMkLst>
        </pc:inkChg>
        <pc:inkChg chg="add del">
          <ac:chgData name="Momoko Ichinokawa" userId="97fbd8355b740407" providerId="LiveId" clId="{8D9057E9-EA73-408A-8AAD-056C7AEA6877}" dt="2023-12-11T01:11:18.489" v="4511" actId="9405"/>
          <ac:inkMkLst>
            <pc:docMk/>
            <pc:sldMk cId="1786455566" sldId="297"/>
            <ac:inkMk id="26" creationId="{14E6872C-809B-6EFE-AA8B-84239BA872A4}"/>
          </ac:inkMkLst>
        </pc:inkChg>
        <pc:inkChg chg="add del">
          <ac:chgData name="Momoko Ichinokawa" userId="97fbd8355b740407" providerId="LiveId" clId="{8D9057E9-EA73-408A-8AAD-056C7AEA6877}" dt="2023-12-11T01:11:28.317" v="4513" actId="9405"/>
          <ac:inkMkLst>
            <pc:docMk/>
            <pc:sldMk cId="1786455566" sldId="297"/>
            <ac:inkMk id="27" creationId="{17B5530B-9F52-B9A6-F963-251276510004}"/>
          </ac:inkMkLst>
        </pc:inkChg>
        <pc:cxnChg chg="mod">
          <ac:chgData name="Momoko Ichinokawa" userId="97fbd8355b740407" providerId="LiveId" clId="{8D9057E9-EA73-408A-8AAD-056C7AEA6877}" dt="2023-12-11T01:18:00.821" v="4796" actId="1076"/>
          <ac:cxnSpMkLst>
            <pc:docMk/>
            <pc:sldMk cId="1786455566" sldId="297"/>
            <ac:cxnSpMk id="14" creationId="{61B84B4C-D08D-967E-25DB-6A507117534E}"/>
          </ac:cxnSpMkLst>
        </pc:cxnChg>
        <pc:cxnChg chg="mod">
          <ac:chgData name="Momoko Ichinokawa" userId="97fbd8355b740407" providerId="LiveId" clId="{8D9057E9-EA73-408A-8AAD-056C7AEA6877}" dt="2023-12-11T01:18:00.821" v="4796" actId="1076"/>
          <ac:cxnSpMkLst>
            <pc:docMk/>
            <pc:sldMk cId="1786455566" sldId="297"/>
            <ac:cxnSpMk id="15" creationId="{B5A4DC3E-6181-6352-9226-2719CE72290A}"/>
          </ac:cxnSpMkLst>
        </pc:cxnChg>
        <pc:cxnChg chg="mod">
          <ac:chgData name="Momoko Ichinokawa" userId="97fbd8355b740407" providerId="LiveId" clId="{8D9057E9-EA73-408A-8AAD-056C7AEA6877}" dt="2023-12-11T01:18:00.821" v="4796" actId="1076"/>
          <ac:cxnSpMkLst>
            <pc:docMk/>
            <pc:sldMk cId="1786455566" sldId="297"/>
            <ac:cxnSpMk id="22" creationId="{3B766EEC-FCE0-71E6-974D-7E4FD772196B}"/>
          </ac:cxnSpMkLst>
        </pc:cxnChg>
      </pc:sldChg>
      <pc:sldChg chg="delSp modSp mod">
        <pc:chgData name="Momoko Ichinokawa" userId="97fbd8355b740407" providerId="LiveId" clId="{8D9057E9-EA73-408A-8AAD-056C7AEA6877}" dt="2023-12-11T01:29:08.637" v="5452" actId="1076"/>
        <pc:sldMkLst>
          <pc:docMk/>
          <pc:sldMk cId="688519663" sldId="299"/>
        </pc:sldMkLst>
        <pc:spChg chg="del">
          <ac:chgData name="Momoko Ichinokawa" userId="97fbd8355b740407" providerId="LiveId" clId="{8D9057E9-EA73-408A-8AAD-056C7AEA6877}" dt="2023-12-11T01:27:11.420" v="5333" actId="478"/>
          <ac:spMkLst>
            <pc:docMk/>
            <pc:sldMk cId="688519663" sldId="299"/>
            <ac:spMk id="8" creationId="{279893E5-C0CD-3A4A-754E-86D77F3B81E9}"/>
          </ac:spMkLst>
        </pc:spChg>
        <pc:spChg chg="del">
          <ac:chgData name="Momoko Ichinokawa" userId="97fbd8355b740407" providerId="LiveId" clId="{8D9057E9-EA73-408A-8AAD-056C7AEA6877}" dt="2023-12-11T01:27:11.420" v="5333" actId="478"/>
          <ac:spMkLst>
            <pc:docMk/>
            <pc:sldMk cId="688519663" sldId="299"/>
            <ac:spMk id="9" creationId="{DEE911F8-D608-2062-50C1-0957CE49E1C4}"/>
          </ac:spMkLst>
        </pc:spChg>
        <pc:spChg chg="mod">
          <ac:chgData name="Momoko Ichinokawa" userId="97fbd8355b740407" providerId="LiveId" clId="{8D9057E9-EA73-408A-8AAD-056C7AEA6877}" dt="2023-12-11T01:29:08.637" v="5452" actId="1076"/>
          <ac:spMkLst>
            <pc:docMk/>
            <pc:sldMk cId="688519663" sldId="299"/>
            <ac:spMk id="12" creationId="{8F7E4076-E0EB-8897-83E5-B616E07636D1}"/>
          </ac:spMkLst>
        </pc:spChg>
        <pc:spChg chg="del">
          <ac:chgData name="Momoko Ichinokawa" userId="97fbd8355b740407" providerId="LiveId" clId="{8D9057E9-EA73-408A-8AAD-056C7AEA6877}" dt="2023-12-11T01:26:10.716" v="5264" actId="21"/>
          <ac:spMkLst>
            <pc:docMk/>
            <pc:sldMk cId="688519663" sldId="299"/>
            <ac:spMk id="15" creationId="{99A734AA-D60A-7CCE-4306-21E0EA9F91F7}"/>
          </ac:spMkLst>
        </pc:spChg>
        <pc:spChg chg="del">
          <ac:chgData name="Momoko Ichinokawa" userId="97fbd8355b740407" providerId="LiveId" clId="{8D9057E9-EA73-408A-8AAD-056C7AEA6877}" dt="2023-12-11T01:27:11.420" v="5333" actId="478"/>
          <ac:spMkLst>
            <pc:docMk/>
            <pc:sldMk cId="688519663" sldId="299"/>
            <ac:spMk id="19" creationId="{ED7AAD94-362A-C2F3-A8E1-A3450B87D15C}"/>
          </ac:spMkLst>
        </pc:spChg>
        <pc:picChg chg="del">
          <ac:chgData name="Momoko Ichinokawa" userId="97fbd8355b740407" providerId="LiveId" clId="{8D9057E9-EA73-408A-8AAD-056C7AEA6877}" dt="2023-12-11T01:27:14.331" v="5334" actId="478"/>
          <ac:picMkLst>
            <pc:docMk/>
            <pc:sldMk cId="688519663" sldId="299"/>
            <ac:picMk id="7" creationId="{48B4752F-33E1-B6A4-ADB4-16008740D16C}"/>
          </ac:picMkLst>
        </pc:picChg>
      </pc:sldChg>
      <pc:sldChg chg="ord">
        <pc:chgData name="Momoko Ichinokawa" userId="97fbd8355b740407" providerId="LiveId" clId="{8D9057E9-EA73-408A-8AAD-056C7AEA6877}" dt="2023-12-11T01:39:59.480" v="6150"/>
        <pc:sldMkLst>
          <pc:docMk/>
          <pc:sldMk cId="734415011" sldId="301"/>
        </pc:sldMkLst>
      </pc:sldChg>
      <pc:sldChg chg="addSp delSp modSp new mod modClrScheme chgLayout">
        <pc:chgData name="Momoko Ichinokawa" userId="97fbd8355b740407" providerId="LiveId" clId="{8D9057E9-EA73-408A-8AAD-056C7AEA6877}" dt="2023-12-11T00:54:40.881" v="3247" actId="20577"/>
        <pc:sldMkLst>
          <pc:docMk/>
          <pc:sldMk cId="4284957425" sldId="304"/>
        </pc:sldMkLst>
        <pc:spChg chg="mod ord">
          <ac:chgData name="Momoko Ichinokawa" userId="97fbd8355b740407" providerId="LiveId" clId="{8D9057E9-EA73-408A-8AAD-056C7AEA6877}" dt="2023-12-11T00:46:15.102" v="2204" actId="700"/>
          <ac:spMkLst>
            <pc:docMk/>
            <pc:sldMk cId="4284957425" sldId="304"/>
            <ac:spMk id="2" creationId="{245DD70D-E739-74E6-C9FC-011780D8632D}"/>
          </ac:spMkLst>
        </pc:spChg>
        <pc:spChg chg="mod ord">
          <ac:chgData name="Momoko Ichinokawa" userId="97fbd8355b740407" providerId="LiveId" clId="{8D9057E9-EA73-408A-8AAD-056C7AEA6877}" dt="2023-12-11T00:46:15.102" v="2204" actId="700"/>
          <ac:spMkLst>
            <pc:docMk/>
            <pc:sldMk cId="4284957425" sldId="304"/>
            <ac:spMk id="3" creationId="{40E70DB5-426D-D949-E932-520D4358B440}"/>
          </ac:spMkLst>
        </pc:spChg>
        <pc:spChg chg="mod ord">
          <ac:chgData name="Momoko Ichinokawa" userId="97fbd8355b740407" providerId="LiveId" clId="{8D9057E9-EA73-408A-8AAD-056C7AEA6877}" dt="2023-12-11T00:46:15.102" v="2204" actId="700"/>
          <ac:spMkLst>
            <pc:docMk/>
            <pc:sldMk cId="4284957425" sldId="304"/>
            <ac:spMk id="4" creationId="{5A2F1860-D3F0-A3DE-29D2-C4BE4626D96D}"/>
          </ac:spMkLst>
        </pc:spChg>
        <pc:spChg chg="add del mod">
          <ac:chgData name="Momoko Ichinokawa" userId="97fbd8355b740407" providerId="LiveId" clId="{8D9057E9-EA73-408A-8AAD-056C7AEA6877}" dt="2023-12-11T00:46:13.035" v="2203" actId="6264"/>
          <ac:spMkLst>
            <pc:docMk/>
            <pc:sldMk cId="4284957425" sldId="304"/>
            <ac:spMk id="5" creationId="{D2077B97-975F-B45F-FFEB-77A25E178DBF}"/>
          </ac:spMkLst>
        </pc:spChg>
        <pc:spChg chg="add del mod">
          <ac:chgData name="Momoko Ichinokawa" userId="97fbd8355b740407" providerId="LiveId" clId="{8D9057E9-EA73-408A-8AAD-056C7AEA6877}" dt="2023-12-11T00:46:13.035" v="2203" actId="6264"/>
          <ac:spMkLst>
            <pc:docMk/>
            <pc:sldMk cId="4284957425" sldId="304"/>
            <ac:spMk id="6" creationId="{F591A1A0-EBE7-D0BB-AA66-D5DDE31AC9F7}"/>
          </ac:spMkLst>
        </pc:spChg>
        <pc:spChg chg="add del mod">
          <ac:chgData name="Momoko Ichinokawa" userId="97fbd8355b740407" providerId="LiveId" clId="{8D9057E9-EA73-408A-8AAD-056C7AEA6877}" dt="2023-12-11T00:46:13.035" v="2203" actId="6264"/>
          <ac:spMkLst>
            <pc:docMk/>
            <pc:sldMk cId="4284957425" sldId="304"/>
            <ac:spMk id="7" creationId="{38283251-84AC-C240-D2EF-87CBA5710F8C}"/>
          </ac:spMkLst>
        </pc:spChg>
        <pc:spChg chg="add mod ord">
          <ac:chgData name="Momoko Ichinokawa" userId="97fbd8355b740407" providerId="LiveId" clId="{8D9057E9-EA73-408A-8AAD-056C7AEA6877}" dt="2023-12-11T00:46:55.739" v="2306" actId="14100"/>
          <ac:spMkLst>
            <pc:docMk/>
            <pc:sldMk cId="4284957425" sldId="304"/>
            <ac:spMk id="8" creationId="{040E2C2E-3A76-71E8-1D61-511DC42C4C2E}"/>
          </ac:spMkLst>
        </pc:spChg>
        <pc:spChg chg="add mod ord">
          <ac:chgData name="Momoko Ichinokawa" userId="97fbd8355b740407" providerId="LiveId" clId="{8D9057E9-EA73-408A-8AAD-056C7AEA6877}" dt="2023-12-11T00:51:07.973" v="3015" actId="404"/>
          <ac:spMkLst>
            <pc:docMk/>
            <pc:sldMk cId="4284957425" sldId="304"/>
            <ac:spMk id="9" creationId="{4A26C29E-8A09-9917-D74A-CB82CF984E63}"/>
          </ac:spMkLst>
        </pc:spChg>
        <pc:spChg chg="add mod">
          <ac:chgData name="Momoko Ichinokawa" userId="97fbd8355b740407" providerId="LiveId" clId="{8D9057E9-EA73-408A-8AAD-056C7AEA6877}" dt="2023-12-11T00:49:41.913" v="2761" actId="13822"/>
          <ac:spMkLst>
            <pc:docMk/>
            <pc:sldMk cId="4284957425" sldId="304"/>
            <ac:spMk id="10" creationId="{D11E3826-799C-A76A-8A4D-5766656D08B2}"/>
          </ac:spMkLst>
        </pc:spChg>
        <pc:spChg chg="add mod">
          <ac:chgData name="Momoko Ichinokawa" userId="97fbd8355b740407" providerId="LiveId" clId="{8D9057E9-EA73-408A-8AAD-056C7AEA6877}" dt="2023-12-11T00:54:40.881" v="3247" actId="20577"/>
          <ac:spMkLst>
            <pc:docMk/>
            <pc:sldMk cId="4284957425" sldId="304"/>
            <ac:spMk id="11" creationId="{BAA76EF6-A0DD-A03C-720D-961E277109BB}"/>
          </ac:spMkLst>
        </pc:spChg>
      </pc:sldChg>
      <pc:sldChg chg="addSp modSp new mod">
        <pc:chgData name="Momoko Ichinokawa" userId="97fbd8355b740407" providerId="LiveId" clId="{8D9057E9-EA73-408A-8AAD-056C7AEA6877}" dt="2023-12-11T00:54:51.588" v="3248" actId="1076"/>
        <pc:sldMkLst>
          <pc:docMk/>
          <pc:sldMk cId="3456193769" sldId="305"/>
        </pc:sldMkLst>
        <pc:spChg chg="mod">
          <ac:chgData name="Momoko Ichinokawa" userId="97fbd8355b740407" providerId="LiveId" clId="{8D9057E9-EA73-408A-8AAD-056C7AEA6877}" dt="2023-12-11T00:52:21.698" v="3178" actId="27636"/>
          <ac:spMkLst>
            <pc:docMk/>
            <pc:sldMk cId="3456193769" sldId="305"/>
            <ac:spMk id="2" creationId="{7EDC2CEB-F14C-DC33-4661-3DA74BE75883}"/>
          </ac:spMkLst>
        </pc:spChg>
        <pc:picChg chg="add mod">
          <ac:chgData name="Momoko Ichinokawa" userId="97fbd8355b740407" providerId="LiveId" clId="{8D9057E9-EA73-408A-8AAD-056C7AEA6877}" dt="2023-12-11T00:54:51.588" v="3248" actId="1076"/>
          <ac:picMkLst>
            <pc:docMk/>
            <pc:sldMk cId="3456193769" sldId="305"/>
            <ac:picMk id="8" creationId="{F37E4163-2EC5-D7FB-79BD-DAD3C7B9FFE6}"/>
          </ac:picMkLst>
        </pc:picChg>
      </pc:sldChg>
      <pc:sldChg chg="addSp modSp new mod">
        <pc:chgData name="Momoko Ichinokawa" userId="97fbd8355b740407" providerId="LiveId" clId="{8D9057E9-EA73-408A-8AAD-056C7AEA6877}" dt="2023-12-11T00:54:30.849" v="3229" actId="1076"/>
        <pc:sldMkLst>
          <pc:docMk/>
          <pc:sldMk cId="3609198120" sldId="306"/>
        </pc:sldMkLst>
        <pc:spChg chg="mod">
          <ac:chgData name="Momoko Ichinokawa" userId="97fbd8355b740407" providerId="LiveId" clId="{8D9057E9-EA73-408A-8AAD-056C7AEA6877}" dt="2023-12-11T00:54:25.910" v="3227" actId="1076"/>
          <ac:spMkLst>
            <pc:docMk/>
            <pc:sldMk cId="3609198120" sldId="306"/>
            <ac:spMk id="2" creationId="{376CBD3B-5CF5-6A72-10EE-3B3E4A3B4F4A}"/>
          </ac:spMkLst>
        </pc:spChg>
        <pc:picChg chg="add mod">
          <ac:chgData name="Momoko Ichinokawa" userId="97fbd8355b740407" providerId="LiveId" clId="{8D9057E9-EA73-408A-8AAD-056C7AEA6877}" dt="2023-12-11T00:54:30.849" v="3229" actId="1076"/>
          <ac:picMkLst>
            <pc:docMk/>
            <pc:sldMk cId="3609198120" sldId="306"/>
            <ac:picMk id="8" creationId="{0B53FF68-25B6-4D9C-3C57-609AD145C5C1}"/>
          </ac:picMkLst>
        </pc:picChg>
      </pc:sldChg>
      <pc:sldChg chg="modSp add mod">
        <pc:chgData name="Momoko Ichinokawa" userId="97fbd8355b740407" providerId="LiveId" clId="{8D9057E9-EA73-408A-8AAD-056C7AEA6877}" dt="2023-12-11T01:05:10.284" v="4349"/>
        <pc:sldMkLst>
          <pc:docMk/>
          <pc:sldMk cId="438538010" sldId="307"/>
        </pc:sldMkLst>
        <pc:spChg chg="mod">
          <ac:chgData name="Momoko Ichinokawa" userId="97fbd8355b740407" providerId="LiveId" clId="{8D9057E9-EA73-408A-8AAD-056C7AEA6877}" dt="2023-12-11T01:05:10.284" v="4349"/>
          <ac:spMkLst>
            <pc:docMk/>
            <pc:sldMk cId="438538010" sldId="307"/>
            <ac:spMk id="2" creationId="{53CF1A57-0DB2-C9CC-062F-523474127960}"/>
          </ac:spMkLst>
        </pc:spChg>
        <pc:spChg chg="mod">
          <ac:chgData name="Momoko Ichinokawa" userId="97fbd8355b740407" providerId="LiveId" clId="{8D9057E9-EA73-408A-8AAD-056C7AEA6877}" dt="2023-12-11T01:00:10.867" v="4122" actId="20577"/>
          <ac:spMkLst>
            <pc:docMk/>
            <pc:sldMk cId="438538010" sldId="307"/>
            <ac:spMk id="3" creationId="{5F7AE94A-4D7D-CCF0-F760-8759342C13F2}"/>
          </ac:spMkLst>
        </pc:spChg>
        <pc:spChg chg="mod">
          <ac:chgData name="Momoko Ichinokawa" userId="97fbd8355b740407" providerId="LiveId" clId="{8D9057E9-EA73-408A-8AAD-056C7AEA6877}" dt="2023-12-11T00:57:39.828" v="3928" actId="14100"/>
          <ac:spMkLst>
            <pc:docMk/>
            <pc:sldMk cId="438538010" sldId="307"/>
            <ac:spMk id="7" creationId="{966EC6D4-8916-002B-B92C-CBFBED71D90E}"/>
          </ac:spMkLst>
        </pc:spChg>
      </pc:sldChg>
      <pc:sldChg chg="new del">
        <pc:chgData name="Momoko Ichinokawa" userId="97fbd8355b740407" providerId="LiveId" clId="{8D9057E9-EA73-408A-8AAD-056C7AEA6877}" dt="2023-12-11T00:58:04.778" v="3931" actId="2696"/>
        <pc:sldMkLst>
          <pc:docMk/>
          <pc:sldMk cId="824933411" sldId="308"/>
        </pc:sldMkLst>
      </pc:sldChg>
      <pc:sldChg chg="addSp modSp new mod modAnim">
        <pc:chgData name="Momoko Ichinokawa" userId="97fbd8355b740407" providerId="LiveId" clId="{8D9057E9-EA73-408A-8AAD-056C7AEA6877}" dt="2023-12-11T01:09:40.230" v="4492"/>
        <pc:sldMkLst>
          <pc:docMk/>
          <pc:sldMk cId="1116013308" sldId="308"/>
        </pc:sldMkLst>
        <pc:spChg chg="mod">
          <ac:chgData name="Momoko Ichinokawa" userId="97fbd8355b740407" providerId="LiveId" clId="{8D9057E9-EA73-408A-8AAD-056C7AEA6877}" dt="2023-12-11T01:07:10.519" v="4465" actId="20577"/>
          <ac:spMkLst>
            <pc:docMk/>
            <pc:sldMk cId="1116013308" sldId="308"/>
            <ac:spMk id="2" creationId="{8E3A1B2A-93FE-7B02-0674-C6266E834B27}"/>
          </ac:spMkLst>
        </pc:spChg>
        <pc:spChg chg="add mod">
          <ac:chgData name="Momoko Ichinokawa" userId="97fbd8355b740407" providerId="LiveId" clId="{8D9057E9-EA73-408A-8AAD-056C7AEA6877}" dt="2023-12-11T01:07:59.650" v="4473" actId="6549"/>
          <ac:spMkLst>
            <pc:docMk/>
            <pc:sldMk cId="1116013308" sldId="308"/>
            <ac:spMk id="9" creationId="{B1BB77FE-03F0-241C-9306-4156EF70E471}"/>
          </ac:spMkLst>
        </pc:spChg>
        <pc:spChg chg="add mod">
          <ac:chgData name="Momoko Ichinokawa" userId="97fbd8355b740407" providerId="LiveId" clId="{8D9057E9-EA73-408A-8AAD-056C7AEA6877}" dt="2023-12-11T01:09:34.062" v="4490" actId="164"/>
          <ac:spMkLst>
            <pc:docMk/>
            <pc:sldMk cId="1116013308" sldId="308"/>
            <ac:spMk id="10" creationId="{B96E0D49-1399-4C4C-7BC9-32ADBC2EE95C}"/>
          </ac:spMkLst>
        </pc:spChg>
        <pc:spChg chg="add mod">
          <ac:chgData name="Momoko Ichinokawa" userId="97fbd8355b740407" providerId="LiveId" clId="{8D9057E9-EA73-408A-8AAD-056C7AEA6877}" dt="2023-12-11T01:09:34.062" v="4490" actId="164"/>
          <ac:spMkLst>
            <pc:docMk/>
            <pc:sldMk cId="1116013308" sldId="308"/>
            <ac:spMk id="12" creationId="{37775C1A-164C-18C8-DDAD-D304CED6D57B}"/>
          </ac:spMkLst>
        </pc:spChg>
        <pc:spChg chg="add mod">
          <ac:chgData name="Momoko Ichinokawa" userId="97fbd8355b740407" providerId="LiveId" clId="{8D9057E9-EA73-408A-8AAD-056C7AEA6877}" dt="2023-12-11T01:09:24.252" v="4489" actId="164"/>
          <ac:spMkLst>
            <pc:docMk/>
            <pc:sldMk cId="1116013308" sldId="308"/>
            <ac:spMk id="14" creationId="{EB96A3A5-818F-FFD7-F542-6620D019E5BF}"/>
          </ac:spMkLst>
        </pc:spChg>
        <pc:spChg chg="add mod">
          <ac:chgData name="Momoko Ichinokawa" userId="97fbd8355b740407" providerId="LiveId" clId="{8D9057E9-EA73-408A-8AAD-056C7AEA6877}" dt="2023-12-11T01:09:24.252" v="4489" actId="164"/>
          <ac:spMkLst>
            <pc:docMk/>
            <pc:sldMk cId="1116013308" sldId="308"/>
            <ac:spMk id="16" creationId="{537DF4BF-2AE4-DD10-0A8C-5CC6F2CF9ED7}"/>
          </ac:spMkLst>
        </pc:spChg>
        <pc:grpChg chg="add mod">
          <ac:chgData name="Momoko Ichinokawa" userId="97fbd8355b740407" providerId="LiveId" clId="{8D9057E9-EA73-408A-8AAD-056C7AEA6877}" dt="2023-12-11T01:09:24.252" v="4489" actId="164"/>
          <ac:grpSpMkLst>
            <pc:docMk/>
            <pc:sldMk cId="1116013308" sldId="308"/>
            <ac:grpSpMk id="18" creationId="{B08F697A-98A2-68D1-DFE7-0104268F584E}"/>
          </ac:grpSpMkLst>
        </pc:grpChg>
        <pc:grpChg chg="add mod">
          <ac:chgData name="Momoko Ichinokawa" userId="97fbd8355b740407" providerId="LiveId" clId="{8D9057E9-EA73-408A-8AAD-056C7AEA6877}" dt="2023-12-11T01:09:34.062" v="4490" actId="164"/>
          <ac:grpSpMkLst>
            <pc:docMk/>
            <pc:sldMk cId="1116013308" sldId="308"/>
            <ac:grpSpMk id="19" creationId="{96237A8F-673D-A3BA-2460-B30CF9E2D79A}"/>
          </ac:grpSpMkLst>
        </pc:grpChg>
        <pc:picChg chg="add mod">
          <ac:chgData name="Momoko Ichinokawa" userId="97fbd8355b740407" providerId="LiveId" clId="{8D9057E9-EA73-408A-8AAD-056C7AEA6877}" dt="2023-12-11T01:07:04.638" v="4443" actId="1076"/>
          <ac:picMkLst>
            <pc:docMk/>
            <pc:sldMk cId="1116013308" sldId="308"/>
            <ac:picMk id="8" creationId="{819BE53E-6BC0-5B97-0C96-946C2C7342BB}"/>
          </ac:picMkLst>
        </pc:picChg>
        <pc:cxnChg chg="add mod">
          <ac:chgData name="Momoko Ichinokawa" userId="97fbd8355b740407" providerId="LiveId" clId="{8D9057E9-EA73-408A-8AAD-056C7AEA6877}" dt="2023-12-11T01:09:34.062" v="4490" actId="164"/>
          <ac:cxnSpMkLst>
            <pc:docMk/>
            <pc:sldMk cId="1116013308" sldId="308"/>
            <ac:cxnSpMk id="11" creationId="{042A693F-FA0F-ADA4-8046-4869E3A1D0BC}"/>
          </ac:cxnSpMkLst>
        </pc:cxnChg>
        <pc:cxnChg chg="add mod">
          <ac:chgData name="Momoko Ichinokawa" userId="97fbd8355b740407" providerId="LiveId" clId="{8D9057E9-EA73-408A-8AAD-056C7AEA6877}" dt="2023-12-11T01:09:24.252" v="4489" actId="164"/>
          <ac:cxnSpMkLst>
            <pc:docMk/>
            <pc:sldMk cId="1116013308" sldId="308"/>
            <ac:cxnSpMk id="15" creationId="{AB58ED32-0CFA-FE51-09E0-24414DA10683}"/>
          </ac:cxnSpMkLst>
        </pc:cxnChg>
      </pc:sldChg>
      <pc:sldChg chg="addSp delSp modSp add mod">
        <pc:chgData name="Momoko Ichinokawa" userId="97fbd8355b740407" providerId="LiveId" clId="{8D9057E9-EA73-408A-8AAD-056C7AEA6877}" dt="2023-12-11T01:26:48.872" v="5330" actId="13926"/>
        <pc:sldMkLst>
          <pc:docMk/>
          <pc:sldMk cId="1824367183" sldId="309"/>
        </pc:sldMkLst>
        <pc:spChg chg="add mod">
          <ac:chgData name="Momoko Ichinokawa" userId="97fbd8355b740407" providerId="LiveId" clId="{8D9057E9-EA73-408A-8AAD-056C7AEA6877}" dt="2023-12-11T01:25:28.629" v="5262" actId="20577"/>
          <ac:spMkLst>
            <pc:docMk/>
            <pc:sldMk cId="1824367183" sldId="309"/>
            <ac:spMk id="3" creationId="{E8B0D46D-A9F2-E6AA-945B-6C5E4F118769}"/>
          </ac:spMkLst>
        </pc:spChg>
        <pc:spChg chg="mod">
          <ac:chgData name="Momoko Ichinokawa" userId="97fbd8355b740407" providerId="LiveId" clId="{8D9057E9-EA73-408A-8AAD-056C7AEA6877}" dt="2023-12-11T01:24:37.341" v="5097" actId="1076"/>
          <ac:spMkLst>
            <pc:docMk/>
            <pc:sldMk cId="1824367183" sldId="309"/>
            <ac:spMk id="17" creationId="{8321C0D7-FCEA-A8FD-2222-E0A7AD1DEC97}"/>
          </ac:spMkLst>
        </pc:spChg>
        <pc:spChg chg="mod">
          <ac:chgData name="Momoko Ichinokawa" userId="97fbd8355b740407" providerId="LiveId" clId="{8D9057E9-EA73-408A-8AAD-056C7AEA6877}" dt="2023-12-11T01:24:37.341" v="5097" actId="1076"/>
          <ac:spMkLst>
            <pc:docMk/>
            <pc:sldMk cId="1824367183" sldId="309"/>
            <ac:spMk id="18" creationId="{515C1A15-1113-22DC-EE84-B9ECA5B89187}"/>
          </ac:spMkLst>
        </pc:spChg>
        <pc:spChg chg="mod">
          <ac:chgData name="Momoko Ichinokawa" userId="97fbd8355b740407" providerId="LiveId" clId="{8D9057E9-EA73-408A-8AAD-056C7AEA6877}" dt="2023-12-11T01:24:37.341" v="5097" actId="1076"/>
          <ac:spMkLst>
            <pc:docMk/>
            <pc:sldMk cId="1824367183" sldId="309"/>
            <ac:spMk id="19" creationId="{E6C6A007-1900-8515-9DF9-14ACF55433DB}"/>
          </ac:spMkLst>
        </pc:spChg>
        <pc:spChg chg="mod">
          <ac:chgData name="Momoko Ichinokawa" userId="97fbd8355b740407" providerId="LiveId" clId="{8D9057E9-EA73-408A-8AAD-056C7AEA6877}" dt="2023-12-11T01:24:50.161" v="5100" actId="1076"/>
          <ac:spMkLst>
            <pc:docMk/>
            <pc:sldMk cId="1824367183" sldId="309"/>
            <ac:spMk id="23" creationId="{6110C576-74BF-19B3-BE03-04A595FCE3BE}"/>
          </ac:spMkLst>
        </pc:spChg>
        <pc:spChg chg="add mod">
          <ac:chgData name="Momoko Ichinokawa" userId="97fbd8355b740407" providerId="LiveId" clId="{8D9057E9-EA73-408A-8AAD-056C7AEA6877}" dt="2023-12-11T01:26:48.872" v="5330" actId="13926"/>
          <ac:spMkLst>
            <pc:docMk/>
            <pc:sldMk cId="1824367183" sldId="309"/>
            <ac:spMk id="26" creationId="{C6BC7D57-D84C-F6AF-2CE7-E41DDF40BD7E}"/>
          </ac:spMkLst>
        </pc:spChg>
        <pc:spChg chg="del mod">
          <ac:chgData name="Momoko Ichinokawa" userId="97fbd8355b740407" providerId="LiveId" clId="{8D9057E9-EA73-408A-8AAD-056C7AEA6877}" dt="2023-12-11T01:24:11.963" v="5090" actId="478"/>
          <ac:spMkLst>
            <pc:docMk/>
            <pc:sldMk cId="1824367183" sldId="309"/>
            <ac:spMk id="33" creationId="{BFD573FF-6B01-5CC7-4F4B-FA9D7BF3E1C7}"/>
          </ac:spMkLst>
        </pc:spChg>
        <pc:picChg chg="add del">
          <ac:chgData name="Momoko Ichinokawa" userId="97fbd8355b740407" providerId="LiveId" clId="{8D9057E9-EA73-408A-8AAD-056C7AEA6877}" dt="2023-12-11T01:20:51.412" v="4863" actId="478"/>
          <ac:picMkLst>
            <pc:docMk/>
            <pc:sldMk cId="1824367183" sldId="309"/>
            <ac:picMk id="8" creationId="{FD9F4DD2-B565-8FFF-B494-DA73A31D48C3}"/>
          </ac:picMkLst>
        </pc:picChg>
        <pc:picChg chg="mod">
          <ac:chgData name="Momoko Ichinokawa" userId="97fbd8355b740407" providerId="LiveId" clId="{8D9057E9-EA73-408A-8AAD-056C7AEA6877}" dt="2023-12-11T01:24:37.341" v="5097" actId="1076"/>
          <ac:picMkLst>
            <pc:docMk/>
            <pc:sldMk cId="1824367183" sldId="309"/>
            <ac:picMk id="10" creationId="{81177A81-BB94-14CD-8B52-E9FCC8E10865}"/>
          </ac:picMkLst>
        </pc:picChg>
        <pc:picChg chg="mod">
          <ac:chgData name="Momoko Ichinokawa" userId="97fbd8355b740407" providerId="LiveId" clId="{8D9057E9-EA73-408A-8AAD-056C7AEA6877}" dt="2023-12-11T01:24:37.341" v="5097" actId="1076"/>
          <ac:picMkLst>
            <pc:docMk/>
            <pc:sldMk cId="1824367183" sldId="309"/>
            <ac:picMk id="11" creationId="{C9074CD0-E9CB-3755-9BD8-04EAF4785B36}"/>
          </ac:picMkLst>
        </pc:picChg>
        <pc:picChg chg="mod">
          <ac:chgData name="Momoko Ichinokawa" userId="97fbd8355b740407" providerId="LiveId" clId="{8D9057E9-EA73-408A-8AAD-056C7AEA6877}" dt="2023-12-11T01:24:37.341" v="5097" actId="1076"/>
          <ac:picMkLst>
            <pc:docMk/>
            <pc:sldMk cId="1824367183" sldId="309"/>
            <ac:picMk id="12" creationId="{EF72A140-FD3C-BD4A-3E3B-7E7BC31BC698}"/>
          </ac:picMkLst>
        </pc:picChg>
        <pc:picChg chg="add mod ord">
          <ac:chgData name="Momoko Ichinokawa" userId="97fbd8355b740407" providerId="LiveId" clId="{8D9057E9-EA73-408A-8AAD-056C7AEA6877}" dt="2023-12-11T01:24:45.918" v="5099" actId="166"/>
          <ac:picMkLst>
            <pc:docMk/>
            <pc:sldMk cId="1824367183" sldId="309"/>
            <ac:picMk id="16" creationId="{1EC40497-C5CB-F198-16C8-10864B1D05FF}"/>
          </ac:picMkLst>
        </pc:picChg>
        <pc:picChg chg="mod">
          <ac:chgData name="Momoko Ichinokawa" userId="97fbd8355b740407" providerId="LiveId" clId="{8D9057E9-EA73-408A-8AAD-056C7AEA6877}" dt="2023-12-11T01:24:37.341" v="5097" actId="1076"/>
          <ac:picMkLst>
            <pc:docMk/>
            <pc:sldMk cId="1824367183" sldId="309"/>
            <ac:picMk id="20" creationId="{066B0BCB-71A1-0402-2FEF-AE4C31A862BE}"/>
          </ac:picMkLst>
        </pc:picChg>
        <pc:picChg chg="add mod modCrop">
          <ac:chgData name="Momoko Ichinokawa" userId="97fbd8355b740407" providerId="LiveId" clId="{8D9057E9-EA73-408A-8AAD-056C7AEA6877}" dt="2023-12-11T01:24:42.291" v="5098" actId="1076"/>
          <ac:picMkLst>
            <pc:docMk/>
            <pc:sldMk cId="1824367183" sldId="309"/>
            <ac:picMk id="24" creationId="{EEC288C1-AD38-382F-129D-6E1202BE2A23}"/>
          </ac:picMkLst>
        </pc:picChg>
        <pc:picChg chg="mod">
          <ac:chgData name="Momoko Ichinokawa" userId="97fbd8355b740407" providerId="LiveId" clId="{8D9057E9-EA73-408A-8AAD-056C7AEA6877}" dt="2023-12-11T01:24:37.341" v="5097" actId="1076"/>
          <ac:picMkLst>
            <pc:docMk/>
            <pc:sldMk cId="1824367183" sldId="309"/>
            <ac:picMk id="29" creationId="{0F831D9A-121A-55E9-4A39-4BDD8C3376ED}"/>
          </ac:picMkLst>
        </pc:picChg>
        <pc:picChg chg="del">
          <ac:chgData name="Momoko Ichinokawa" userId="97fbd8355b740407" providerId="LiveId" clId="{8D9057E9-EA73-408A-8AAD-056C7AEA6877}" dt="2023-12-11T01:22:48.773" v="5083" actId="478"/>
          <ac:picMkLst>
            <pc:docMk/>
            <pc:sldMk cId="1824367183" sldId="309"/>
            <ac:picMk id="35" creationId="{12A7E40E-EE40-32F6-9548-852A24633DE8}"/>
          </ac:picMkLst>
        </pc:picChg>
        <pc:cxnChg chg="add mod">
          <ac:chgData name="Momoko Ichinokawa" userId="97fbd8355b740407" providerId="LiveId" clId="{8D9057E9-EA73-408A-8AAD-056C7AEA6877}" dt="2023-12-11T01:24:37.341" v="5097" actId="1076"/>
          <ac:cxnSpMkLst>
            <pc:docMk/>
            <pc:sldMk cId="1824367183" sldId="309"/>
            <ac:cxnSpMk id="9" creationId="{A6066CD5-ABBC-477E-C893-A1B5A4BEAB25}"/>
          </ac:cxnSpMkLst>
        </pc:cxnChg>
        <pc:cxnChg chg="mod">
          <ac:chgData name="Momoko Ichinokawa" userId="97fbd8355b740407" providerId="LiveId" clId="{8D9057E9-EA73-408A-8AAD-056C7AEA6877}" dt="2023-12-11T01:24:37.341" v="5097" actId="1076"/>
          <ac:cxnSpMkLst>
            <pc:docMk/>
            <pc:sldMk cId="1824367183" sldId="309"/>
            <ac:cxnSpMk id="14" creationId="{61B84B4C-D08D-967E-25DB-6A507117534E}"/>
          </ac:cxnSpMkLst>
        </pc:cxnChg>
        <pc:cxnChg chg="mod">
          <ac:chgData name="Momoko Ichinokawa" userId="97fbd8355b740407" providerId="LiveId" clId="{8D9057E9-EA73-408A-8AAD-056C7AEA6877}" dt="2023-12-11T01:24:37.341" v="5097" actId="1076"/>
          <ac:cxnSpMkLst>
            <pc:docMk/>
            <pc:sldMk cId="1824367183" sldId="309"/>
            <ac:cxnSpMk id="15" creationId="{B5A4DC3E-6181-6352-9226-2719CE72290A}"/>
          </ac:cxnSpMkLst>
        </pc:cxnChg>
        <pc:cxnChg chg="mod">
          <ac:chgData name="Momoko Ichinokawa" userId="97fbd8355b740407" providerId="LiveId" clId="{8D9057E9-EA73-408A-8AAD-056C7AEA6877}" dt="2023-12-11T01:25:37.923" v="5263" actId="14100"/>
          <ac:cxnSpMkLst>
            <pc:docMk/>
            <pc:sldMk cId="1824367183" sldId="309"/>
            <ac:cxnSpMk id="22" creationId="{3B766EEC-FCE0-71E6-974D-7E4FD772196B}"/>
          </ac:cxnSpMkLst>
        </pc:cxnChg>
      </pc:sldChg>
      <pc:sldChg chg="new del">
        <pc:chgData name="Momoko Ichinokawa" userId="97fbd8355b740407" providerId="LiveId" clId="{8D9057E9-EA73-408A-8AAD-056C7AEA6877}" dt="2023-12-11T00:58:08.327" v="3932" actId="2696"/>
        <pc:sldMkLst>
          <pc:docMk/>
          <pc:sldMk cId="2427927997" sldId="309"/>
        </pc:sldMkLst>
      </pc:sldChg>
      <pc:sldChg chg="addSp delSp modSp new mod ord">
        <pc:chgData name="Momoko Ichinokawa" userId="97fbd8355b740407" providerId="LiveId" clId="{8D9057E9-EA73-408A-8AAD-056C7AEA6877}" dt="2023-12-11T01:40:07.948" v="6152"/>
        <pc:sldMkLst>
          <pc:docMk/>
          <pc:sldMk cId="516803225" sldId="310"/>
        </pc:sldMkLst>
        <pc:spChg chg="mod">
          <ac:chgData name="Momoko Ichinokawa" userId="97fbd8355b740407" providerId="LiveId" clId="{8D9057E9-EA73-408A-8AAD-056C7AEA6877}" dt="2023-12-11T01:30:39.923" v="5469" actId="20577"/>
          <ac:spMkLst>
            <pc:docMk/>
            <pc:sldMk cId="516803225" sldId="310"/>
            <ac:spMk id="2" creationId="{9830D5BC-A917-DEC1-D78F-82D408EE820B}"/>
          </ac:spMkLst>
        </pc:spChg>
        <pc:spChg chg="mod">
          <ac:chgData name="Momoko Ichinokawa" userId="97fbd8355b740407" providerId="LiveId" clId="{8D9057E9-EA73-408A-8AAD-056C7AEA6877}" dt="2023-12-11T01:37:38.904" v="5937" actId="20577"/>
          <ac:spMkLst>
            <pc:docMk/>
            <pc:sldMk cId="516803225" sldId="310"/>
            <ac:spMk id="3" creationId="{0B05F564-CE34-D414-C6D4-E7DD98FAE1D8}"/>
          </ac:spMkLst>
        </pc:spChg>
        <pc:spChg chg="add mod">
          <ac:chgData name="Momoko Ichinokawa" userId="97fbd8355b740407" providerId="LiveId" clId="{8D9057E9-EA73-408A-8AAD-056C7AEA6877}" dt="2023-12-11T01:32:15.168" v="5557" actId="1076"/>
          <ac:spMkLst>
            <pc:docMk/>
            <pc:sldMk cId="516803225" sldId="310"/>
            <ac:spMk id="7" creationId="{5FFBF982-1A97-2C16-AE56-C1E019A768F7}"/>
          </ac:spMkLst>
        </pc:spChg>
        <pc:spChg chg="add mod">
          <ac:chgData name="Momoko Ichinokawa" userId="97fbd8355b740407" providerId="LiveId" clId="{8D9057E9-EA73-408A-8AAD-056C7AEA6877}" dt="2023-12-11T01:34:33.377" v="5736" actId="207"/>
          <ac:spMkLst>
            <pc:docMk/>
            <pc:sldMk cId="516803225" sldId="310"/>
            <ac:spMk id="10" creationId="{4EF7426C-8303-3407-C9BF-6281490F1D39}"/>
          </ac:spMkLst>
        </pc:spChg>
        <pc:spChg chg="add mod">
          <ac:chgData name="Momoko Ichinokawa" userId="97fbd8355b740407" providerId="LiveId" clId="{8D9057E9-EA73-408A-8AAD-056C7AEA6877}" dt="2023-12-11T01:33:08.238" v="5575" actId="1076"/>
          <ac:spMkLst>
            <pc:docMk/>
            <pc:sldMk cId="516803225" sldId="310"/>
            <ac:spMk id="12" creationId="{474D0DB3-7052-24DA-19E8-2AA8E32A6FFD}"/>
          </ac:spMkLst>
        </pc:spChg>
        <pc:spChg chg="add mod">
          <ac:chgData name="Momoko Ichinokawa" userId="97fbd8355b740407" providerId="LiveId" clId="{8D9057E9-EA73-408A-8AAD-056C7AEA6877}" dt="2023-12-11T01:33:02.835" v="5574" actId="1076"/>
          <ac:spMkLst>
            <pc:docMk/>
            <pc:sldMk cId="516803225" sldId="310"/>
            <ac:spMk id="13" creationId="{F3F4A66D-0149-7A73-9B58-3C3AB02621F9}"/>
          </ac:spMkLst>
        </pc:spChg>
        <pc:spChg chg="add del mod">
          <ac:chgData name="Momoko Ichinokawa" userId="97fbd8355b740407" providerId="LiveId" clId="{8D9057E9-EA73-408A-8AAD-056C7AEA6877}" dt="2023-12-11T01:35:09.544" v="5805"/>
          <ac:spMkLst>
            <pc:docMk/>
            <pc:sldMk cId="516803225" sldId="310"/>
            <ac:spMk id="15" creationId="{0182E1E0-0A7B-D9B5-96C3-A92C8C571F79}"/>
          </ac:spMkLst>
        </pc:spChg>
        <pc:spChg chg="add mod">
          <ac:chgData name="Momoko Ichinokawa" userId="97fbd8355b740407" providerId="LiveId" clId="{8D9057E9-EA73-408A-8AAD-056C7AEA6877}" dt="2023-12-11T01:34:56.548" v="5782" actId="1076"/>
          <ac:spMkLst>
            <pc:docMk/>
            <pc:sldMk cId="516803225" sldId="310"/>
            <ac:spMk id="16" creationId="{C242B039-B379-9223-7F2D-CD2B19B16D37}"/>
          </ac:spMkLst>
        </pc:spChg>
        <pc:spChg chg="add mod">
          <ac:chgData name="Momoko Ichinokawa" userId="97fbd8355b740407" providerId="LiveId" clId="{8D9057E9-EA73-408A-8AAD-056C7AEA6877}" dt="2023-12-11T01:35:08.321" v="5803" actId="20577"/>
          <ac:spMkLst>
            <pc:docMk/>
            <pc:sldMk cId="516803225" sldId="310"/>
            <ac:spMk id="17" creationId="{535581EB-1727-7CC1-E715-7586C198FCB9}"/>
          </ac:spMkLst>
        </pc:spChg>
        <pc:spChg chg="add del">
          <ac:chgData name="Momoko Ichinokawa" userId="97fbd8355b740407" providerId="LiveId" clId="{8D9057E9-EA73-408A-8AAD-056C7AEA6877}" dt="2023-12-11T01:36:17.575" v="5910" actId="11529"/>
          <ac:spMkLst>
            <pc:docMk/>
            <pc:sldMk cId="516803225" sldId="310"/>
            <ac:spMk id="18" creationId="{4D09B0BC-48DA-1808-5522-1F7470E361FB}"/>
          </ac:spMkLst>
        </pc:spChg>
        <pc:spChg chg="add del mod">
          <ac:chgData name="Momoko Ichinokawa" userId="97fbd8355b740407" providerId="LiveId" clId="{8D9057E9-EA73-408A-8AAD-056C7AEA6877}" dt="2023-12-11T01:37:07.993" v="5929" actId="478"/>
          <ac:spMkLst>
            <pc:docMk/>
            <pc:sldMk cId="516803225" sldId="310"/>
            <ac:spMk id="19" creationId="{857B47AC-4E17-DF5E-B8AD-EB28B26F56F0}"/>
          </ac:spMkLst>
        </pc:spChg>
        <pc:spChg chg="add mod">
          <ac:chgData name="Momoko Ichinokawa" userId="97fbd8355b740407" providerId="LiveId" clId="{8D9057E9-EA73-408A-8AAD-056C7AEA6877}" dt="2023-12-11T01:37:44.826" v="5939" actId="207"/>
          <ac:spMkLst>
            <pc:docMk/>
            <pc:sldMk cId="516803225" sldId="310"/>
            <ac:spMk id="20" creationId="{F8283440-AEB4-43F7-8FA2-CB829407C2CA}"/>
          </ac:spMkLst>
        </pc:spChg>
        <pc:spChg chg="add mod">
          <ac:chgData name="Momoko Ichinokawa" userId="97fbd8355b740407" providerId="LiveId" clId="{8D9057E9-EA73-408A-8AAD-056C7AEA6877}" dt="2023-12-11T01:38:31.924" v="6017" actId="1076"/>
          <ac:spMkLst>
            <pc:docMk/>
            <pc:sldMk cId="516803225" sldId="310"/>
            <ac:spMk id="21" creationId="{664E7D8C-9824-70FF-4306-26652D21B61A}"/>
          </ac:spMkLst>
        </pc:spChg>
        <pc:spChg chg="add mod">
          <ac:chgData name="Momoko Ichinokawa" userId="97fbd8355b740407" providerId="LiveId" clId="{8D9057E9-EA73-408A-8AAD-056C7AEA6877}" dt="2023-12-11T01:39:52.204" v="6148" actId="1076"/>
          <ac:spMkLst>
            <pc:docMk/>
            <pc:sldMk cId="516803225" sldId="310"/>
            <ac:spMk id="22" creationId="{EE912F37-10F8-7B7A-DBC8-8C6D629F0457}"/>
          </ac:spMkLst>
        </pc:spChg>
        <pc:cxnChg chg="add mod">
          <ac:chgData name="Momoko Ichinokawa" userId="97fbd8355b740407" providerId="LiveId" clId="{8D9057E9-EA73-408A-8AAD-056C7AEA6877}" dt="2023-12-11T01:32:25" v="5559" actId="208"/>
          <ac:cxnSpMkLst>
            <pc:docMk/>
            <pc:sldMk cId="516803225" sldId="310"/>
            <ac:cxnSpMk id="9" creationId="{DF0E09B2-671B-559A-5C49-8C3DE89B9233}"/>
          </ac:cxnSpMkLst>
        </pc:cxnChg>
        <pc:cxnChg chg="add mod">
          <ac:chgData name="Momoko Ichinokawa" userId="97fbd8355b740407" providerId="LiveId" clId="{8D9057E9-EA73-408A-8AAD-056C7AEA6877}" dt="2023-12-11T01:33:26.216" v="5592" actId="1036"/>
          <ac:cxnSpMkLst>
            <pc:docMk/>
            <pc:sldMk cId="516803225" sldId="310"/>
            <ac:cxnSpMk id="11" creationId="{2AA99402-25D4-86B5-8090-F5A7B98EB535}"/>
          </ac:cxnSpMkLst>
        </pc:cxnChg>
      </pc:sldChg>
      <pc:sldChg chg="modSp new mod">
        <pc:chgData name="Momoko Ichinokawa" userId="97fbd8355b740407" providerId="LiveId" clId="{8D9057E9-EA73-408A-8AAD-056C7AEA6877}" dt="2023-12-11T01:42:40.016" v="6531" actId="20577"/>
        <pc:sldMkLst>
          <pc:docMk/>
          <pc:sldMk cId="359797852" sldId="311"/>
        </pc:sldMkLst>
        <pc:spChg chg="mod">
          <ac:chgData name="Momoko Ichinokawa" userId="97fbd8355b740407" providerId="LiveId" clId="{8D9057E9-EA73-408A-8AAD-056C7AEA6877}" dt="2023-12-11T01:41:06.839" v="6154"/>
          <ac:spMkLst>
            <pc:docMk/>
            <pc:sldMk cId="359797852" sldId="311"/>
            <ac:spMk id="2" creationId="{E3C62850-1586-1FB6-B1CB-9B48D0FDCAFC}"/>
          </ac:spMkLst>
        </pc:spChg>
        <pc:spChg chg="mod">
          <ac:chgData name="Momoko Ichinokawa" userId="97fbd8355b740407" providerId="LiveId" clId="{8D9057E9-EA73-408A-8AAD-056C7AEA6877}" dt="2023-12-11T01:42:40.016" v="6531" actId="20577"/>
          <ac:spMkLst>
            <pc:docMk/>
            <pc:sldMk cId="359797852" sldId="311"/>
            <ac:spMk id="3" creationId="{2FA2A96C-7A6A-D690-8504-8141A3965167}"/>
          </ac:spMkLst>
        </pc:spChg>
      </pc:sldChg>
      <pc:sldChg chg="delSp modSp new mod">
        <pc:chgData name="Momoko Ichinokawa" userId="97fbd8355b740407" providerId="LiveId" clId="{8D9057E9-EA73-408A-8AAD-056C7AEA6877}" dt="2023-12-12T09:08:04.866" v="17580" actId="113"/>
        <pc:sldMkLst>
          <pc:docMk/>
          <pc:sldMk cId="2823000562" sldId="312"/>
        </pc:sldMkLst>
        <pc:spChg chg="mod">
          <ac:chgData name="Momoko Ichinokawa" userId="97fbd8355b740407" providerId="LiveId" clId="{8D9057E9-EA73-408A-8AAD-056C7AEA6877}" dt="2023-12-12T09:08:04.866" v="17580" actId="113"/>
          <ac:spMkLst>
            <pc:docMk/>
            <pc:sldMk cId="2823000562" sldId="312"/>
            <ac:spMk id="2" creationId="{75794B98-8C5C-0C03-A426-30AC6CE0D278}"/>
          </ac:spMkLst>
        </pc:spChg>
        <pc:spChg chg="del mod">
          <ac:chgData name="Momoko Ichinokawa" userId="97fbd8355b740407" providerId="LiveId" clId="{8D9057E9-EA73-408A-8AAD-056C7AEA6877}" dt="2023-12-12T09:06:16.089" v="17462" actId="478"/>
          <ac:spMkLst>
            <pc:docMk/>
            <pc:sldMk cId="2823000562" sldId="312"/>
            <ac:spMk id="3" creationId="{4DF0FD4A-CDA9-66DE-D001-4CBD32A6F929}"/>
          </ac:spMkLst>
        </pc:spChg>
      </pc:sldChg>
      <pc:sldChg chg="addSp delSp modSp new mod">
        <pc:chgData name="Momoko Ichinokawa" userId="97fbd8355b740407" providerId="LiveId" clId="{8D9057E9-EA73-408A-8AAD-056C7AEA6877}" dt="2023-12-11T02:25:40.772" v="6581" actId="478"/>
        <pc:sldMkLst>
          <pc:docMk/>
          <pc:sldMk cId="3264370787" sldId="313"/>
        </pc:sldMkLst>
        <pc:spChg chg="add del mod">
          <ac:chgData name="Momoko Ichinokawa" userId="97fbd8355b740407" providerId="LiveId" clId="{8D9057E9-EA73-408A-8AAD-056C7AEA6877}" dt="2023-12-11T02:25:40.772" v="6581" actId="478"/>
          <ac:spMkLst>
            <pc:docMk/>
            <pc:sldMk cId="3264370787" sldId="313"/>
            <ac:spMk id="11" creationId="{BE173FBC-F016-5FFC-8737-CD1D6017043B}"/>
          </ac:spMkLst>
        </pc:spChg>
        <pc:cxnChg chg="add del mod">
          <ac:chgData name="Momoko Ichinokawa" userId="97fbd8355b740407" providerId="LiveId" clId="{8D9057E9-EA73-408A-8AAD-056C7AEA6877}" dt="2023-12-11T02:25:40.772" v="6581" actId="478"/>
          <ac:cxnSpMkLst>
            <pc:docMk/>
            <pc:sldMk cId="3264370787" sldId="313"/>
            <ac:cxnSpMk id="8" creationId="{AA63070A-4C35-FD8F-364B-0F3D57EBB356}"/>
          </ac:cxnSpMkLst>
        </pc:cxnChg>
        <pc:cxnChg chg="add del">
          <ac:chgData name="Momoko Ichinokawa" userId="97fbd8355b740407" providerId="LiveId" clId="{8D9057E9-EA73-408A-8AAD-056C7AEA6877}" dt="2023-12-11T02:25:40.772" v="6581" actId="478"/>
          <ac:cxnSpMkLst>
            <pc:docMk/>
            <pc:sldMk cId="3264370787" sldId="313"/>
            <ac:cxnSpMk id="10" creationId="{A71D9CBE-8456-783D-3589-AE4F83E0BAA0}"/>
          </ac:cxnSpMkLst>
        </pc:cxnChg>
      </pc:sldChg>
      <pc:sldChg chg="new del">
        <pc:chgData name="Momoko Ichinokawa" userId="97fbd8355b740407" providerId="LiveId" clId="{8D9057E9-EA73-408A-8AAD-056C7AEA6877}" dt="2023-12-12T09:10:29.972" v="17628" actId="2696"/>
        <pc:sldMkLst>
          <pc:docMk/>
          <pc:sldMk cId="3163372444" sldId="314"/>
        </pc:sldMkLst>
      </pc:sldChg>
      <pc:sldChg chg="addSp delSp modSp new del mod modClrScheme chgLayout">
        <pc:chgData name="Momoko Ichinokawa" userId="97fbd8355b740407" providerId="LiveId" clId="{8D9057E9-EA73-408A-8AAD-056C7AEA6877}" dt="2023-12-11T04:37:10.520" v="7688" actId="2696"/>
        <pc:sldMkLst>
          <pc:docMk/>
          <pc:sldMk cId="1505884934" sldId="315"/>
        </pc:sldMkLst>
        <pc:spChg chg="del mod ord">
          <ac:chgData name="Momoko Ichinokawa" userId="97fbd8355b740407" providerId="LiveId" clId="{8D9057E9-EA73-408A-8AAD-056C7AEA6877}" dt="2023-12-11T03:03:09.984" v="6584" actId="700"/>
          <ac:spMkLst>
            <pc:docMk/>
            <pc:sldMk cId="1505884934" sldId="315"/>
            <ac:spMk id="2" creationId="{48140416-9A1F-5A30-C134-C7F7986C81E9}"/>
          </ac:spMkLst>
        </pc:spChg>
        <pc:spChg chg="del mod ord">
          <ac:chgData name="Momoko Ichinokawa" userId="97fbd8355b740407" providerId="LiveId" clId="{8D9057E9-EA73-408A-8AAD-056C7AEA6877}" dt="2023-12-11T03:03:09.984" v="6584" actId="700"/>
          <ac:spMkLst>
            <pc:docMk/>
            <pc:sldMk cId="1505884934" sldId="315"/>
            <ac:spMk id="3" creationId="{6F1A26C0-02E5-C503-6134-7A018EAB9A72}"/>
          </ac:spMkLst>
        </pc:spChg>
        <pc:spChg chg="mod ord">
          <ac:chgData name="Momoko Ichinokawa" userId="97fbd8355b740407" providerId="LiveId" clId="{8D9057E9-EA73-408A-8AAD-056C7AEA6877}" dt="2023-12-11T03:03:18.626" v="6587" actId="700"/>
          <ac:spMkLst>
            <pc:docMk/>
            <pc:sldMk cId="1505884934" sldId="315"/>
            <ac:spMk id="4" creationId="{A12FC636-C888-CA63-2446-73C8C06EB09E}"/>
          </ac:spMkLst>
        </pc:spChg>
        <pc:spChg chg="mod ord">
          <ac:chgData name="Momoko Ichinokawa" userId="97fbd8355b740407" providerId="LiveId" clId="{8D9057E9-EA73-408A-8AAD-056C7AEA6877}" dt="2023-12-11T03:03:18.626" v="6587" actId="700"/>
          <ac:spMkLst>
            <pc:docMk/>
            <pc:sldMk cId="1505884934" sldId="315"/>
            <ac:spMk id="5" creationId="{A4EF8D9E-1360-7F2C-5D18-DE680C591361}"/>
          </ac:spMkLst>
        </pc:spChg>
        <pc:spChg chg="mod ord">
          <ac:chgData name="Momoko Ichinokawa" userId="97fbd8355b740407" providerId="LiveId" clId="{8D9057E9-EA73-408A-8AAD-056C7AEA6877}" dt="2023-12-11T03:03:18.626" v="6587" actId="700"/>
          <ac:spMkLst>
            <pc:docMk/>
            <pc:sldMk cId="1505884934" sldId="315"/>
            <ac:spMk id="6" creationId="{0C3F2B80-1A0F-220D-3BEB-D8A06172DE24}"/>
          </ac:spMkLst>
        </pc:spChg>
        <pc:spChg chg="add del mod ord">
          <ac:chgData name="Momoko Ichinokawa" userId="97fbd8355b740407" providerId="LiveId" clId="{8D9057E9-EA73-408A-8AAD-056C7AEA6877}" dt="2023-12-11T03:03:13.721" v="6585" actId="700"/>
          <ac:spMkLst>
            <pc:docMk/>
            <pc:sldMk cId="1505884934" sldId="315"/>
            <ac:spMk id="7" creationId="{8C1A58E9-8B15-864A-9027-30F69BF5537B}"/>
          </ac:spMkLst>
        </pc:spChg>
        <pc:spChg chg="add del mod ord">
          <ac:chgData name="Momoko Ichinokawa" userId="97fbd8355b740407" providerId="LiveId" clId="{8D9057E9-EA73-408A-8AAD-056C7AEA6877}" dt="2023-12-11T03:03:13.721" v="6585" actId="700"/>
          <ac:spMkLst>
            <pc:docMk/>
            <pc:sldMk cId="1505884934" sldId="315"/>
            <ac:spMk id="8" creationId="{BBC2B02A-A729-167C-0B89-299A7BDC4087}"/>
          </ac:spMkLst>
        </pc:spChg>
        <pc:spChg chg="add del mod ord">
          <ac:chgData name="Momoko Ichinokawa" userId="97fbd8355b740407" providerId="LiveId" clId="{8D9057E9-EA73-408A-8AAD-056C7AEA6877}" dt="2023-12-11T03:03:18.626" v="6587" actId="700"/>
          <ac:spMkLst>
            <pc:docMk/>
            <pc:sldMk cId="1505884934" sldId="315"/>
            <ac:spMk id="9" creationId="{3034CEEA-11F7-51B4-74DE-347E239B169C}"/>
          </ac:spMkLst>
        </pc:spChg>
        <pc:spChg chg="add del mod ord">
          <ac:chgData name="Momoko Ichinokawa" userId="97fbd8355b740407" providerId="LiveId" clId="{8D9057E9-EA73-408A-8AAD-056C7AEA6877}" dt="2023-12-11T03:03:18.626" v="6587" actId="700"/>
          <ac:spMkLst>
            <pc:docMk/>
            <pc:sldMk cId="1505884934" sldId="315"/>
            <ac:spMk id="10" creationId="{D74905B5-E032-C3FF-E6D4-8228622EC0C6}"/>
          </ac:spMkLst>
        </pc:spChg>
        <pc:spChg chg="add del mod ord">
          <ac:chgData name="Momoko Ichinokawa" userId="97fbd8355b740407" providerId="LiveId" clId="{8D9057E9-EA73-408A-8AAD-056C7AEA6877}" dt="2023-12-11T03:03:18.626" v="6587" actId="700"/>
          <ac:spMkLst>
            <pc:docMk/>
            <pc:sldMk cId="1505884934" sldId="315"/>
            <ac:spMk id="11" creationId="{887811A5-1C8D-91CA-85BC-3A31EB07E1BF}"/>
          </ac:spMkLst>
        </pc:spChg>
        <pc:spChg chg="add del mod ord">
          <ac:chgData name="Momoko Ichinokawa" userId="97fbd8355b740407" providerId="LiveId" clId="{8D9057E9-EA73-408A-8AAD-056C7AEA6877}" dt="2023-12-11T03:03:18.626" v="6587" actId="700"/>
          <ac:spMkLst>
            <pc:docMk/>
            <pc:sldMk cId="1505884934" sldId="315"/>
            <ac:spMk id="12" creationId="{A88A8C99-BDC3-CA5D-88AF-ED6DD37E80A1}"/>
          </ac:spMkLst>
        </pc:spChg>
        <pc:spChg chg="add del mod ord">
          <ac:chgData name="Momoko Ichinokawa" userId="97fbd8355b740407" providerId="LiveId" clId="{8D9057E9-EA73-408A-8AAD-056C7AEA6877}" dt="2023-12-11T03:03:18.626" v="6587" actId="700"/>
          <ac:spMkLst>
            <pc:docMk/>
            <pc:sldMk cId="1505884934" sldId="315"/>
            <ac:spMk id="13" creationId="{8448B675-6BDD-FD2A-325A-F4561FD576E2}"/>
          </ac:spMkLst>
        </pc:spChg>
        <pc:spChg chg="add mod ord">
          <ac:chgData name="Momoko Ichinokawa" userId="97fbd8355b740407" providerId="LiveId" clId="{8D9057E9-EA73-408A-8AAD-056C7AEA6877}" dt="2023-12-11T03:03:31.314" v="6633" actId="20577"/>
          <ac:spMkLst>
            <pc:docMk/>
            <pc:sldMk cId="1505884934" sldId="315"/>
            <ac:spMk id="14" creationId="{B5688842-ACC6-47DF-97F3-9D83BE320789}"/>
          </ac:spMkLst>
        </pc:spChg>
        <pc:spChg chg="add mod ord">
          <ac:chgData name="Momoko Ichinokawa" userId="97fbd8355b740407" providerId="LiveId" clId="{8D9057E9-EA73-408A-8AAD-056C7AEA6877}" dt="2023-12-11T03:06:10.034" v="6849" actId="404"/>
          <ac:spMkLst>
            <pc:docMk/>
            <pc:sldMk cId="1505884934" sldId="315"/>
            <ac:spMk id="15" creationId="{2CC4F475-8021-A5CD-2267-1F2A92DEE148}"/>
          </ac:spMkLst>
        </pc:spChg>
        <pc:picChg chg="add mod">
          <ac:chgData name="Momoko Ichinokawa" userId="97fbd8355b740407" providerId="LiveId" clId="{8D9057E9-EA73-408A-8AAD-056C7AEA6877}" dt="2023-12-11T03:05:57.711" v="6833" actId="14100"/>
          <ac:picMkLst>
            <pc:docMk/>
            <pc:sldMk cId="1505884934" sldId="315"/>
            <ac:picMk id="17" creationId="{4F0780EF-FE5E-36FD-CCE4-5B1A30EEA7DA}"/>
          </ac:picMkLst>
        </pc:picChg>
        <pc:picChg chg="add mod">
          <ac:chgData name="Momoko Ichinokawa" userId="97fbd8355b740407" providerId="LiveId" clId="{8D9057E9-EA73-408A-8AAD-056C7AEA6877}" dt="2023-12-11T04:15:30.746" v="7072"/>
          <ac:picMkLst>
            <pc:docMk/>
            <pc:sldMk cId="1505884934" sldId="315"/>
            <ac:picMk id="18" creationId="{1B15B15D-C6DA-379C-E6E0-7B215AAB8007}"/>
          </ac:picMkLst>
        </pc:picChg>
      </pc:sldChg>
      <pc:sldChg chg="addSp delSp modSp add mod ord">
        <pc:chgData name="Momoko Ichinokawa" userId="97fbd8355b740407" providerId="LiveId" clId="{8D9057E9-EA73-408A-8AAD-056C7AEA6877}" dt="2023-12-11T04:12:28.285" v="6959" actId="1076"/>
        <pc:sldMkLst>
          <pc:docMk/>
          <pc:sldMk cId="3847154246" sldId="316"/>
        </pc:sldMkLst>
        <pc:spChg chg="add del">
          <ac:chgData name="Momoko Ichinokawa" userId="97fbd8355b740407" providerId="LiveId" clId="{8D9057E9-EA73-408A-8AAD-056C7AEA6877}" dt="2023-12-11T04:02:36.951" v="6857" actId="22"/>
          <ac:spMkLst>
            <pc:docMk/>
            <pc:sldMk cId="3847154246" sldId="316"/>
            <ac:spMk id="3" creationId="{E16BEAA1-39E8-F092-7556-182D29871822}"/>
          </ac:spMkLst>
        </pc:spChg>
        <pc:spChg chg="mod ord">
          <ac:chgData name="Momoko Ichinokawa" userId="97fbd8355b740407" providerId="LiveId" clId="{8D9057E9-EA73-408A-8AAD-056C7AEA6877}" dt="2023-12-11T04:11:45.888" v="6894" actId="14100"/>
          <ac:spMkLst>
            <pc:docMk/>
            <pc:sldMk cId="3847154246" sldId="316"/>
            <ac:spMk id="14" creationId="{B5688842-ACC6-47DF-97F3-9D83BE320789}"/>
          </ac:spMkLst>
        </pc:spChg>
        <pc:spChg chg="del mod">
          <ac:chgData name="Momoko Ichinokawa" userId="97fbd8355b740407" providerId="LiveId" clId="{8D9057E9-EA73-408A-8AAD-056C7AEA6877}" dt="2023-12-11T03:06:30.400" v="6855" actId="478"/>
          <ac:spMkLst>
            <pc:docMk/>
            <pc:sldMk cId="3847154246" sldId="316"/>
            <ac:spMk id="15" creationId="{2CC4F475-8021-A5CD-2267-1F2A92DEE148}"/>
          </ac:spMkLst>
        </pc:spChg>
        <pc:spChg chg="add mod">
          <ac:chgData name="Momoko Ichinokawa" userId="97fbd8355b740407" providerId="LiveId" clId="{8D9057E9-EA73-408A-8AAD-056C7AEA6877}" dt="2023-12-11T04:12:28.285" v="6959" actId="1076"/>
          <ac:spMkLst>
            <pc:docMk/>
            <pc:sldMk cId="3847154246" sldId="316"/>
            <ac:spMk id="22" creationId="{6DE7E7C5-022C-95CB-C992-2BCA6D2AACA7}"/>
          </ac:spMkLst>
        </pc:spChg>
        <pc:picChg chg="add del mod">
          <ac:chgData name="Momoko Ichinokawa" userId="97fbd8355b740407" providerId="LiveId" clId="{8D9057E9-EA73-408A-8AAD-056C7AEA6877}" dt="2023-12-11T04:03:44.630" v="6862" actId="478"/>
          <ac:picMkLst>
            <pc:docMk/>
            <pc:sldMk cId="3847154246" sldId="316"/>
            <ac:picMk id="8" creationId="{F3B6EF56-F3C9-F1AE-8276-54684853E3A2}"/>
          </ac:picMkLst>
        </pc:picChg>
        <pc:picChg chg="add del mod">
          <ac:chgData name="Momoko Ichinokawa" userId="97fbd8355b740407" providerId="LiveId" clId="{8D9057E9-EA73-408A-8AAD-056C7AEA6877}" dt="2023-12-11T04:05:29.143" v="6871" actId="478"/>
          <ac:picMkLst>
            <pc:docMk/>
            <pc:sldMk cId="3847154246" sldId="316"/>
            <ac:picMk id="10" creationId="{D4AEE7B5-9BCC-6276-12C1-8C5C649EC9A3}"/>
          </ac:picMkLst>
        </pc:picChg>
        <pc:picChg chg="add del mod ord">
          <ac:chgData name="Momoko Ichinokawa" userId="97fbd8355b740407" providerId="LiveId" clId="{8D9057E9-EA73-408A-8AAD-056C7AEA6877}" dt="2023-12-11T04:07:03.753" v="6880" actId="478"/>
          <ac:picMkLst>
            <pc:docMk/>
            <pc:sldMk cId="3847154246" sldId="316"/>
            <ac:picMk id="12" creationId="{7931CCFF-CE90-999F-797A-813BA2B1B88A}"/>
          </ac:picMkLst>
        </pc:picChg>
        <pc:picChg chg="add del mod ord">
          <ac:chgData name="Momoko Ichinokawa" userId="97fbd8355b740407" providerId="LiveId" clId="{8D9057E9-EA73-408A-8AAD-056C7AEA6877}" dt="2023-12-11T04:11:23.617" v="6883" actId="478"/>
          <ac:picMkLst>
            <pc:docMk/>
            <pc:sldMk cId="3847154246" sldId="316"/>
            <ac:picMk id="16" creationId="{F0F90BC6-D590-6354-F8BE-2FD86887A05F}"/>
          </ac:picMkLst>
        </pc:picChg>
        <pc:picChg chg="del">
          <ac:chgData name="Momoko Ichinokawa" userId="97fbd8355b740407" providerId="LiveId" clId="{8D9057E9-EA73-408A-8AAD-056C7AEA6877}" dt="2023-12-11T03:06:25.117" v="6853" actId="478"/>
          <ac:picMkLst>
            <pc:docMk/>
            <pc:sldMk cId="3847154246" sldId="316"/>
            <ac:picMk id="17" creationId="{4F0780EF-FE5E-36FD-CCE4-5B1A30EEA7DA}"/>
          </ac:picMkLst>
        </pc:picChg>
        <pc:picChg chg="add del mod">
          <ac:chgData name="Momoko Ichinokawa" userId="97fbd8355b740407" providerId="LiveId" clId="{8D9057E9-EA73-408A-8AAD-056C7AEA6877}" dt="2023-12-11T04:11:29.618" v="6887" actId="478"/>
          <ac:picMkLst>
            <pc:docMk/>
            <pc:sldMk cId="3847154246" sldId="316"/>
            <ac:picMk id="19" creationId="{F489ADC8-D436-1606-D68E-DCC2F62F51C2}"/>
          </ac:picMkLst>
        </pc:picChg>
        <pc:picChg chg="add mod ord">
          <ac:chgData name="Momoko Ichinokawa" userId="97fbd8355b740407" providerId="LiveId" clId="{8D9057E9-EA73-408A-8AAD-056C7AEA6877}" dt="2023-12-11T04:12:26.106" v="6958" actId="1076"/>
          <ac:picMkLst>
            <pc:docMk/>
            <pc:sldMk cId="3847154246" sldId="316"/>
            <ac:picMk id="21" creationId="{3A035857-57EF-D0D8-A077-ADCABD8A1ECB}"/>
          </ac:picMkLst>
        </pc:picChg>
      </pc:sldChg>
      <pc:sldChg chg="addSp delSp modSp new mod">
        <pc:chgData name="Momoko Ichinokawa" userId="97fbd8355b740407" providerId="LiveId" clId="{8D9057E9-EA73-408A-8AAD-056C7AEA6877}" dt="2023-12-11T04:31:47.772" v="7408" actId="21"/>
        <pc:sldMkLst>
          <pc:docMk/>
          <pc:sldMk cId="2108833677" sldId="317"/>
        </pc:sldMkLst>
        <pc:spChg chg="mod">
          <ac:chgData name="Momoko Ichinokawa" userId="97fbd8355b740407" providerId="LiveId" clId="{8D9057E9-EA73-408A-8AAD-056C7AEA6877}" dt="2023-12-11T04:17:40.387" v="7096" actId="20577"/>
          <ac:spMkLst>
            <pc:docMk/>
            <pc:sldMk cId="2108833677" sldId="317"/>
            <ac:spMk id="2" creationId="{7325CBAB-A2CD-2E72-6A77-7E494F2CC6FA}"/>
          </ac:spMkLst>
        </pc:spChg>
        <pc:spChg chg="mod">
          <ac:chgData name="Momoko Ichinokawa" userId="97fbd8355b740407" providerId="LiveId" clId="{8D9057E9-EA73-408A-8AAD-056C7AEA6877}" dt="2023-12-11T04:15:10.162" v="7070" actId="20577"/>
          <ac:spMkLst>
            <pc:docMk/>
            <pc:sldMk cId="2108833677" sldId="317"/>
            <ac:spMk id="3" creationId="{2BE3DEAD-5D8C-B361-39D3-93D53948FC1D}"/>
          </ac:spMkLst>
        </pc:spChg>
        <pc:spChg chg="add del mod">
          <ac:chgData name="Momoko Ichinokawa" userId="97fbd8355b740407" providerId="LiveId" clId="{8D9057E9-EA73-408A-8AAD-056C7AEA6877}" dt="2023-12-11T04:13:50.003" v="7034" actId="478"/>
          <ac:spMkLst>
            <pc:docMk/>
            <pc:sldMk cId="2108833677" sldId="317"/>
            <ac:spMk id="8" creationId="{FBF1505C-F9CE-5404-5BFB-6263FDA0EA6A}"/>
          </ac:spMkLst>
        </pc:spChg>
        <pc:spChg chg="add mod">
          <ac:chgData name="Momoko Ichinokawa" userId="97fbd8355b740407" providerId="LiveId" clId="{8D9057E9-EA73-408A-8AAD-056C7AEA6877}" dt="2023-12-11T04:14:30.793" v="7043" actId="693"/>
          <ac:spMkLst>
            <pc:docMk/>
            <pc:sldMk cId="2108833677" sldId="317"/>
            <ac:spMk id="10" creationId="{3397BCD5-C04D-E277-F7F1-AE34C116EAA4}"/>
          </ac:spMkLst>
        </pc:spChg>
        <pc:spChg chg="add mod">
          <ac:chgData name="Momoko Ichinokawa" userId="97fbd8355b740407" providerId="LiveId" clId="{8D9057E9-EA73-408A-8AAD-056C7AEA6877}" dt="2023-12-11T04:17:04.585" v="7083" actId="208"/>
          <ac:spMkLst>
            <pc:docMk/>
            <pc:sldMk cId="2108833677" sldId="317"/>
            <ac:spMk id="14" creationId="{9591CE68-1ABE-5AE3-1A51-AE5A9F65CD06}"/>
          </ac:spMkLst>
        </pc:spChg>
        <pc:spChg chg="add mod">
          <ac:chgData name="Momoko Ichinokawa" userId="97fbd8355b740407" providerId="LiveId" clId="{8D9057E9-EA73-408A-8AAD-056C7AEA6877}" dt="2023-12-11T04:17:34.796" v="7089" actId="1076"/>
          <ac:spMkLst>
            <pc:docMk/>
            <pc:sldMk cId="2108833677" sldId="317"/>
            <ac:spMk id="17" creationId="{3B23F18A-15ED-A57B-351B-ED23F15AC4A8}"/>
          </ac:spMkLst>
        </pc:spChg>
        <pc:spChg chg="add mod">
          <ac:chgData name="Momoko Ichinokawa" userId="97fbd8355b740407" providerId="LiveId" clId="{8D9057E9-EA73-408A-8AAD-056C7AEA6877}" dt="2023-12-11T04:18:09.899" v="7139" actId="207"/>
          <ac:spMkLst>
            <pc:docMk/>
            <pc:sldMk cId="2108833677" sldId="317"/>
            <ac:spMk id="20" creationId="{824D890B-0C52-A9BF-7D0B-AADFB3FB7978}"/>
          </ac:spMkLst>
        </pc:spChg>
        <pc:spChg chg="add mod">
          <ac:chgData name="Momoko Ichinokawa" userId="97fbd8355b740407" providerId="LiveId" clId="{8D9057E9-EA73-408A-8AAD-056C7AEA6877}" dt="2023-12-11T04:31:47.772" v="7408" actId="21"/>
          <ac:spMkLst>
            <pc:docMk/>
            <pc:sldMk cId="2108833677" sldId="317"/>
            <ac:spMk id="21" creationId="{78D2DAAE-8FC7-D48B-5CFC-804DD2DF254F}"/>
          </ac:spMkLst>
        </pc:spChg>
        <pc:picChg chg="add del mod modCrop">
          <ac:chgData name="Momoko Ichinokawa" userId="97fbd8355b740407" providerId="LiveId" clId="{8D9057E9-EA73-408A-8AAD-056C7AEA6877}" dt="2023-12-11T04:13:50.003" v="7034" actId="478"/>
          <ac:picMkLst>
            <pc:docMk/>
            <pc:sldMk cId="2108833677" sldId="317"/>
            <ac:picMk id="7" creationId="{FCA8541F-77F7-9014-7665-176C6C2E1488}"/>
          </ac:picMkLst>
        </pc:picChg>
        <pc:picChg chg="add mod">
          <ac:chgData name="Momoko Ichinokawa" userId="97fbd8355b740407" providerId="LiveId" clId="{8D9057E9-EA73-408A-8AAD-056C7AEA6877}" dt="2023-12-11T04:15:15.072" v="7071" actId="208"/>
          <ac:picMkLst>
            <pc:docMk/>
            <pc:sldMk cId="2108833677" sldId="317"/>
            <ac:picMk id="9" creationId="{20969179-E754-5DFF-59DF-5965171E2145}"/>
          </ac:picMkLst>
        </pc:picChg>
        <pc:picChg chg="add mod">
          <ac:chgData name="Momoko Ichinokawa" userId="97fbd8355b740407" providerId="LiveId" clId="{8D9057E9-EA73-408A-8AAD-056C7AEA6877}" dt="2023-12-11T04:16:49.296" v="7079" actId="208"/>
          <ac:picMkLst>
            <pc:docMk/>
            <pc:sldMk cId="2108833677" sldId="317"/>
            <ac:picMk id="11" creationId="{DA0CE40D-661B-F916-8B62-4252106B5F8A}"/>
          </ac:picMkLst>
        </pc:picChg>
        <pc:picChg chg="add mod">
          <ac:chgData name="Momoko Ichinokawa" userId="97fbd8355b740407" providerId="LiveId" clId="{8D9057E9-EA73-408A-8AAD-056C7AEA6877}" dt="2023-12-11T04:16:47.495" v="7078" actId="1076"/>
          <ac:picMkLst>
            <pc:docMk/>
            <pc:sldMk cId="2108833677" sldId="317"/>
            <ac:picMk id="13" creationId="{2CFAC0A7-946F-7D66-7AFF-CB4D1FD9B82E}"/>
          </ac:picMkLst>
        </pc:picChg>
        <pc:cxnChg chg="add mod">
          <ac:chgData name="Momoko Ichinokawa" userId="97fbd8355b740407" providerId="LiveId" clId="{8D9057E9-EA73-408A-8AAD-056C7AEA6877}" dt="2023-12-11T04:17:11.985" v="7085" actId="208"/>
          <ac:cxnSpMkLst>
            <pc:docMk/>
            <pc:sldMk cId="2108833677" sldId="317"/>
            <ac:cxnSpMk id="16" creationId="{5CFD7345-B9AA-8F81-41D3-69850D988A49}"/>
          </ac:cxnSpMkLst>
        </pc:cxnChg>
        <pc:cxnChg chg="add mod">
          <ac:chgData name="Momoko Ichinokawa" userId="97fbd8355b740407" providerId="LiveId" clId="{8D9057E9-EA73-408A-8AAD-056C7AEA6877}" dt="2023-12-11T04:17:54.155" v="7099" actId="14100"/>
          <ac:cxnSpMkLst>
            <pc:docMk/>
            <pc:sldMk cId="2108833677" sldId="317"/>
            <ac:cxnSpMk id="18" creationId="{3D2CEDD7-7363-A600-C4D1-DA63EB599AF1}"/>
          </ac:cxnSpMkLst>
        </pc:cxnChg>
      </pc:sldChg>
      <pc:sldChg chg="modSp new mod">
        <pc:chgData name="Momoko Ichinokawa" userId="97fbd8355b740407" providerId="LiveId" clId="{8D9057E9-EA73-408A-8AAD-056C7AEA6877}" dt="2023-12-11T04:33:09.700" v="7604" actId="20577"/>
        <pc:sldMkLst>
          <pc:docMk/>
          <pc:sldMk cId="1659460858" sldId="318"/>
        </pc:sldMkLst>
        <pc:spChg chg="mod">
          <ac:chgData name="Momoko Ichinokawa" userId="97fbd8355b740407" providerId="LiveId" clId="{8D9057E9-EA73-408A-8AAD-056C7AEA6877}" dt="2023-12-11T04:32:03.444" v="7438" actId="20577"/>
          <ac:spMkLst>
            <pc:docMk/>
            <pc:sldMk cId="1659460858" sldId="318"/>
            <ac:spMk id="2" creationId="{2834C0E7-72CB-B882-8971-23908490075E}"/>
          </ac:spMkLst>
        </pc:spChg>
        <pc:spChg chg="mod">
          <ac:chgData name="Momoko Ichinokawa" userId="97fbd8355b740407" providerId="LiveId" clId="{8D9057E9-EA73-408A-8AAD-056C7AEA6877}" dt="2023-12-11T04:33:09.700" v="7604" actId="20577"/>
          <ac:spMkLst>
            <pc:docMk/>
            <pc:sldMk cId="1659460858" sldId="318"/>
            <ac:spMk id="3" creationId="{A753CD04-268C-1266-EB6E-979F1606AC8D}"/>
          </ac:spMkLst>
        </pc:spChg>
      </pc:sldChg>
      <pc:sldChg chg="delSp modSp new mod">
        <pc:chgData name="Momoko Ichinokawa" userId="97fbd8355b740407" providerId="LiveId" clId="{8D9057E9-EA73-408A-8AAD-056C7AEA6877}" dt="2023-12-12T09:05:55.630" v="17458" actId="21"/>
        <pc:sldMkLst>
          <pc:docMk/>
          <pc:sldMk cId="219715672" sldId="319"/>
        </pc:sldMkLst>
        <pc:spChg chg="mod">
          <ac:chgData name="Momoko Ichinokawa" userId="97fbd8355b740407" providerId="LiveId" clId="{8D9057E9-EA73-408A-8AAD-056C7AEA6877}" dt="2023-12-12T09:05:55.630" v="17458" actId="21"/>
          <ac:spMkLst>
            <pc:docMk/>
            <pc:sldMk cId="219715672" sldId="319"/>
            <ac:spMk id="2" creationId="{3BCAD4C7-D131-EC20-D06C-F686790862C6}"/>
          </ac:spMkLst>
        </pc:spChg>
        <pc:spChg chg="del">
          <ac:chgData name="Momoko Ichinokawa" userId="97fbd8355b740407" providerId="LiveId" clId="{8D9057E9-EA73-408A-8AAD-056C7AEA6877}" dt="2023-12-11T04:28:24.911" v="7391" actId="478"/>
          <ac:spMkLst>
            <pc:docMk/>
            <pc:sldMk cId="219715672" sldId="319"/>
            <ac:spMk id="2" creationId="{64EAECD1-D654-AC5E-0DD6-C123908711AD}"/>
          </ac:spMkLst>
        </pc:spChg>
        <pc:spChg chg="mod">
          <ac:chgData name="Momoko Ichinokawa" userId="97fbd8355b740407" providerId="LiveId" clId="{8D9057E9-EA73-408A-8AAD-056C7AEA6877}" dt="2023-12-11T04:31:33.154" v="7407" actId="27636"/>
          <ac:spMkLst>
            <pc:docMk/>
            <pc:sldMk cId="219715672" sldId="319"/>
            <ac:spMk id="3" creationId="{83130A20-4E16-C288-E221-38466060D77B}"/>
          </ac:spMkLst>
        </pc:spChg>
      </pc:sldChg>
      <pc:sldChg chg="addSp delSp modSp new mod">
        <pc:chgData name="Momoko Ichinokawa" userId="97fbd8355b740407" providerId="LiveId" clId="{8D9057E9-EA73-408A-8AAD-056C7AEA6877}" dt="2023-12-12T09:06:48.427" v="17470" actId="20577"/>
        <pc:sldMkLst>
          <pc:docMk/>
          <pc:sldMk cId="588658140" sldId="320"/>
        </pc:sldMkLst>
        <pc:spChg chg="mod">
          <ac:chgData name="Momoko Ichinokawa" userId="97fbd8355b740407" providerId="LiveId" clId="{8D9057E9-EA73-408A-8AAD-056C7AEA6877}" dt="2023-12-12T09:06:48.427" v="17470" actId="20577"/>
          <ac:spMkLst>
            <pc:docMk/>
            <pc:sldMk cId="588658140" sldId="320"/>
            <ac:spMk id="2" creationId="{8B598B4A-B06D-EA9F-A1F0-BF12D3C0F775}"/>
          </ac:spMkLst>
        </pc:spChg>
        <pc:spChg chg="add del mod">
          <ac:chgData name="Momoko Ichinokawa" userId="97fbd8355b740407" providerId="LiveId" clId="{8D9057E9-EA73-408A-8AAD-056C7AEA6877}" dt="2023-12-11T04:34:35.201" v="7675"/>
          <ac:spMkLst>
            <pc:docMk/>
            <pc:sldMk cId="588658140" sldId="320"/>
            <ac:spMk id="8" creationId="{7791010D-412D-FDE1-BAB0-703BC6D27C97}"/>
          </ac:spMkLst>
        </pc:spChg>
        <pc:spChg chg="add mod">
          <ac:chgData name="Momoko Ichinokawa" userId="97fbd8355b740407" providerId="LiveId" clId="{8D9057E9-EA73-408A-8AAD-056C7AEA6877}" dt="2023-12-11T04:35:48.085" v="7682" actId="693"/>
          <ac:spMkLst>
            <pc:docMk/>
            <pc:sldMk cId="588658140" sldId="320"/>
            <ac:spMk id="10" creationId="{408D28DF-BF17-2D21-F4CF-E8A16B4FC050}"/>
          </ac:spMkLst>
        </pc:spChg>
        <pc:spChg chg="add mod">
          <ac:chgData name="Momoko Ichinokawa" userId="97fbd8355b740407" providerId="LiveId" clId="{8D9057E9-EA73-408A-8AAD-056C7AEA6877}" dt="2023-12-11T04:36:25.088" v="7685" actId="2085"/>
          <ac:spMkLst>
            <pc:docMk/>
            <pc:sldMk cId="588658140" sldId="320"/>
            <ac:spMk id="11" creationId="{DFDA136C-70BA-CC98-5006-D91F17912837}"/>
          </ac:spMkLst>
        </pc:spChg>
        <pc:spChg chg="add del mod">
          <ac:chgData name="Momoko Ichinokawa" userId="97fbd8355b740407" providerId="LiveId" clId="{8D9057E9-EA73-408A-8AAD-056C7AEA6877}" dt="2023-12-11T04:38:13.244" v="7741" actId="478"/>
          <ac:spMkLst>
            <pc:docMk/>
            <pc:sldMk cId="588658140" sldId="320"/>
            <ac:spMk id="12" creationId="{A0DB5BE8-5A79-9B23-9A89-1FF3588E0C47}"/>
          </ac:spMkLst>
        </pc:spChg>
        <pc:spChg chg="add mod">
          <ac:chgData name="Momoko Ichinokawa" userId="97fbd8355b740407" providerId="LiveId" clId="{8D9057E9-EA73-408A-8AAD-056C7AEA6877}" dt="2023-12-11T04:42:11.105" v="7856" actId="13822"/>
          <ac:spMkLst>
            <pc:docMk/>
            <pc:sldMk cId="588658140" sldId="320"/>
            <ac:spMk id="13" creationId="{0AFCF766-9F86-B43E-9638-72C9B27E4EAE}"/>
          </ac:spMkLst>
        </pc:spChg>
        <pc:spChg chg="add mod">
          <ac:chgData name="Momoko Ichinokawa" userId="97fbd8355b740407" providerId="LiveId" clId="{8D9057E9-EA73-408A-8AAD-056C7AEA6877}" dt="2023-12-11T04:42:11.105" v="7856" actId="13822"/>
          <ac:spMkLst>
            <pc:docMk/>
            <pc:sldMk cId="588658140" sldId="320"/>
            <ac:spMk id="14" creationId="{7E1622F4-D9A9-FA56-B5FC-F1F5A81D145F}"/>
          </ac:spMkLst>
        </pc:spChg>
        <pc:spChg chg="add mod">
          <ac:chgData name="Momoko Ichinokawa" userId="97fbd8355b740407" providerId="LiveId" clId="{8D9057E9-EA73-408A-8AAD-056C7AEA6877}" dt="2023-12-11T04:42:11.105" v="7856" actId="13822"/>
          <ac:spMkLst>
            <pc:docMk/>
            <pc:sldMk cId="588658140" sldId="320"/>
            <ac:spMk id="15" creationId="{B8CF2207-4A72-A6C3-A7A3-F69EB92D37DF}"/>
          </ac:spMkLst>
        </pc:spChg>
        <pc:spChg chg="add mod">
          <ac:chgData name="Momoko Ichinokawa" userId="97fbd8355b740407" providerId="LiveId" clId="{8D9057E9-EA73-408A-8AAD-056C7AEA6877}" dt="2023-12-11T04:42:11.105" v="7856" actId="13822"/>
          <ac:spMkLst>
            <pc:docMk/>
            <pc:sldMk cId="588658140" sldId="320"/>
            <ac:spMk id="16" creationId="{BA767747-C68B-FF3A-3672-B9B4892BC2EC}"/>
          </ac:spMkLst>
        </pc:spChg>
        <pc:picChg chg="add mod modCrop">
          <ac:chgData name="Momoko Ichinokawa" userId="97fbd8355b740407" providerId="LiveId" clId="{8D9057E9-EA73-408A-8AAD-056C7AEA6877}" dt="2023-12-11T04:34:12.746" v="7667" actId="1076"/>
          <ac:picMkLst>
            <pc:docMk/>
            <pc:sldMk cId="588658140" sldId="320"/>
            <ac:picMk id="7" creationId="{82AA1F80-E5D1-8D93-3C01-1768D91E52EF}"/>
          </ac:picMkLst>
        </pc:picChg>
        <pc:inkChg chg="add del">
          <ac:chgData name="Momoko Ichinokawa" userId="97fbd8355b740407" providerId="LiveId" clId="{8D9057E9-EA73-408A-8AAD-056C7AEA6877}" dt="2023-12-11T04:35:06.504" v="7677" actId="9405"/>
          <ac:inkMkLst>
            <pc:docMk/>
            <pc:sldMk cId="588658140" sldId="320"/>
            <ac:inkMk id="9" creationId="{DFA0117B-3CD0-BC21-1EE2-654AD731F251}"/>
          </ac:inkMkLst>
        </pc:inkChg>
      </pc:sldChg>
      <pc:sldChg chg="addSp modSp new mod">
        <pc:chgData name="Momoko Ichinokawa" userId="97fbd8355b740407" providerId="LiveId" clId="{8D9057E9-EA73-408A-8AAD-056C7AEA6877}" dt="2023-12-11T05:04:34.634" v="8349" actId="20577"/>
        <pc:sldMkLst>
          <pc:docMk/>
          <pc:sldMk cId="1642355635" sldId="321"/>
        </pc:sldMkLst>
        <pc:spChg chg="mod">
          <ac:chgData name="Momoko Ichinokawa" userId="97fbd8355b740407" providerId="LiveId" clId="{8D9057E9-EA73-408A-8AAD-056C7AEA6877}" dt="2023-12-11T05:02:11.203" v="8099" actId="20577"/>
          <ac:spMkLst>
            <pc:docMk/>
            <pc:sldMk cId="1642355635" sldId="321"/>
            <ac:spMk id="2" creationId="{920FE1D0-C596-6A71-B483-B9221D6D0B8B}"/>
          </ac:spMkLst>
        </pc:spChg>
        <pc:spChg chg="mod">
          <ac:chgData name="Momoko Ichinokawa" userId="97fbd8355b740407" providerId="LiveId" clId="{8D9057E9-EA73-408A-8AAD-056C7AEA6877}" dt="2023-12-11T04:58:34.915" v="8054" actId="14100"/>
          <ac:spMkLst>
            <pc:docMk/>
            <pc:sldMk cId="1642355635" sldId="321"/>
            <ac:spMk id="3" creationId="{F01DC828-DE08-4090-3560-ACD17BC3F59B}"/>
          </ac:spMkLst>
        </pc:spChg>
        <pc:spChg chg="add mod">
          <ac:chgData name="Momoko Ichinokawa" userId="97fbd8355b740407" providerId="LiveId" clId="{8D9057E9-EA73-408A-8AAD-056C7AEA6877}" dt="2023-12-11T05:04:34.634" v="8349" actId="20577"/>
          <ac:spMkLst>
            <pc:docMk/>
            <pc:sldMk cId="1642355635" sldId="321"/>
            <ac:spMk id="7" creationId="{165157E3-0C19-F1FB-10D4-7B8DD30788CB}"/>
          </ac:spMkLst>
        </pc:spChg>
        <pc:picChg chg="add mod modCrop">
          <ac:chgData name="Momoko Ichinokawa" userId="97fbd8355b740407" providerId="LiveId" clId="{8D9057E9-EA73-408A-8AAD-056C7AEA6877}" dt="2023-12-11T05:03:04.646" v="8277" actId="1076"/>
          <ac:picMkLst>
            <pc:docMk/>
            <pc:sldMk cId="1642355635" sldId="321"/>
            <ac:picMk id="8" creationId="{A9A735D1-7AD7-2C61-E5AC-DED287A444E9}"/>
          </ac:picMkLst>
        </pc:picChg>
      </pc:sldChg>
      <pc:sldChg chg="addSp delSp modSp new del mod">
        <pc:chgData name="Momoko Ichinokawa" userId="97fbd8355b740407" providerId="LiveId" clId="{8D9057E9-EA73-408A-8AAD-056C7AEA6877}" dt="2023-12-11T06:06:59.469" v="13331" actId="2696"/>
        <pc:sldMkLst>
          <pc:docMk/>
          <pc:sldMk cId="222733843" sldId="322"/>
        </pc:sldMkLst>
        <pc:spChg chg="del">
          <ac:chgData name="Momoko Ichinokawa" userId="97fbd8355b740407" providerId="LiveId" clId="{8D9057E9-EA73-408A-8AAD-056C7AEA6877}" dt="2023-12-11T04:59:41.923" v="8064" actId="478"/>
          <ac:spMkLst>
            <pc:docMk/>
            <pc:sldMk cId="222733843" sldId="322"/>
            <ac:spMk id="2" creationId="{67DC40A4-739A-6D62-8712-064B8D914914}"/>
          </ac:spMkLst>
        </pc:spChg>
        <pc:spChg chg="del">
          <ac:chgData name="Momoko Ichinokawa" userId="97fbd8355b740407" providerId="LiveId" clId="{8D9057E9-EA73-408A-8AAD-056C7AEA6877}" dt="2023-12-11T04:59:40.970" v="8063" actId="478"/>
          <ac:spMkLst>
            <pc:docMk/>
            <pc:sldMk cId="222733843" sldId="322"/>
            <ac:spMk id="3" creationId="{D51CDC90-06E9-5E1D-73EB-26FD41D6E5B8}"/>
          </ac:spMkLst>
        </pc:spChg>
        <pc:spChg chg="add mod">
          <ac:chgData name="Momoko Ichinokawa" userId="97fbd8355b740407" providerId="LiveId" clId="{8D9057E9-EA73-408A-8AAD-056C7AEA6877}" dt="2023-12-11T04:59:51.349" v="8065"/>
          <ac:spMkLst>
            <pc:docMk/>
            <pc:sldMk cId="222733843" sldId="322"/>
            <ac:spMk id="8" creationId="{8E36436F-C598-6B2F-AE8D-3A1C86A87C2F}"/>
          </ac:spMkLst>
        </pc:spChg>
        <pc:picChg chg="add mod modCrop">
          <ac:chgData name="Momoko Ichinokawa" userId="97fbd8355b740407" providerId="LiveId" clId="{8D9057E9-EA73-408A-8AAD-056C7AEA6877}" dt="2023-12-11T05:01:07.315" v="8067" actId="732"/>
          <ac:picMkLst>
            <pc:docMk/>
            <pc:sldMk cId="222733843" sldId="322"/>
            <ac:picMk id="7" creationId="{FE879AC3-A803-1669-7746-75E6011BBA85}"/>
          </ac:picMkLst>
        </pc:picChg>
      </pc:sldChg>
      <pc:sldChg chg="addSp modSp new mod">
        <pc:chgData name="Momoko Ichinokawa" userId="97fbd8355b740407" providerId="LiveId" clId="{8D9057E9-EA73-408A-8AAD-056C7AEA6877}" dt="2023-12-11T05:31:15.320" v="10744" actId="13926"/>
        <pc:sldMkLst>
          <pc:docMk/>
          <pc:sldMk cId="3543921517" sldId="323"/>
        </pc:sldMkLst>
        <pc:spChg chg="mod">
          <ac:chgData name="Momoko Ichinokawa" userId="97fbd8355b740407" providerId="LiveId" clId="{8D9057E9-EA73-408A-8AAD-056C7AEA6877}" dt="2023-12-11T05:18:03.496" v="9954" actId="1076"/>
          <ac:spMkLst>
            <pc:docMk/>
            <pc:sldMk cId="3543921517" sldId="323"/>
            <ac:spMk id="2" creationId="{B32B0C51-107D-E1BD-E031-B8E9204D1A12}"/>
          </ac:spMkLst>
        </pc:spChg>
        <pc:spChg chg="mod">
          <ac:chgData name="Momoko Ichinokawa" userId="97fbd8355b740407" providerId="LiveId" clId="{8D9057E9-EA73-408A-8AAD-056C7AEA6877}" dt="2023-12-11T05:31:15.320" v="10744" actId="13926"/>
          <ac:spMkLst>
            <pc:docMk/>
            <pc:sldMk cId="3543921517" sldId="323"/>
            <ac:spMk id="3" creationId="{7B0FAE72-7898-11C8-1613-3CE14B24929A}"/>
          </ac:spMkLst>
        </pc:spChg>
        <pc:spChg chg="add mod">
          <ac:chgData name="Momoko Ichinokawa" userId="97fbd8355b740407" providerId="LiveId" clId="{8D9057E9-EA73-408A-8AAD-056C7AEA6877}" dt="2023-12-11T05:13:06.101" v="9514" actId="13926"/>
          <ac:spMkLst>
            <pc:docMk/>
            <pc:sldMk cId="3543921517" sldId="323"/>
            <ac:spMk id="7" creationId="{34FFAB9E-8AD2-2472-EF23-F6F305594A64}"/>
          </ac:spMkLst>
        </pc:spChg>
      </pc:sldChg>
      <pc:sldChg chg="add del">
        <pc:chgData name="Momoko Ichinokawa" userId="97fbd8355b740407" providerId="LiveId" clId="{8D9057E9-EA73-408A-8AAD-056C7AEA6877}" dt="2023-12-11T04:59:29.552" v="8058"/>
        <pc:sldMkLst>
          <pc:docMk/>
          <pc:sldMk cId="3769532277" sldId="323"/>
        </pc:sldMkLst>
      </pc:sldChg>
      <pc:sldChg chg="addSp delSp modSp add mod">
        <pc:chgData name="Momoko Ichinokawa" userId="97fbd8355b740407" providerId="LiveId" clId="{8D9057E9-EA73-408A-8AAD-056C7AEA6877}" dt="2023-12-11T05:31:50.070" v="10753" actId="1035"/>
        <pc:sldMkLst>
          <pc:docMk/>
          <pc:sldMk cId="3317588017" sldId="324"/>
        </pc:sldMkLst>
        <pc:spChg chg="del">
          <ac:chgData name="Momoko Ichinokawa" userId="97fbd8355b740407" providerId="LiveId" clId="{8D9057E9-EA73-408A-8AAD-056C7AEA6877}" dt="2023-12-11T05:18:30.767" v="9957" actId="478"/>
          <ac:spMkLst>
            <pc:docMk/>
            <pc:sldMk cId="3317588017" sldId="324"/>
            <ac:spMk id="3" creationId="{7B0FAE72-7898-11C8-1613-3CE14B24929A}"/>
          </ac:spMkLst>
        </pc:spChg>
        <pc:spChg chg="add del mod">
          <ac:chgData name="Momoko Ichinokawa" userId="97fbd8355b740407" providerId="LiveId" clId="{8D9057E9-EA73-408A-8AAD-056C7AEA6877}" dt="2023-12-11T05:18:33.197" v="9958" actId="478"/>
          <ac:spMkLst>
            <pc:docMk/>
            <pc:sldMk cId="3317588017" sldId="324"/>
            <ac:spMk id="9" creationId="{67C04A66-052A-2E99-041B-7A410FEA6510}"/>
          </ac:spMkLst>
        </pc:spChg>
        <pc:spChg chg="add mod">
          <ac:chgData name="Momoko Ichinokawa" userId="97fbd8355b740407" providerId="LiveId" clId="{8D9057E9-EA73-408A-8AAD-056C7AEA6877}" dt="2023-12-11T05:20:00.398" v="10044" actId="14100"/>
          <ac:spMkLst>
            <pc:docMk/>
            <pc:sldMk cId="3317588017" sldId="324"/>
            <ac:spMk id="11" creationId="{F4BFD2B7-7827-7826-553A-A3CBDAF68456}"/>
          </ac:spMkLst>
        </pc:spChg>
        <pc:spChg chg="add mod">
          <ac:chgData name="Momoko Ichinokawa" userId="97fbd8355b740407" providerId="LiveId" clId="{8D9057E9-EA73-408A-8AAD-056C7AEA6877}" dt="2023-12-11T05:20:36.917" v="10091" actId="1076"/>
          <ac:spMkLst>
            <pc:docMk/>
            <pc:sldMk cId="3317588017" sldId="324"/>
            <ac:spMk id="12" creationId="{8EA1F38E-90EF-7C7A-8DCC-CC0174AB6DA3}"/>
          </ac:spMkLst>
        </pc:spChg>
        <pc:spChg chg="add mod">
          <ac:chgData name="Momoko Ichinokawa" userId="97fbd8355b740407" providerId="LiveId" clId="{8D9057E9-EA73-408A-8AAD-056C7AEA6877}" dt="2023-12-11T05:22:06.556" v="10218"/>
          <ac:spMkLst>
            <pc:docMk/>
            <pc:sldMk cId="3317588017" sldId="324"/>
            <ac:spMk id="13" creationId="{0A1F806E-5460-87A4-85D9-3558832A2834}"/>
          </ac:spMkLst>
        </pc:spChg>
        <pc:spChg chg="add mod">
          <ac:chgData name="Momoko Ichinokawa" userId="97fbd8355b740407" providerId="LiveId" clId="{8D9057E9-EA73-408A-8AAD-056C7AEA6877}" dt="2023-12-11T05:22:06.556" v="10218"/>
          <ac:spMkLst>
            <pc:docMk/>
            <pc:sldMk cId="3317588017" sldId="324"/>
            <ac:spMk id="14" creationId="{A42572DE-7C97-BEEF-E7D8-54CD9061F568}"/>
          </ac:spMkLst>
        </pc:spChg>
        <pc:picChg chg="add del mod">
          <ac:chgData name="Momoko Ichinokawa" userId="97fbd8355b740407" providerId="LiveId" clId="{8D9057E9-EA73-408A-8AAD-056C7AEA6877}" dt="2023-12-11T05:31:36.215" v="10749" actId="478"/>
          <ac:picMkLst>
            <pc:docMk/>
            <pc:sldMk cId="3317588017" sldId="324"/>
            <ac:picMk id="10" creationId="{1DC518EC-1BC5-44D5-A1CB-8BBC6EAC8713}"/>
          </ac:picMkLst>
        </pc:picChg>
        <pc:picChg chg="add mod">
          <ac:chgData name="Momoko Ichinokawa" userId="97fbd8355b740407" providerId="LiveId" clId="{8D9057E9-EA73-408A-8AAD-056C7AEA6877}" dt="2023-12-11T05:31:50.070" v="10753" actId="1035"/>
          <ac:picMkLst>
            <pc:docMk/>
            <pc:sldMk cId="3317588017" sldId="324"/>
            <ac:picMk id="15" creationId="{354C2AB5-E899-F873-7846-232A190AA378}"/>
          </ac:picMkLst>
        </pc:picChg>
      </pc:sldChg>
      <pc:sldChg chg="modSp add del mod">
        <pc:chgData name="Momoko Ichinokawa" userId="97fbd8355b740407" providerId="LiveId" clId="{8D9057E9-EA73-408A-8AAD-056C7AEA6877}" dt="2023-12-11T05:32:02.707" v="10754" actId="2696"/>
        <pc:sldMkLst>
          <pc:docMk/>
          <pc:sldMk cId="1062182694" sldId="325"/>
        </pc:sldMkLst>
        <pc:spChg chg="mod">
          <ac:chgData name="Momoko Ichinokawa" userId="97fbd8355b740407" providerId="LiveId" clId="{8D9057E9-EA73-408A-8AAD-056C7AEA6877}" dt="2023-12-11T05:21:07.022" v="10096" actId="208"/>
          <ac:spMkLst>
            <pc:docMk/>
            <pc:sldMk cId="1062182694" sldId="325"/>
            <ac:spMk id="11" creationId="{F4BFD2B7-7827-7826-553A-A3CBDAF68456}"/>
          </ac:spMkLst>
        </pc:spChg>
        <pc:spChg chg="mod">
          <ac:chgData name="Momoko Ichinokawa" userId="97fbd8355b740407" providerId="LiveId" clId="{8D9057E9-EA73-408A-8AAD-056C7AEA6877}" dt="2023-12-11T05:21:55.359" v="10217" actId="1076"/>
          <ac:spMkLst>
            <pc:docMk/>
            <pc:sldMk cId="1062182694" sldId="325"/>
            <ac:spMk id="12" creationId="{8EA1F38E-90EF-7C7A-8DCC-CC0174AB6DA3}"/>
          </ac:spMkLst>
        </pc:spChg>
      </pc:sldChg>
      <pc:sldChg chg="addSp delSp modSp new mod">
        <pc:chgData name="Momoko Ichinokawa" userId="97fbd8355b740407" providerId="LiveId" clId="{8D9057E9-EA73-408A-8AAD-056C7AEA6877}" dt="2023-12-11T05:49:28.479" v="12516" actId="14100"/>
        <pc:sldMkLst>
          <pc:docMk/>
          <pc:sldMk cId="3354330291" sldId="326"/>
        </pc:sldMkLst>
        <pc:spChg chg="mod">
          <ac:chgData name="Momoko Ichinokawa" userId="97fbd8355b740407" providerId="LiveId" clId="{8D9057E9-EA73-408A-8AAD-056C7AEA6877}" dt="2023-12-11T05:49:18.296" v="12513" actId="404"/>
          <ac:spMkLst>
            <pc:docMk/>
            <pc:sldMk cId="3354330291" sldId="326"/>
            <ac:spMk id="2" creationId="{D57FE1D8-7B95-B513-F421-84D50E1BD584}"/>
          </ac:spMkLst>
        </pc:spChg>
        <pc:spChg chg="mod">
          <ac:chgData name="Momoko Ichinokawa" userId="97fbd8355b740407" providerId="LiveId" clId="{8D9057E9-EA73-408A-8AAD-056C7AEA6877}" dt="2023-12-11T05:49:28.479" v="12516" actId="14100"/>
          <ac:spMkLst>
            <pc:docMk/>
            <pc:sldMk cId="3354330291" sldId="326"/>
            <ac:spMk id="3" creationId="{E88FD536-FDBC-B4BC-3AF0-4D5F011A90C6}"/>
          </ac:spMkLst>
        </pc:spChg>
        <pc:spChg chg="add del mod">
          <ac:chgData name="Momoko Ichinokawa" userId="97fbd8355b740407" providerId="LiveId" clId="{8D9057E9-EA73-408A-8AAD-056C7AEA6877}" dt="2023-12-11T05:40:02.397" v="11863" actId="478"/>
          <ac:spMkLst>
            <pc:docMk/>
            <pc:sldMk cId="3354330291" sldId="326"/>
            <ac:spMk id="7" creationId="{94EE8439-CCAD-616D-8879-DC952B4B61D6}"/>
          </ac:spMkLst>
        </pc:spChg>
        <pc:spChg chg="add del mod">
          <ac:chgData name="Momoko Ichinokawa" userId="97fbd8355b740407" providerId="LiveId" clId="{8D9057E9-EA73-408A-8AAD-056C7AEA6877}" dt="2023-12-11T05:39:40.146" v="11826" actId="478"/>
          <ac:spMkLst>
            <pc:docMk/>
            <pc:sldMk cId="3354330291" sldId="326"/>
            <ac:spMk id="8" creationId="{4FDC0CD8-228A-3C02-0233-F8DC35185497}"/>
          </ac:spMkLst>
        </pc:spChg>
        <pc:spChg chg="add del mod">
          <ac:chgData name="Momoko Ichinokawa" userId="97fbd8355b740407" providerId="LiveId" clId="{8D9057E9-EA73-408A-8AAD-056C7AEA6877}" dt="2023-12-11T05:37:00.088" v="11478" actId="478"/>
          <ac:spMkLst>
            <pc:docMk/>
            <pc:sldMk cId="3354330291" sldId="326"/>
            <ac:spMk id="9" creationId="{379F4DE9-3D1E-AFE6-A8F3-6A9644A7F720}"/>
          </ac:spMkLst>
        </pc:spChg>
      </pc:sldChg>
      <pc:sldChg chg="modSp new mod">
        <pc:chgData name="Momoko Ichinokawa" userId="97fbd8355b740407" providerId="LiveId" clId="{8D9057E9-EA73-408A-8AAD-056C7AEA6877}" dt="2023-12-11T06:39:51.065" v="16183" actId="21"/>
        <pc:sldMkLst>
          <pc:docMk/>
          <pc:sldMk cId="539609441" sldId="327"/>
        </pc:sldMkLst>
        <pc:spChg chg="mod">
          <ac:chgData name="Momoko Ichinokawa" userId="97fbd8355b740407" providerId="LiveId" clId="{8D9057E9-EA73-408A-8AAD-056C7AEA6877}" dt="2023-12-11T05:57:38.752" v="12611" actId="20577"/>
          <ac:spMkLst>
            <pc:docMk/>
            <pc:sldMk cId="539609441" sldId="327"/>
            <ac:spMk id="2" creationId="{040601E4-D2B8-1EC6-AC4E-D9045EF916BE}"/>
          </ac:spMkLst>
        </pc:spChg>
        <pc:spChg chg="mod">
          <ac:chgData name="Momoko Ichinokawa" userId="97fbd8355b740407" providerId="LiveId" clId="{8D9057E9-EA73-408A-8AAD-056C7AEA6877}" dt="2023-12-11T06:39:51.065" v="16183" actId="21"/>
          <ac:spMkLst>
            <pc:docMk/>
            <pc:sldMk cId="539609441" sldId="327"/>
            <ac:spMk id="3" creationId="{1650650E-7268-AE69-4BC4-D6CC88957BC6}"/>
          </ac:spMkLst>
        </pc:spChg>
      </pc:sldChg>
      <pc:sldChg chg="modSp new mod">
        <pc:chgData name="Momoko Ichinokawa" userId="97fbd8355b740407" providerId="LiveId" clId="{8D9057E9-EA73-408A-8AAD-056C7AEA6877}" dt="2023-12-11T06:40:33.109" v="16224" actId="21"/>
        <pc:sldMkLst>
          <pc:docMk/>
          <pc:sldMk cId="4266172305" sldId="328"/>
        </pc:sldMkLst>
        <pc:spChg chg="mod">
          <ac:chgData name="Momoko Ichinokawa" userId="97fbd8355b740407" providerId="LiveId" clId="{8D9057E9-EA73-408A-8AAD-056C7AEA6877}" dt="2023-12-11T06:40:25.624" v="16221" actId="20577"/>
          <ac:spMkLst>
            <pc:docMk/>
            <pc:sldMk cId="4266172305" sldId="328"/>
            <ac:spMk id="2" creationId="{4EA3D687-2515-66F2-9A9B-E47519003D26}"/>
          </ac:spMkLst>
        </pc:spChg>
        <pc:spChg chg="mod">
          <ac:chgData name="Momoko Ichinokawa" userId="97fbd8355b740407" providerId="LiveId" clId="{8D9057E9-EA73-408A-8AAD-056C7AEA6877}" dt="2023-12-11T06:40:33.109" v="16224" actId="21"/>
          <ac:spMkLst>
            <pc:docMk/>
            <pc:sldMk cId="4266172305" sldId="328"/>
            <ac:spMk id="3" creationId="{BB8A5E44-3DF6-9F99-619A-21BEF4151FC7}"/>
          </ac:spMkLst>
        </pc:spChg>
      </pc:sldChg>
      <pc:sldChg chg="addSp delSp modSp add mod">
        <pc:chgData name="Momoko Ichinokawa" userId="97fbd8355b740407" providerId="LiveId" clId="{8D9057E9-EA73-408A-8AAD-056C7AEA6877}" dt="2023-12-11T06:09:15.628" v="13397" actId="14100"/>
        <pc:sldMkLst>
          <pc:docMk/>
          <pc:sldMk cId="3843432028" sldId="329"/>
        </pc:sldMkLst>
        <pc:spChg chg="mod">
          <ac:chgData name="Momoko Ichinokawa" userId="97fbd8355b740407" providerId="LiveId" clId="{8D9057E9-EA73-408A-8AAD-056C7AEA6877}" dt="2023-12-11T06:08:00.838" v="13374" actId="20577"/>
          <ac:spMkLst>
            <pc:docMk/>
            <pc:sldMk cId="3843432028" sldId="329"/>
            <ac:spMk id="2" creationId="{8B598B4A-B06D-EA9F-A1F0-BF12D3C0F775}"/>
          </ac:spMkLst>
        </pc:spChg>
        <pc:spChg chg="del">
          <ac:chgData name="Momoko Ichinokawa" userId="97fbd8355b740407" providerId="LiveId" clId="{8D9057E9-EA73-408A-8AAD-056C7AEA6877}" dt="2023-12-11T06:08:07.818" v="13375" actId="478"/>
          <ac:spMkLst>
            <pc:docMk/>
            <pc:sldMk cId="3843432028" sldId="329"/>
            <ac:spMk id="3" creationId="{86031E80-8595-AEAC-732E-7D371D5BF536}"/>
          </ac:spMkLst>
        </pc:spChg>
        <pc:spChg chg="add mod">
          <ac:chgData name="Momoko Ichinokawa" userId="97fbd8355b740407" providerId="LiveId" clId="{8D9057E9-EA73-408A-8AAD-056C7AEA6877}" dt="2023-12-11T06:09:15.628" v="13397" actId="14100"/>
          <ac:spMkLst>
            <pc:docMk/>
            <pc:sldMk cId="3843432028" sldId="329"/>
            <ac:spMk id="9" creationId="{5EE4FD30-33B9-11B9-BCBB-D4F7BEE8D66A}"/>
          </ac:spMkLst>
        </pc:spChg>
        <pc:spChg chg="del">
          <ac:chgData name="Momoko Ichinokawa" userId="97fbd8355b740407" providerId="LiveId" clId="{8D9057E9-EA73-408A-8AAD-056C7AEA6877}" dt="2023-12-11T06:08:30.136" v="13381" actId="478"/>
          <ac:spMkLst>
            <pc:docMk/>
            <pc:sldMk cId="3843432028" sldId="329"/>
            <ac:spMk id="10" creationId="{408D28DF-BF17-2D21-F4CF-E8A16B4FC050}"/>
          </ac:spMkLst>
        </pc:spChg>
        <pc:spChg chg="del">
          <ac:chgData name="Momoko Ichinokawa" userId="97fbd8355b740407" providerId="LiveId" clId="{8D9057E9-EA73-408A-8AAD-056C7AEA6877}" dt="2023-12-11T06:08:35.754" v="13385" actId="478"/>
          <ac:spMkLst>
            <pc:docMk/>
            <pc:sldMk cId="3843432028" sldId="329"/>
            <ac:spMk id="11" creationId="{DFDA136C-70BA-CC98-5006-D91F17912837}"/>
          </ac:spMkLst>
        </pc:spChg>
        <pc:spChg chg="del">
          <ac:chgData name="Momoko Ichinokawa" userId="97fbd8355b740407" providerId="LiveId" clId="{8D9057E9-EA73-408A-8AAD-056C7AEA6877}" dt="2023-12-11T06:08:34.796" v="13384" actId="478"/>
          <ac:spMkLst>
            <pc:docMk/>
            <pc:sldMk cId="3843432028" sldId="329"/>
            <ac:spMk id="13" creationId="{0AFCF766-9F86-B43E-9638-72C9B27E4EAE}"/>
          </ac:spMkLst>
        </pc:spChg>
        <pc:spChg chg="del">
          <ac:chgData name="Momoko Ichinokawa" userId="97fbd8355b740407" providerId="LiveId" clId="{8D9057E9-EA73-408A-8AAD-056C7AEA6877}" dt="2023-12-11T06:08:36.819" v="13386" actId="478"/>
          <ac:spMkLst>
            <pc:docMk/>
            <pc:sldMk cId="3843432028" sldId="329"/>
            <ac:spMk id="14" creationId="{7E1622F4-D9A9-FA56-B5FC-F1F5A81D145F}"/>
          </ac:spMkLst>
        </pc:spChg>
        <pc:spChg chg="del">
          <ac:chgData name="Momoko Ichinokawa" userId="97fbd8355b740407" providerId="LiveId" clId="{8D9057E9-EA73-408A-8AAD-056C7AEA6877}" dt="2023-12-11T06:08:39.024" v="13387" actId="478"/>
          <ac:spMkLst>
            <pc:docMk/>
            <pc:sldMk cId="3843432028" sldId="329"/>
            <ac:spMk id="15" creationId="{B8CF2207-4A72-A6C3-A7A3-F69EB92D37DF}"/>
          </ac:spMkLst>
        </pc:spChg>
        <pc:spChg chg="del">
          <ac:chgData name="Momoko Ichinokawa" userId="97fbd8355b740407" providerId="LiveId" clId="{8D9057E9-EA73-408A-8AAD-056C7AEA6877}" dt="2023-12-11T06:08:33.625" v="13383" actId="478"/>
          <ac:spMkLst>
            <pc:docMk/>
            <pc:sldMk cId="3843432028" sldId="329"/>
            <ac:spMk id="16" creationId="{BA767747-C68B-FF3A-3672-B9B4892BC2EC}"/>
          </ac:spMkLst>
        </pc:spChg>
        <pc:picChg chg="del">
          <ac:chgData name="Momoko Ichinokawa" userId="97fbd8355b740407" providerId="LiveId" clId="{8D9057E9-EA73-408A-8AAD-056C7AEA6877}" dt="2023-12-11T06:07:52.166" v="13337" actId="478"/>
          <ac:picMkLst>
            <pc:docMk/>
            <pc:sldMk cId="3843432028" sldId="329"/>
            <ac:picMk id="7" creationId="{82AA1F80-E5D1-8D93-3C01-1768D91E52EF}"/>
          </ac:picMkLst>
        </pc:picChg>
        <pc:picChg chg="add mod modCrop">
          <ac:chgData name="Momoko Ichinokawa" userId="97fbd8355b740407" providerId="LiveId" clId="{8D9057E9-EA73-408A-8AAD-056C7AEA6877}" dt="2023-12-11T06:08:46.348" v="13390" actId="1076"/>
          <ac:picMkLst>
            <pc:docMk/>
            <pc:sldMk cId="3843432028" sldId="329"/>
            <ac:picMk id="8" creationId="{F8EDB17A-9A52-3708-F5D1-8391CE8405F7}"/>
          </ac:picMkLst>
        </pc:picChg>
      </pc:sldChg>
      <pc:sldChg chg="addSp delSp modSp new mod">
        <pc:chgData name="Momoko Ichinokawa" userId="97fbd8355b740407" providerId="LiveId" clId="{8D9057E9-EA73-408A-8AAD-056C7AEA6877}" dt="2023-12-11T06:23:28.415" v="14521" actId="1076"/>
        <pc:sldMkLst>
          <pc:docMk/>
          <pc:sldMk cId="4118102604" sldId="330"/>
        </pc:sldMkLst>
        <pc:spChg chg="mod">
          <ac:chgData name="Momoko Ichinokawa" userId="97fbd8355b740407" providerId="LiveId" clId="{8D9057E9-EA73-408A-8AAD-056C7AEA6877}" dt="2023-12-11T06:12:46.752" v="13642" actId="20577"/>
          <ac:spMkLst>
            <pc:docMk/>
            <pc:sldMk cId="4118102604" sldId="330"/>
            <ac:spMk id="2" creationId="{96DB5359-BE13-1334-3174-D18F83F81464}"/>
          </ac:spMkLst>
        </pc:spChg>
        <pc:spChg chg="mod">
          <ac:chgData name="Momoko Ichinokawa" userId="97fbd8355b740407" providerId="LiveId" clId="{8D9057E9-EA73-408A-8AAD-056C7AEA6877}" dt="2023-12-11T06:22:29.656" v="14418" actId="20577"/>
          <ac:spMkLst>
            <pc:docMk/>
            <pc:sldMk cId="4118102604" sldId="330"/>
            <ac:spMk id="3" creationId="{C23345E4-3AA1-80CA-E48B-B32933B683E2}"/>
          </ac:spMkLst>
        </pc:spChg>
        <pc:spChg chg="add mod">
          <ac:chgData name="Momoko Ichinokawa" userId="97fbd8355b740407" providerId="LiveId" clId="{8D9057E9-EA73-408A-8AAD-056C7AEA6877}" dt="2023-12-11T06:22:54.374" v="14422" actId="13822"/>
          <ac:spMkLst>
            <pc:docMk/>
            <pc:sldMk cId="4118102604" sldId="330"/>
            <ac:spMk id="9" creationId="{32104AC2-5E15-6E09-ABF8-2E5848AB28AF}"/>
          </ac:spMkLst>
        </pc:spChg>
        <pc:spChg chg="add mod">
          <ac:chgData name="Momoko Ichinokawa" userId="97fbd8355b740407" providerId="LiveId" clId="{8D9057E9-EA73-408A-8AAD-056C7AEA6877}" dt="2023-12-11T06:23:28.415" v="14521" actId="1076"/>
          <ac:spMkLst>
            <pc:docMk/>
            <pc:sldMk cId="4118102604" sldId="330"/>
            <ac:spMk id="10" creationId="{0871FA4B-35C0-65F0-A40D-AE19EEE5D855}"/>
          </ac:spMkLst>
        </pc:spChg>
        <pc:picChg chg="add del mod">
          <ac:chgData name="Momoko Ichinokawa" userId="97fbd8355b740407" providerId="LiveId" clId="{8D9057E9-EA73-408A-8AAD-056C7AEA6877}" dt="2023-12-11T06:17:24.776" v="13654" actId="478"/>
          <ac:picMkLst>
            <pc:docMk/>
            <pc:sldMk cId="4118102604" sldId="330"/>
            <ac:picMk id="8" creationId="{48F41321-1D49-4A29-3478-14FF2DA206BA}"/>
          </ac:picMkLst>
        </pc:picChg>
      </pc:sldChg>
      <pc:sldChg chg="addSp modSp new mod">
        <pc:chgData name="Momoko Ichinokawa" userId="97fbd8355b740407" providerId="LiveId" clId="{8D9057E9-EA73-408A-8AAD-056C7AEA6877}" dt="2023-12-11T06:35:25.936" v="15944" actId="1076"/>
        <pc:sldMkLst>
          <pc:docMk/>
          <pc:sldMk cId="1806680570" sldId="331"/>
        </pc:sldMkLst>
        <pc:spChg chg="mod">
          <ac:chgData name="Momoko Ichinokawa" userId="97fbd8355b740407" providerId="LiveId" clId="{8D9057E9-EA73-408A-8AAD-056C7AEA6877}" dt="2023-12-11T06:23:47.115" v="14570" actId="20577"/>
          <ac:spMkLst>
            <pc:docMk/>
            <pc:sldMk cId="1806680570" sldId="331"/>
            <ac:spMk id="2" creationId="{C701D034-9A0E-25A1-2DFA-45934EEC909E}"/>
          </ac:spMkLst>
        </pc:spChg>
        <pc:spChg chg="mod">
          <ac:chgData name="Momoko Ichinokawa" userId="97fbd8355b740407" providerId="LiveId" clId="{8D9057E9-EA73-408A-8AAD-056C7AEA6877}" dt="2023-12-11T06:35:21.896" v="15942" actId="27636"/>
          <ac:spMkLst>
            <pc:docMk/>
            <pc:sldMk cId="1806680570" sldId="331"/>
            <ac:spMk id="3" creationId="{EE767E8B-461F-71A1-4BA3-05C32C638843}"/>
          </ac:spMkLst>
        </pc:spChg>
        <pc:picChg chg="add mod modCrop">
          <ac:chgData name="Momoko Ichinokawa" userId="97fbd8355b740407" providerId="LiveId" clId="{8D9057E9-EA73-408A-8AAD-056C7AEA6877}" dt="2023-12-11T06:35:24.069" v="15943" actId="1076"/>
          <ac:picMkLst>
            <pc:docMk/>
            <pc:sldMk cId="1806680570" sldId="331"/>
            <ac:picMk id="8" creationId="{2EB12687-FF7F-0D6E-9FC3-8212CCFDCD91}"/>
          </ac:picMkLst>
        </pc:picChg>
        <pc:picChg chg="add mod">
          <ac:chgData name="Momoko Ichinokawa" userId="97fbd8355b740407" providerId="LiveId" clId="{8D9057E9-EA73-408A-8AAD-056C7AEA6877}" dt="2023-12-11T06:35:25.936" v="15944" actId="1076"/>
          <ac:picMkLst>
            <pc:docMk/>
            <pc:sldMk cId="1806680570" sldId="331"/>
            <ac:picMk id="10" creationId="{3C9AF3F7-E73E-C7AC-6051-CB0BAD4A8A78}"/>
          </ac:picMkLst>
        </pc:picChg>
      </pc:sldChg>
      <pc:sldChg chg="addSp delSp modSp add mod">
        <pc:chgData name="Momoko Ichinokawa" userId="97fbd8355b740407" providerId="LiveId" clId="{8D9057E9-EA73-408A-8AAD-056C7AEA6877}" dt="2023-12-11T06:39:24.610" v="16180" actId="11"/>
        <pc:sldMkLst>
          <pc:docMk/>
          <pc:sldMk cId="1674295066" sldId="332"/>
        </pc:sldMkLst>
        <pc:spChg chg="mod">
          <ac:chgData name="Momoko Ichinokawa" userId="97fbd8355b740407" providerId="LiveId" clId="{8D9057E9-EA73-408A-8AAD-056C7AEA6877}" dt="2023-12-11T06:39:24.610" v="16180" actId="11"/>
          <ac:spMkLst>
            <pc:docMk/>
            <pc:sldMk cId="1674295066" sldId="332"/>
            <ac:spMk id="3" creationId="{EE767E8B-461F-71A1-4BA3-05C32C638843}"/>
          </ac:spMkLst>
        </pc:spChg>
        <pc:picChg chg="del">
          <ac:chgData name="Momoko Ichinokawa" userId="97fbd8355b740407" providerId="LiveId" clId="{8D9057E9-EA73-408A-8AAD-056C7AEA6877}" dt="2023-12-11T06:31:29.997" v="15397" actId="478"/>
          <ac:picMkLst>
            <pc:docMk/>
            <pc:sldMk cId="1674295066" sldId="332"/>
            <ac:picMk id="8" creationId="{2EB12687-FF7F-0D6E-9FC3-8212CCFDCD91}"/>
          </ac:picMkLst>
        </pc:picChg>
        <pc:picChg chg="add mod">
          <ac:chgData name="Momoko Ichinokawa" userId="97fbd8355b740407" providerId="LiveId" clId="{8D9057E9-EA73-408A-8AAD-056C7AEA6877}" dt="2023-12-11T06:35:43.753" v="15952" actId="1076"/>
          <ac:picMkLst>
            <pc:docMk/>
            <pc:sldMk cId="1674295066" sldId="332"/>
            <ac:picMk id="9" creationId="{CC398765-4736-0DB2-7FB4-82A47A568EA0}"/>
          </ac:picMkLst>
        </pc:picChg>
        <pc:picChg chg="del">
          <ac:chgData name="Momoko Ichinokawa" userId="97fbd8355b740407" providerId="LiveId" clId="{8D9057E9-EA73-408A-8AAD-056C7AEA6877}" dt="2023-12-11T06:31:32.041" v="15398" actId="478"/>
          <ac:picMkLst>
            <pc:docMk/>
            <pc:sldMk cId="1674295066" sldId="332"/>
            <ac:picMk id="10" creationId="{3C9AF3F7-E73E-C7AC-6051-CB0BAD4A8A78}"/>
          </ac:picMkLst>
        </pc:picChg>
        <pc:picChg chg="add mod">
          <ac:chgData name="Momoko Ichinokawa" userId="97fbd8355b740407" providerId="LiveId" clId="{8D9057E9-EA73-408A-8AAD-056C7AEA6877}" dt="2023-12-11T06:38:05.143" v="16078" actId="1076"/>
          <ac:picMkLst>
            <pc:docMk/>
            <pc:sldMk cId="1674295066" sldId="332"/>
            <ac:picMk id="12" creationId="{247A9F21-6755-4CCA-E532-C3744DC103A9}"/>
          </ac:picMkLst>
        </pc:picChg>
      </pc:sldChg>
      <pc:sldChg chg="modSp add mod">
        <pc:chgData name="Momoko Ichinokawa" userId="97fbd8355b740407" providerId="LiveId" clId="{8D9057E9-EA73-408A-8AAD-056C7AEA6877}" dt="2023-12-11T06:41:48.107" v="16430" actId="20577"/>
        <pc:sldMkLst>
          <pc:docMk/>
          <pc:sldMk cId="2318303503" sldId="333"/>
        </pc:sldMkLst>
        <pc:spChg chg="mod">
          <ac:chgData name="Momoko Ichinokawa" userId="97fbd8355b740407" providerId="LiveId" clId="{8D9057E9-EA73-408A-8AAD-056C7AEA6877}" dt="2023-12-11T06:40:54.078" v="16263" actId="20577"/>
          <ac:spMkLst>
            <pc:docMk/>
            <pc:sldMk cId="2318303503" sldId="333"/>
            <ac:spMk id="2" creationId="{4EA3D687-2515-66F2-9A9B-E47519003D26}"/>
          </ac:spMkLst>
        </pc:spChg>
        <pc:spChg chg="mod">
          <ac:chgData name="Momoko Ichinokawa" userId="97fbd8355b740407" providerId="LiveId" clId="{8D9057E9-EA73-408A-8AAD-056C7AEA6877}" dt="2023-12-11T06:41:48.107" v="16430" actId="20577"/>
          <ac:spMkLst>
            <pc:docMk/>
            <pc:sldMk cId="2318303503" sldId="333"/>
            <ac:spMk id="3" creationId="{BB8A5E44-3DF6-9F99-619A-21BEF4151FC7}"/>
          </ac:spMkLst>
        </pc:spChg>
      </pc:sldChg>
      <pc:sldChg chg="delSp modSp mod">
        <pc:chgData name="Momoko Ichinokawa" userId="97fbd8355b740407" providerId="LiveId" clId="{8D9057E9-EA73-408A-8AAD-056C7AEA6877}" dt="2023-12-12T09:06:36.181" v="17467" actId="478"/>
        <pc:sldMkLst>
          <pc:docMk/>
          <pc:sldMk cId="4075008390" sldId="335"/>
        </pc:sldMkLst>
        <pc:spChg chg="del mod">
          <ac:chgData name="Momoko Ichinokawa" userId="97fbd8355b740407" providerId="LiveId" clId="{8D9057E9-EA73-408A-8AAD-056C7AEA6877}" dt="2023-12-12T09:06:36.181" v="17467" actId="478"/>
          <ac:spMkLst>
            <pc:docMk/>
            <pc:sldMk cId="4075008390" sldId="335"/>
            <ac:spMk id="10" creationId="{07363B1E-B524-046C-710A-1D3AFAADF0C1}"/>
          </ac:spMkLst>
        </pc:spChg>
      </pc:sldChg>
      <pc:sldChg chg="addSp delSp modSp mod">
        <pc:chgData name="Momoko Ichinokawa" userId="97fbd8355b740407" providerId="LiveId" clId="{8D9057E9-EA73-408A-8AAD-056C7AEA6877}" dt="2023-12-12T02:14:22.068" v="16585" actId="1076"/>
        <pc:sldMkLst>
          <pc:docMk/>
          <pc:sldMk cId="1157711689" sldId="344"/>
        </pc:sldMkLst>
        <pc:spChg chg="mod">
          <ac:chgData name="Momoko Ichinokawa" userId="97fbd8355b740407" providerId="LiveId" clId="{8D9057E9-EA73-408A-8AAD-056C7AEA6877}" dt="2023-12-12T02:12:50.073" v="16461" actId="20577"/>
          <ac:spMkLst>
            <pc:docMk/>
            <pc:sldMk cId="1157711689" sldId="344"/>
            <ac:spMk id="2" creationId="{B6008104-7AA1-780B-BFE7-5EADC71BA637}"/>
          </ac:spMkLst>
        </pc:spChg>
        <pc:spChg chg="del mod">
          <ac:chgData name="Momoko Ichinokawa" userId="97fbd8355b740407" providerId="LiveId" clId="{8D9057E9-EA73-408A-8AAD-056C7AEA6877}" dt="2023-12-12T02:12:59.358" v="16471" actId="478"/>
          <ac:spMkLst>
            <pc:docMk/>
            <pc:sldMk cId="1157711689" sldId="344"/>
            <ac:spMk id="3" creationId="{1C453DEC-8B28-209C-390C-BEF87BCC0970}"/>
          </ac:spMkLst>
        </pc:spChg>
        <pc:spChg chg="add del mod">
          <ac:chgData name="Momoko Ichinokawa" userId="97fbd8355b740407" providerId="LiveId" clId="{8D9057E9-EA73-408A-8AAD-056C7AEA6877}" dt="2023-12-12T02:13:01.554" v="16472" actId="478"/>
          <ac:spMkLst>
            <pc:docMk/>
            <pc:sldMk cId="1157711689" sldId="344"/>
            <ac:spMk id="9" creationId="{DF8D68C8-4C86-BD75-C89B-897DF5EC0DF7}"/>
          </ac:spMkLst>
        </pc:spChg>
        <pc:spChg chg="add mod">
          <ac:chgData name="Momoko Ichinokawa" userId="97fbd8355b740407" providerId="LiveId" clId="{8D9057E9-EA73-408A-8AAD-056C7AEA6877}" dt="2023-12-12T02:14:19.576" v="16584" actId="1076"/>
          <ac:spMkLst>
            <pc:docMk/>
            <pc:sldMk cId="1157711689" sldId="344"/>
            <ac:spMk id="10" creationId="{659FF10F-1471-BD8C-277C-0017F6D4786D}"/>
          </ac:spMkLst>
        </pc:spChg>
        <pc:picChg chg="add mod modCrop">
          <ac:chgData name="Momoko Ichinokawa" userId="97fbd8355b740407" providerId="LiveId" clId="{8D9057E9-EA73-408A-8AAD-056C7AEA6877}" dt="2023-12-12T02:14:22.068" v="16585" actId="1076"/>
          <ac:picMkLst>
            <pc:docMk/>
            <pc:sldMk cId="1157711689" sldId="344"/>
            <ac:picMk id="7" creationId="{F010A604-8558-D138-8722-06B56CEFE6DE}"/>
          </ac:picMkLst>
        </pc:picChg>
      </pc:sldChg>
      <pc:sldChg chg="modSp mod">
        <pc:chgData name="Momoko Ichinokawa" userId="97fbd8355b740407" providerId="LiveId" clId="{8D9057E9-EA73-408A-8AAD-056C7AEA6877}" dt="2023-12-12T02:22:55.729" v="16813" actId="20577"/>
        <pc:sldMkLst>
          <pc:docMk/>
          <pc:sldMk cId="2460913943" sldId="345"/>
        </pc:sldMkLst>
        <pc:spChg chg="mod">
          <ac:chgData name="Momoko Ichinokawa" userId="97fbd8355b740407" providerId="LiveId" clId="{8D9057E9-EA73-408A-8AAD-056C7AEA6877}" dt="2023-12-12T02:22:55.729" v="16813" actId="20577"/>
          <ac:spMkLst>
            <pc:docMk/>
            <pc:sldMk cId="2460913943" sldId="345"/>
            <ac:spMk id="2" creationId="{8B598B4A-B06D-EA9F-A1F0-BF12D3C0F775}"/>
          </ac:spMkLst>
        </pc:spChg>
      </pc:sldChg>
      <pc:sldChg chg="del">
        <pc:chgData name="Momoko Ichinokawa" userId="97fbd8355b740407" providerId="LiveId" clId="{8D9057E9-EA73-408A-8AAD-056C7AEA6877}" dt="2023-12-12T09:10:26.933" v="17627" actId="2696"/>
        <pc:sldMkLst>
          <pc:docMk/>
          <pc:sldMk cId="3104353769" sldId="349"/>
        </pc:sldMkLst>
      </pc:sldChg>
      <pc:sldChg chg="addSp delSp modSp add mod">
        <pc:chgData name="Momoko Ichinokawa" userId="97fbd8355b740407" providerId="LiveId" clId="{8D9057E9-EA73-408A-8AAD-056C7AEA6877}" dt="2023-12-12T02:15:09.041" v="16591" actId="1076"/>
        <pc:sldMkLst>
          <pc:docMk/>
          <pc:sldMk cId="1046817135" sldId="350"/>
        </pc:sldMkLst>
        <pc:picChg chg="add mod">
          <ac:chgData name="Momoko Ichinokawa" userId="97fbd8355b740407" providerId="LiveId" clId="{8D9057E9-EA73-408A-8AAD-056C7AEA6877}" dt="2023-12-12T02:15:09.041" v="16591" actId="1076"/>
          <ac:picMkLst>
            <pc:docMk/>
            <pc:sldMk cId="1046817135" sldId="350"/>
            <ac:picMk id="3" creationId="{07D2FEA1-C9C5-DCA1-5F49-7E2661BE28B1}"/>
          </ac:picMkLst>
        </pc:picChg>
        <pc:picChg chg="del">
          <ac:chgData name="Momoko Ichinokawa" userId="97fbd8355b740407" providerId="LiveId" clId="{8D9057E9-EA73-408A-8AAD-056C7AEA6877}" dt="2023-12-12T02:14:38.074" v="16587" actId="478"/>
          <ac:picMkLst>
            <pc:docMk/>
            <pc:sldMk cId="1046817135" sldId="350"/>
            <ac:picMk id="7" creationId="{F010A604-8558-D138-8722-06B56CEFE6DE}"/>
          </ac:picMkLst>
        </pc:picChg>
      </pc:sldChg>
      <pc:sldChg chg="addSp delSp modSp add mod">
        <pc:chgData name="Momoko Ichinokawa" userId="97fbd8355b740407" providerId="LiveId" clId="{8D9057E9-EA73-408A-8AAD-056C7AEA6877}" dt="2023-12-12T02:15:58.730" v="16598" actId="1076"/>
        <pc:sldMkLst>
          <pc:docMk/>
          <pc:sldMk cId="984281100" sldId="351"/>
        </pc:sldMkLst>
        <pc:spChg chg="mod">
          <ac:chgData name="Momoko Ichinokawa" userId="97fbd8355b740407" providerId="LiveId" clId="{8D9057E9-EA73-408A-8AAD-056C7AEA6877}" dt="2023-12-12T02:15:55.789" v="16597" actId="1076"/>
          <ac:spMkLst>
            <pc:docMk/>
            <pc:sldMk cId="984281100" sldId="351"/>
            <ac:spMk id="10" creationId="{659FF10F-1471-BD8C-277C-0017F6D4786D}"/>
          </ac:spMkLst>
        </pc:spChg>
        <pc:picChg chg="del">
          <ac:chgData name="Momoko Ichinokawa" userId="97fbd8355b740407" providerId="LiveId" clId="{8D9057E9-EA73-408A-8AAD-056C7AEA6877}" dt="2023-12-12T02:15:45.161" v="16593" actId="478"/>
          <ac:picMkLst>
            <pc:docMk/>
            <pc:sldMk cId="984281100" sldId="351"/>
            <ac:picMk id="3" creationId="{07D2FEA1-C9C5-DCA1-5F49-7E2661BE28B1}"/>
          </ac:picMkLst>
        </pc:picChg>
        <pc:picChg chg="add mod">
          <ac:chgData name="Momoko Ichinokawa" userId="97fbd8355b740407" providerId="LiveId" clId="{8D9057E9-EA73-408A-8AAD-056C7AEA6877}" dt="2023-12-12T02:15:58.730" v="16598" actId="1076"/>
          <ac:picMkLst>
            <pc:docMk/>
            <pc:sldMk cId="984281100" sldId="351"/>
            <ac:picMk id="7" creationId="{CD50E0E5-5D22-393C-8BFE-7608414370A1}"/>
          </ac:picMkLst>
        </pc:picChg>
      </pc:sldChg>
      <pc:sldChg chg="addSp delSp modSp add mod modAnim chgLayout">
        <pc:chgData name="Momoko Ichinokawa" userId="97fbd8355b740407" providerId="LiveId" clId="{8D9057E9-EA73-408A-8AAD-056C7AEA6877}" dt="2023-12-12T09:10:20.362" v="17625" actId="1076"/>
        <pc:sldMkLst>
          <pc:docMk/>
          <pc:sldMk cId="328540988" sldId="352"/>
        </pc:sldMkLst>
        <pc:spChg chg="mod ord">
          <ac:chgData name="Momoko Ichinokawa" userId="97fbd8355b740407" providerId="LiveId" clId="{8D9057E9-EA73-408A-8AAD-056C7AEA6877}" dt="2023-12-12T09:10:15.504" v="17624" actId="1076"/>
          <ac:spMkLst>
            <pc:docMk/>
            <pc:sldMk cId="328540988" sldId="352"/>
            <ac:spMk id="2" creationId="{B6008104-7AA1-780B-BFE7-5EADC71BA637}"/>
          </ac:spMkLst>
        </pc:spChg>
        <pc:spChg chg="add mod ord">
          <ac:chgData name="Momoko Ichinokawa" userId="97fbd8355b740407" providerId="LiveId" clId="{8D9057E9-EA73-408A-8AAD-056C7AEA6877}" dt="2023-12-12T09:10:12.044" v="17623" actId="14100"/>
          <ac:spMkLst>
            <pc:docMk/>
            <pc:sldMk cId="328540988" sldId="352"/>
            <ac:spMk id="3" creationId="{9BE88769-A239-0A1B-E484-5D916808D772}"/>
          </ac:spMkLst>
        </pc:spChg>
        <pc:spChg chg="mod ord">
          <ac:chgData name="Momoko Ichinokawa" userId="97fbd8355b740407" providerId="LiveId" clId="{8D9057E9-EA73-408A-8AAD-056C7AEA6877}" dt="2023-12-12T09:10:20.362" v="17625" actId="1076"/>
          <ac:spMkLst>
            <pc:docMk/>
            <pc:sldMk cId="328540988" sldId="352"/>
            <ac:spMk id="4" creationId="{B92BB5E5-160D-C3EE-0D8E-31E99BA2EA56}"/>
          </ac:spMkLst>
        </pc:spChg>
        <pc:spChg chg="mod ord">
          <ac:chgData name="Momoko Ichinokawa" userId="97fbd8355b740407" providerId="LiveId" clId="{8D9057E9-EA73-408A-8AAD-056C7AEA6877}" dt="2023-12-12T09:10:20.362" v="17625" actId="1076"/>
          <ac:spMkLst>
            <pc:docMk/>
            <pc:sldMk cId="328540988" sldId="352"/>
            <ac:spMk id="5" creationId="{424B3977-EFFA-A287-048C-2CBEFC80B17A}"/>
          </ac:spMkLst>
        </pc:spChg>
        <pc:spChg chg="mod ord">
          <ac:chgData name="Momoko Ichinokawa" userId="97fbd8355b740407" providerId="LiveId" clId="{8D9057E9-EA73-408A-8AAD-056C7AEA6877}" dt="2023-12-12T09:10:20.362" v="17625" actId="1076"/>
          <ac:spMkLst>
            <pc:docMk/>
            <pc:sldMk cId="328540988" sldId="352"/>
            <ac:spMk id="6" creationId="{DB53AF78-BA84-916E-F5BA-CA7C8A0C7839}"/>
          </ac:spMkLst>
        </pc:spChg>
        <pc:spChg chg="add mod">
          <ac:chgData name="Momoko Ichinokawa" userId="97fbd8355b740407" providerId="LiveId" clId="{8D9057E9-EA73-408A-8AAD-056C7AEA6877}" dt="2023-12-12T09:10:20.362" v="17625" actId="1076"/>
          <ac:spMkLst>
            <pc:docMk/>
            <pc:sldMk cId="328540988" sldId="352"/>
            <ac:spMk id="8" creationId="{BDA610E3-F51B-FE22-4EB6-A4BAC4423EE8}"/>
          </ac:spMkLst>
        </pc:spChg>
        <pc:spChg chg="add mod">
          <ac:chgData name="Momoko Ichinokawa" userId="97fbd8355b740407" providerId="LiveId" clId="{8D9057E9-EA73-408A-8AAD-056C7AEA6877}" dt="2023-12-12T09:10:20.362" v="17625" actId="1076"/>
          <ac:spMkLst>
            <pc:docMk/>
            <pc:sldMk cId="328540988" sldId="352"/>
            <ac:spMk id="9" creationId="{C98FEA37-4E6B-0B5E-67D9-F39F6826D56A}"/>
          </ac:spMkLst>
        </pc:spChg>
        <pc:spChg chg="del mod">
          <ac:chgData name="Momoko Ichinokawa" userId="97fbd8355b740407" providerId="LiveId" clId="{8D9057E9-EA73-408A-8AAD-056C7AEA6877}" dt="2023-12-12T02:18:41.731" v="16755"/>
          <ac:spMkLst>
            <pc:docMk/>
            <pc:sldMk cId="328540988" sldId="352"/>
            <ac:spMk id="10" creationId="{659FF10F-1471-BD8C-277C-0017F6D4786D}"/>
          </ac:spMkLst>
        </pc:spChg>
        <pc:spChg chg="add mod">
          <ac:chgData name="Momoko Ichinokawa" userId="97fbd8355b740407" providerId="LiveId" clId="{8D9057E9-EA73-408A-8AAD-056C7AEA6877}" dt="2023-12-12T09:10:20.362" v="17625" actId="1076"/>
          <ac:spMkLst>
            <pc:docMk/>
            <pc:sldMk cId="328540988" sldId="352"/>
            <ac:spMk id="10" creationId="{CD242256-4975-BE93-39A1-CE82F19AAFAF}"/>
          </ac:spMkLst>
        </pc:spChg>
        <pc:picChg chg="add mod">
          <ac:chgData name="Momoko Ichinokawa" userId="97fbd8355b740407" providerId="LiveId" clId="{8D9057E9-EA73-408A-8AAD-056C7AEA6877}" dt="2023-12-12T09:10:20.362" v="17625" actId="1076"/>
          <ac:picMkLst>
            <pc:docMk/>
            <pc:sldMk cId="328540988" sldId="352"/>
            <ac:picMk id="7" creationId="{5276F2BC-BEE7-734D-5922-59524304C935}"/>
          </ac:picMkLst>
        </pc:picChg>
        <pc:picChg chg="del">
          <ac:chgData name="Momoko Ichinokawa" userId="97fbd8355b740407" providerId="LiveId" clId="{8D9057E9-EA73-408A-8AAD-056C7AEA6877}" dt="2023-12-12T02:16:59.996" v="16600" actId="478"/>
          <ac:picMkLst>
            <pc:docMk/>
            <pc:sldMk cId="328540988" sldId="352"/>
            <ac:picMk id="7" creationId="{CD50E0E5-5D22-393C-8BFE-7608414370A1}"/>
          </ac:picMkLst>
        </pc:picChg>
        <pc:picChg chg="add del mod">
          <ac:chgData name="Momoko Ichinokawa" userId="97fbd8355b740407" providerId="LiveId" clId="{8D9057E9-EA73-408A-8AAD-056C7AEA6877}" dt="2023-12-12T02:19:27.022" v="16761" actId="478"/>
          <ac:picMkLst>
            <pc:docMk/>
            <pc:sldMk cId="328540988" sldId="352"/>
            <ac:picMk id="9" creationId="{39B59FB7-95D5-C17E-2531-AC3CB6224711}"/>
          </ac:picMkLst>
        </pc:picChg>
      </pc:sldChg>
      <pc:sldChg chg="new del">
        <pc:chgData name="Momoko Ichinokawa" userId="97fbd8355b740407" providerId="LiveId" clId="{8D9057E9-EA73-408A-8AAD-056C7AEA6877}" dt="2023-12-12T09:08:26.794" v="17581" actId="2696"/>
        <pc:sldMkLst>
          <pc:docMk/>
          <pc:sldMk cId="1871040468" sldId="353"/>
        </pc:sldMkLst>
      </pc:sldChg>
      <pc:sldChg chg="addSp modSp add mod">
        <pc:chgData name="Momoko Ichinokawa" userId="97fbd8355b740407" providerId="LiveId" clId="{8D9057E9-EA73-408A-8AAD-056C7AEA6877}" dt="2023-12-12T09:03:44.558" v="17441" actId="120"/>
        <pc:sldMkLst>
          <pc:docMk/>
          <pc:sldMk cId="1488494409" sldId="354"/>
        </pc:sldMkLst>
        <pc:spChg chg="mod">
          <ac:chgData name="Momoko Ichinokawa" userId="97fbd8355b740407" providerId="LiveId" clId="{8D9057E9-EA73-408A-8AAD-056C7AEA6877}" dt="2023-12-12T08:56:33.849" v="17079" actId="20577"/>
          <ac:spMkLst>
            <pc:docMk/>
            <pc:sldMk cId="1488494409" sldId="354"/>
            <ac:spMk id="2" creationId="{BC643161-4F3C-E85E-4F8C-0E028A481E70}"/>
          </ac:spMkLst>
        </pc:spChg>
        <pc:spChg chg="mod">
          <ac:chgData name="Momoko Ichinokawa" userId="97fbd8355b740407" providerId="LiveId" clId="{8D9057E9-EA73-408A-8AAD-056C7AEA6877}" dt="2023-12-12T09:03:19.315" v="17440" actId="20577"/>
          <ac:spMkLst>
            <pc:docMk/>
            <pc:sldMk cId="1488494409" sldId="354"/>
            <ac:spMk id="3" creationId="{D3B3B0BF-DAA9-0453-7B8C-6EFE6A7C2F1F}"/>
          </ac:spMkLst>
        </pc:spChg>
        <pc:spChg chg="add mod">
          <ac:chgData name="Momoko Ichinokawa" userId="97fbd8355b740407" providerId="LiveId" clId="{8D9057E9-EA73-408A-8AAD-056C7AEA6877}" dt="2023-12-12T09:03:44.558" v="17441" actId="120"/>
          <ac:spMkLst>
            <pc:docMk/>
            <pc:sldMk cId="1488494409" sldId="354"/>
            <ac:spMk id="7" creationId="{4BFB6D24-A6A2-17D3-EEAD-FCF8B2A91ACA}"/>
          </ac:spMkLst>
        </pc:spChg>
      </pc:sldChg>
      <pc:sldChg chg="del">
        <pc:chgData name="Momoko Ichinokawa" userId="97fbd8355b740407" providerId="LiveId" clId="{8D9057E9-EA73-408A-8AAD-056C7AEA6877}" dt="2023-12-07T07:17:47.953" v="65" actId="2696"/>
        <pc:sldMkLst>
          <pc:docMk/>
          <pc:sldMk cId="1889468553" sldId="479"/>
        </pc:sldMkLst>
      </pc:sldChg>
      <pc:sldChg chg="del">
        <pc:chgData name="Momoko Ichinokawa" userId="97fbd8355b740407" providerId="LiveId" clId="{8D9057E9-EA73-408A-8AAD-056C7AEA6877}" dt="2023-12-07T07:17:47.953" v="65" actId="2696"/>
        <pc:sldMkLst>
          <pc:docMk/>
          <pc:sldMk cId="75691490" sldId="480"/>
        </pc:sldMkLst>
      </pc:sldChg>
      <pc:sldChg chg="delSp del mod delAnim">
        <pc:chgData name="Momoko Ichinokawa" userId="97fbd8355b740407" providerId="LiveId" clId="{8D9057E9-EA73-408A-8AAD-056C7AEA6877}" dt="2023-12-12T09:10:22.710" v="17626" actId="2696"/>
        <pc:sldMkLst>
          <pc:docMk/>
          <pc:sldMk cId="2364192793" sldId="527"/>
        </pc:sldMkLst>
        <pc:spChg chg="del">
          <ac:chgData name="Momoko Ichinokawa" userId="97fbd8355b740407" providerId="LiveId" clId="{8D9057E9-EA73-408A-8AAD-056C7AEA6877}" dt="2023-12-12T09:09:48.556" v="17616" actId="21"/>
          <ac:spMkLst>
            <pc:docMk/>
            <pc:sldMk cId="2364192793" sldId="527"/>
            <ac:spMk id="7" creationId="{699C02C4-B48F-7B8C-FB4C-1352F99507CE}"/>
          </ac:spMkLst>
        </pc:spChg>
        <pc:spChg chg="del">
          <ac:chgData name="Momoko Ichinokawa" userId="97fbd8355b740407" providerId="LiveId" clId="{8D9057E9-EA73-408A-8AAD-056C7AEA6877}" dt="2023-12-12T09:09:48.556" v="17616" actId="21"/>
          <ac:spMkLst>
            <pc:docMk/>
            <pc:sldMk cId="2364192793" sldId="527"/>
            <ac:spMk id="8" creationId="{9EF12180-A7E8-EBCC-2DCD-06F823A4F452}"/>
          </ac:spMkLst>
        </pc:spChg>
        <pc:spChg chg="del">
          <ac:chgData name="Momoko Ichinokawa" userId="97fbd8355b740407" providerId="LiveId" clId="{8D9057E9-EA73-408A-8AAD-056C7AEA6877}" dt="2023-12-12T09:09:48.556" v="17616" actId="21"/>
          <ac:spMkLst>
            <pc:docMk/>
            <pc:sldMk cId="2364192793" sldId="527"/>
            <ac:spMk id="9" creationId="{B1696494-E964-0503-314C-2EECC66B1705}"/>
          </ac:spMkLst>
        </pc:spChg>
        <pc:picChg chg="del">
          <ac:chgData name="Momoko Ichinokawa" userId="97fbd8355b740407" providerId="LiveId" clId="{8D9057E9-EA73-408A-8AAD-056C7AEA6877}" dt="2023-12-12T09:09:48.556" v="17616" actId="21"/>
          <ac:picMkLst>
            <pc:docMk/>
            <pc:sldMk cId="2364192793" sldId="527"/>
            <ac:picMk id="6" creationId="{2EC0B1FA-FD80-F5D3-C7AA-AFF2BF3DA43C}"/>
          </ac:picMkLst>
        </pc:picChg>
      </pc:sldChg>
    </pc:docChg>
  </pc:docChgLst>
  <pc:docChgLst>
    <pc:chgData name="Momoko Ichinokawa" userId="97fbd8355b740407" providerId="LiveId" clId="{404730ED-0D3A-4119-95A3-A3FC21BD7104}"/>
    <pc:docChg chg="undo redo custSel addSld delSld modSld sldOrd addSection delSection modSection">
      <pc:chgData name="Momoko Ichinokawa" userId="97fbd8355b740407" providerId="LiveId" clId="{404730ED-0D3A-4119-95A3-A3FC21BD7104}" dt="2024-12-11T01:31:40.122" v="21140" actId="2696"/>
      <pc:docMkLst>
        <pc:docMk/>
      </pc:docMkLst>
      <pc:sldChg chg="del">
        <pc:chgData name="Momoko Ichinokawa" userId="97fbd8355b740407" providerId="LiveId" clId="{404730ED-0D3A-4119-95A3-A3FC21BD7104}" dt="2024-12-11T01:31:10.131" v="21137" actId="2696"/>
        <pc:sldMkLst>
          <pc:docMk/>
          <pc:sldMk cId="2752759380" sldId="257"/>
        </pc:sldMkLst>
      </pc:sldChg>
      <pc:sldChg chg="del">
        <pc:chgData name="Momoko Ichinokawa" userId="97fbd8355b740407" providerId="LiveId" clId="{404730ED-0D3A-4119-95A3-A3FC21BD7104}" dt="2024-12-11T01:31:10.131" v="21137" actId="2696"/>
        <pc:sldMkLst>
          <pc:docMk/>
          <pc:sldMk cId="510270028" sldId="258"/>
        </pc:sldMkLst>
      </pc:sldChg>
      <pc:sldChg chg="addSp delSp modSp mod setBg addAnim delAnim modAnim">
        <pc:chgData name="Momoko Ichinokawa" userId="97fbd8355b740407" providerId="LiveId" clId="{404730ED-0D3A-4119-95A3-A3FC21BD7104}" dt="2024-12-09T08:34:21.383" v="13701" actId="403"/>
        <pc:sldMkLst>
          <pc:docMk/>
          <pc:sldMk cId="1468046774" sldId="301"/>
        </pc:sldMkLst>
        <pc:spChg chg="mod">
          <ac:chgData name="Momoko Ichinokawa" userId="97fbd8355b740407" providerId="LiveId" clId="{404730ED-0D3A-4119-95A3-A3FC21BD7104}" dt="2024-12-09T08:34:21.383" v="13701" actId="403"/>
          <ac:spMkLst>
            <pc:docMk/>
            <pc:sldMk cId="1468046774" sldId="301"/>
            <ac:spMk id="3" creationId="{F74EB9F6-DE83-72D8-4CF6-34178C683FA0}"/>
          </ac:spMkLst>
        </pc:spChg>
        <pc:spChg chg="add del">
          <ac:chgData name="Momoko Ichinokawa" userId="97fbd8355b740407" providerId="LiveId" clId="{404730ED-0D3A-4119-95A3-A3FC21BD7104}" dt="2024-12-09T08:33:53.712" v="13693" actId="478"/>
          <ac:spMkLst>
            <pc:docMk/>
            <pc:sldMk cId="1468046774" sldId="301"/>
            <ac:spMk id="5" creationId="{1C92CD5F-B008-10F1-8728-1D39F5AFD563}"/>
          </ac:spMkLst>
        </pc:spChg>
        <pc:spChg chg="del">
          <ac:chgData name="Momoko Ichinokawa" userId="97fbd8355b740407" providerId="LiveId" clId="{404730ED-0D3A-4119-95A3-A3FC21BD7104}" dt="2024-12-09T08:33:56.583" v="13695" actId="478"/>
          <ac:spMkLst>
            <pc:docMk/>
            <pc:sldMk cId="1468046774" sldId="301"/>
            <ac:spMk id="6" creationId="{A3E8779D-2075-0741-42E4-F6113E028EC6}"/>
          </ac:spMkLst>
        </pc:spChg>
        <pc:spChg chg="del">
          <ac:chgData name="Momoko Ichinokawa" userId="97fbd8355b740407" providerId="LiveId" clId="{404730ED-0D3A-4119-95A3-A3FC21BD7104}" dt="2024-12-09T08:33:54.899" v="13694" actId="478"/>
          <ac:spMkLst>
            <pc:docMk/>
            <pc:sldMk cId="1468046774" sldId="301"/>
            <ac:spMk id="10" creationId="{BFD21E06-DDC5-9161-9A78-246FBD32A637}"/>
          </ac:spMkLst>
        </pc:spChg>
        <pc:spChg chg="del">
          <ac:chgData name="Momoko Ichinokawa" userId="97fbd8355b740407" providerId="LiveId" clId="{404730ED-0D3A-4119-95A3-A3FC21BD7104}" dt="2024-12-09T08:33:57.823" v="13696" actId="478"/>
          <ac:spMkLst>
            <pc:docMk/>
            <pc:sldMk cId="1468046774" sldId="301"/>
            <ac:spMk id="11" creationId="{63DEA871-EC02-1E10-C9D2-E85182E7775A}"/>
          </ac:spMkLst>
        </pc:spChg>
        <pc:spChg chg="del">
          <ac:chgData name="Momoko Ichinokawa" userId="97fbd8355b740407" providerId="LiveId" clId="{404730ED-0D3A-4119-95A3-A3FC21BD7104}" dt="2024-12-09T08:33:59.593" v="13697" actId="478"/>
          <ac:spMkLst>
            <pc:docMk/>
            <pc:sldMk cId="1468046774" sldId="301"/>
            <ac:spMk id="33" creationId="{5E7F1BD3-F02D-DF05-ED13-E17E6DB9403D}"/>
          </ac:spMkLst>
        </pc:spChg>
      </pc:sldChg>
      <pc:sldChg chg="addSp delSp modSp mod setBg">
        <pc:chgData name="Momoko Ichinokawa" userId="97fbd8355b740407" providerId="LiveId" clId="{404730ED-0D3A-4119-95A3-A3FC21BD7104}" dt="2024-12-09T08:42:12.203" v="13968"/>
        <pc:sldMkLst>
          <pc:docMk/>
          <pc:sldMk cId="246914488" sldId="312"/>
        </pc:sldMkLst>
        <pc:spChg chg="add mod">
          <ac:chgData name="Momoko Ichinokawa" userId="97fbd8355b740407" providerId="LiveId" clId="{404730ED-0D3A-4119-95A3-A3FC21BD7104}" dt="2024-12-09T08:40:17.466" v="13723" actId="207"/>
          <ac:spMkLst>
            <pc:docMk/>
            <pc:sldMk cId="246914488" sldId="312"/>
            <ac:spMk id="4" creationId="{25E3CBED-09DB-7DDF-FF21-BF8E54D60602}"/>
          </ac:spMkLst>
        </pc:spChg>
        <pc:spChg chg="add mod">
          <ac:chgData name="Momoko Ichinokawa" userId="97fbd8355b740407" providerId="LiveId" clId="{404730ED-0D3A-4119-95A3-A3FC21BD7104}" dt="2024-12-09T08:42:12.203" v="13968"/>
          <ac:spMkLst>
            <pc:docMk/>
            <pc:sldMk cId="246914488" sldId="312"/>
            <ac:spMk id="5" creationId="{12BE25A9-F7ED-49C2-046C-35C91AA79646}"/>
          </ac:spMkLst>
        </pc:spChg>
        <pc:spChg chg="mod">
          <ac:chgData name="Momoko Ichinokawa" userId="97fbd8355b740407" providerId="LiveId" clId="{404730ED-0D3A-4119-95A3-A3FC21BD7104}" dt="2024-12-09T08:41:05.809" v="13835" actId="2711"/>
          <ac:spMkLst>
            <pc:docMk/>
            <pc:sldMk cId="246914488" sldId="312"/>
            <ac:spMk id="22" creationId="{128AC0B7-985E-F23F-73C8-83D85A36B934}"/>
          </ac:spMkLst>
        </pc:spChg>
        <pc:spChg chg="mod">
          <ac:chgData name="Momoko Ichinokawa" userId="97fbd8355b740407" providerId="LiveId" clId="{404730ED-0D3A-4119-95A3-A3FC21BD7104}" dt="2024-12-09T08:41:05.809" v="13835" actId="2711"/>
          <ac:spMkLst>
            <pc:docMk/>
            <pc:sldMk cId="246914488" sldId="312"/>
            <ac:spMk id="24" creationId="{A232A9FB-7E84-9A50-C606-1DAEDC2B8852}"/>
          </ac:spMkLst>
        </pc:spChg>
        <pc:spChg chg="mod">
          <ac:chgData name="Momoko Ichinokawa" userId="97fbd8355b740407" providerId="LiveId" clId="{404730ED-0D3A-4119-95A3-A3FC21BD7104}" dt="2024-12-09T08:39:44.991" v="13715" actId="1076"/>
          <ac:spMkLst>
            <pc:docMk/>
            <pc:sldMk cId="246914488" sldId="312"/>
            <ac:spMk id="30" creationId="{32740842-3232-F664-DDC9-AB7E5C73002D}"/>
          </ac:spMkLst>
        </pc:spChg>
        <pc:grpChg chg="del">
          <ac:chgData name="Momoko Ichinokawa" userId="97fbd8355b740407" providerId="LiveId" clId="{404730ED-0D3A-4119-95A3-A3FC21BD7104}" dt="2024-12-09T08:39:38.725" v="13714" actId="21"/>
          <ac:grpSpMkLst>
            <pc:docMk/>
            <pc:sldMk cId="246914488" sldId="312"/>
            <ac:grpSpMk id="25" creationId="{DF1FCE80-AD68-CAB6-6566-3F0D1E9D1EC1}"/>
          </ac:grpSpMkLst>
        </pc:grpChg>
        <pc:picChg chg="mod">
          <ac:chgData name="Momoko Ichinokawa" userId="97fbd8355b740407" providerId="LiveId" clId="{404730ED-0D3A-4119-95A3-A3FC21BD7104}" dt="2024-12-09T08:39:44.991" v="13715" actId="1076"/>
          <ac:picMkLst>
            <pc:docMk/>
            <pc:sldMk cId="246914488" sldId="312"/>
            <ac:picMk id="27" creationId="{A5411AD7-07D0-C2A5-CB4D-29DF337D9032}"/>
          </ac:picMkLst>
        </pc:picChg>
        <pc:cxnChg chg="mod">
          <ac:chgData name="Momoko Ichinokawa" userId="97fbd8355b740407" providerId="LiveId" clId="{404730ED-0D3A-4119-95A3-A3FC21BD7104}" dt="2024-12-09T08:39:44.991" v="13715" actId="1076"/>
          <ac:cxnSpMkLst>
            <pc:docMk/>
            <pc:sldMk cId="246914488" sldId="312"/>
            <ac:cxnSpMk id="3" creationId="{14E544B2-0A85-21D1-A4D1-F077A38BAC55}"/>
          </ac:cxnSpMkLst>
        </pc:cxnChg>
        <pc:cxnChg chg="mod">
          <ac:chgData name="Momoko Ichinokawa" userId="97fbd8355b740407" providerId="LiveId" clId="{404730ED-0D3A-4119-95A3-A3FC21BD7104}" dt="2024-12-09T08:39:44.991" v="13715" actId="1076"/>
          <ac:cxnSpMkLst>
            <pc:docMk/>
            <pc:sldMk cId="246914488" sldId="312"/>
            <ac:cxnSpMk id="29" creationId="{E491DC14-108E-F9D0-B76C-80549D28E57E}"/>
          </ac:cxnSpMkLst>
        </pc:cxnChg>
      </pc:sldChg>
      <pc:sldChg chg="mod ord setBg modShow">
        <pc:chgData name="Momoko Ichinokawa" userId="97fbd8355b740407" providerId="LiveId" clId="{404730ED-0D3A-4119-95A3-A3FC21BD7104}" dt="2024-12-09T10:14:40.429" v="17751"/>
        <pc:sldMkLst>
          <pc:docMk/>
          <pc:sldMk cId="3257829343" sldId="313"/>
        </pc:sldMkLst>
      </pc:sldChg>
      <pc:sldChg chg="add del mod ord setBg modShow">
        <pc:chgData name="Momoko Ichinokawa" userId="97fbd8355b740407" providerId="LiveId" clId="{404730ED-0D3A-4119-95A3-A3FC21BD7104}" dt="2024-12-09T10:15:02.310" v="17756"/>
        <pc:sldMkLst>
          <pc:docMk/>
          <pc:sldMk cId="3957402262" sldId="316"/>
        </pc:sldMkLst>
      </pc:sldChg>
      <pc:sldChg chg="setBg">
        <pc:chgData name="Momoko Ichinokawa" userId="97fbd8355b740407" providerId="LiveId" clId="{404730ED-0D3A-4119-95A3-A3FC21BD7104}" dt="2024-12-09T08:32:14.509" v="13688"/>
        <pc:sldMkLst>
          <pc:docMk/>
          <pc:sldMk cId="3922778407" sldId="326"/>
        </pc:sldMkLst>
      </pc:sldChg>
      <pc:sldChg chg="mod ord setBg modShow">
        <pc:chgData name="Momoko Ichinokawa" userId="97fbd8355b740407" providerId="LiveId" clId="{404730ED-0D3A-4119-95A3-A3FC21BD7104}" dt="2024-12-09T10:14:40.429" v="17751"/>
        <pc:sldMkLst>
          <pc:docMk/>
          <pc:sldMk cId="1693056592" sldId="328"/>
        </pc:sldMkLst>
      </pc:sldChg>
      <pc:sldChg chg="setBg">
        <pc:chgData name="Momoko Ichinokawa" userId="97fbd8355b740407" providerId="LiveId" clId="{404730ED-0D3A-4119-95A3-A3FC21BD7104}" dt="2024-12-09T08:32:14.509" v="13688"/>
        <pc:sldMkLst>
          <pc:docMk/>
          <pc:sldMk cId="2071674104" sldId="331"/>
        </pc:sldMkLst>
      </pc:sldChg>
      <pc:sldChg chg="add mod setBg modShow">
        <pc:chgData name="Momoko Ichinokawa" userId="97fbd8355b740407" providerId="LiveId" clId="{404730ED-0D3A-4119-95A3-A3FC21BD7104}" dt="2024-12-09T10:14:47.971" v="17752" actId="729"/>
        <pc:sldMkLst>
          <pc:docMk/>
          <pc:sldMk cId="1936563541" sldId="335"/>
        </pc:sldMkLst>
      </pc:sldChg>
      <pc:sldChg chg="del setBg">
        <pc:chgData name="Momoko Ichinokawa" userId="97fbd8355b740407" providerId="LiveId" clId="{404730ED-0D3A-4119-95A3-A3FC21BD7104}" dt="2024-12-09T09:25:06.218" v="13978" actId="2696"/>
        <pc:sldMkLst>
          <pc:docMk/>
          <pc:sldMk cId="2238204940" sldId="335"/>
        </pc:sldMkLst>
      </pc:sldChg>
      <pc:sldChg chg="setBg">
        <pc:chgData name="Momoko Ichinokawa" userId="97fbd8355b740407" providerId="LiveId" clId="{404730ED-0D3A-4119-95A3-A3FC21BD7104}" dt="2024-12-09T08:32:14.509" v="13688"/>
        <pc:sldMkLst>
          <pc:docMk/>
          <pc:sldMk cId="1415094246" sldId="394"/>
        </pc:sldMkLst>
      </pc:sldChg>
      <pc:sldChg chg="setBg">
        <pc:chgData name="Momoko Ichinokawa" userId="97fbd8355b740407" providerId="LiveId" clId="{404730ED-0D3A-4119-95A3-A3FC21BD7104}" dt="2024-12-09T08:32:14.509" v="13688"/>
        <pc:sldMkLst>
          <pc:docMk/>
          <pc:sldMk cId="4113539883" sldId="395"/>
        </pc:sldMkLst>
      </pc:sldChg>
      <pc:sldChg chg="add del">
        <pc:chgData name="Momoko Ichinokawa" userId="97fbd8355b740407" providerId="LiveId" clId="{404730ED-0D3A-4119-95A3-A3FC21BD7104}" dt="2024-12-09T09:25:06.218" v="13978" actId="2696"/>
        <pc:sldMkLst>
          <pc:docMk/>
          <pc:sldMk cId="84439233" sldId="396"/>
        </pc:sldMkLst>
      </pc:sldChg>
      <pc:sldChg chg="del setBg">
        <pc:chgData name="Momoko Ichinokawa" userId="97fbd8355b740407" providerId="LiveId" clId="{404730ED-0D3A-4119-95A3-A3FC21BD7104}" dt="2024-12-09T08:37:03.983" v="13708" actId="2696"/>
        <pc:sldMkLst>
          <pc:docMk/>
          <pc:sldMk cId="499321067" sldId="396"/>
        </pc:sldMkLst>
      </pc:sldChg>
      <pc:sldChg chg="add mod modShow">
        <pc:chgData name="Momoko Ichinokawa" userId="97fbd8355b740407" providerId="LiveId" clId="{404730ED-0D3A-4119-95A3-A3FC21BD7104}" dt="2024-12-09T10:14:47.971" v="17752" actId="729"/>
        <pc:sldMkLst>
          <pc:docMk/>
          <pc:sldMk cId="2328107114" sldId="396"/>
        </pc:sldMkLst>
      </pc:sldChg>
      <pc:sldChg chg="add del">
        <pc:chgData name="Momoko Ichinokawa" userId="97fbd8355b740407" providerId="LiveId" clId="{404730ED-0D3A-4119-95A3-A3FC21BD7104}" dt="2024-12-09T08:37:35.427" v="13712" actId="2696"/>
        <pc:sldMkLst>
          <pc:docMk/>
          <pc:sldMk cId="3143218438" sldId="396"/>
        </pc:sldMkLst>
      </pc:sldChg>
      <pc:sldChg chg="add del setBg">
        <pc:chgData name="Momoko Ichinokawa" userId="97fbd8355b740407" providerId="LiveId" clId="{404730ED-0D3A-4119-95A3-A3FC21BD7104}" dt="2024-12-09T08:37:20.591" v="13710" actId="2696"/>
        <pc:sldMkLst>
          <pc:docMk/>
          <pc:sldMk cId="4006372162" sldId="396"/>
        </pc:sldMkLst>
      </pc:sldChg>
      <pc:sldChg chg="setBg">
        <pc:chgData name="Momoko Ichinokawa" userId="97fbd8355b740407" providerId="LiveId" clId="{404730ED-0D3A-4119-95A3-A3FC21BD7104}" dt="2024-12-09T08:32:14.509" v="13688"/>
        <pc:sldMkLst>
          <pc:docMk/>
          <pc:sldMk cId="3776050470" sldId="401"/>
        </pc:sldMkLst>
      </pc:sldChg>
      <pc:sldChg chg="add mod modShow">
        <pc:chgData name="Momoko Ichinokawa" userId="97fbd8355b740407" providerId="LiveId" clId="{404730ED-0D3A-4119-95A3-A3FC21BD7104}" dt="2024-12-09T10:14:47.971" v="17752" actId="729"/>
        <pc:sldMkLst>
          <pc:docMk/>
          <pc:sldMk cId="901534063" sldId="402"/>
        </pc:sldMkLst>
      </pc:sldChg>
      <pc:sldChg chg="add del setBg">
        <pc:chgData name="Momoko Ichinokawa" userId="97fbd8355b740407" providerId="LiveId" clId="{404730ED-0D3A-4119-95A3-A3FC21BD7104}" dt="2024-12-09T09:25:06.218" v="13978" actId="2696"/>
        <pc:sldMkLst>
          <pc:docMk/>
          <pc:sldMk cId="1321617783" sldId="402"/>
        </pc:sldMkLst>
      </pc:sldChg>
      <pc:sldChg chg="del setBg">
        <pc:chgData name="Momoko Ichinokawa" userId="97fbd8355b740407" providerId="LiveId" clId="{404730ED-0D3A-4119-95A3-A3FC21BD7104}" dt="2024-12-09T08:37:35.427" v="13712" actId="2696"/>
        <pc:sldMkLst>
          <pc:docMk/>
          <pc:sldMk cId="3021700467" sldId="402"/>
        </pc:sldMkLst>
      </pc:sldChg>
      <pc:sldChg chg="del setBg">
        <pc:chgData name="Momoko Ichinokawa" userId="97fbd8355b740407" providerId="LiveId" clId="{404730ED-0D3A-4119-95A3-A3FC21BD7104}" dt="2024-12-09T08:37:20.591" v="13710" actId="2696"/>
        <pc:sldMkLst>
          <pc:docMk/>
          <pc:sldMk cId="297978468" sldId="404"/>
        </pc:sldMkLst>
      </pc:sldChg>
      <pc:sldChg chg="add del">
        <pc:chgData name="Momoko Ichinokawa" userId="97fbd8355b740407" providerId="LiveId" clId="{404730ED-0D3A-4119-95A3-A3FC21BD7104}" dt="2024-12-09T09:25:06.218" v="13978" actId="2696"/>
        <pc:sldMkLst>
          <pc:docMk/>
          <pc:sldMk cId="1009789756" sldId="404"/>
        </pc:sldMkLst>
      </pc:sldChg>
      <pc:sldChg chg="add mod modShow">
        <pc:chgData name="Momoko Ichinokawa" userId="97fbd8355b740407" providerId="LiveId" clId="{404730ED-0D3A-4119-95A3-A3FC21BD7104}" dt="2024-12-09T10:14:47.971" v="17752" actId="729"/>
        <pc:sldMkLst>
          <pc:docMk/>
          <pc:sldMk cId="1033240708" sldId="404"/>
        </pc:sldMkLst>
      </pc:sldChg>
      <pc:sldChg chg="add del setBg">
        <pc:chgData name="Momoko Ichinokawa" userId="97fbd8355b740407" providerId="LiveId" clId="{404730ED-0D3A-4119-95A3-A3FC21BD7104}" dt="2024-12-09T08:37:35.427" v="13712" actId="2696"/>
        <pc:sldMkLst>
          <pc:docMk/>
          <pc:sldMk cId="1326233427" sldId="404"/>
        </pc:sldMkLst>
      </pc:sldChg>
      <pc:sldChg chg="add mod setBg modShow">
        <pc:chgData name="Momoko Ichinokawa" userId="97fbd8355b740407" providerId="LiveId" clId="{404730ED-0D3A-4119-95A3-A3FC21BD7104}" dt="2024-12-09T10:14:47.971" v="17752" actId="729"/>
        <pc:sldMkLst>
          <pc:docMk/>
          <pc:sldMk cId="2053236287" sldId="405"/>
        </pc:sldMkLst>
      </pc:sldChg>
      <pc:sldChg chg="del setBg">
        <pc:chgData name="Momoko Ichinokawa" userId="97fbd8355b740407" providerId="LiveId" clId="{404730ED-0D3A-4119-95A3-A3FC21BD7104}" dt="2024-12-09T09:25:06.218" v="13978" actId="2696"/>
        <pc:sldMkLst>
          <pc:docMk/>
          <pc:sldMk cId="3826992895" sldId="405"/>
        </pc:sldMkLst>
      </pc:sldChg>
      <pc:sldChg chg="setBg modNotesTx">
        <pc:chgData name="Momoko Ichinokawa" userId="97fbd8355b740407" providerId="LiveId" clId="{404730ED-0D3A-4119-95A3-A3FC21BD7104}" dt="2024-12-09T09:27:49.654" v="14289" actId="20577"/>
        <pc:sldMkLst>
          <pc:docMk/>
          <pc:sldMk cId="801784072" sldId="407"/>
        </pc:sldMkLst>
      </pc:sldChg>
      <pc:sldChg chg="modSp mod setBg">
        <pc:chgData name="Momoko Ichinokawa" userId="97fbd8355b740407" providerId="LiveId" clId="{404730ED-0D3A-4119-95A3-A3FC21BD7104}" dt="2024-12-09T08:34:57.553" v="13707" actId="20577"/>
        <pc:sldMkLst>
          <pc:docMk/>
          <pc:sldMk cId="104855935" sldId="422"/>
        </pc:sldMkLst>
        <pc:spChg chg="mod">
          <ac:chgData name="Momoko Ichinokawa" userId="97fbd8355b740407" providerId="LiveId" clId="{404730ED-0D3A-4119-95A3-A3FC21BD7104}" dt="2024-12-09T08:34:57.553" v="13707" actId="20577"/>
          <ac:spMkLst>
            <pc:docMk/>
            <pc:sldMk cId="104855935" sldId="422"/>
            <ac:spMk id="12" creationId="{C035190E-84A6-6CD4-02C3-879899EA290C}"/>
          </ac:spMkLst>
        </pc:spChg>
      </pc:sldChg>
      <pc:sldChg chg="mod ord setBg modShow">
        <pc:chgData name="Momoko Ichinokawa" userId="97fbd8355b740407" providerId="LiveId" clId="{404730ED-0D3A-4119-95A3-A3FC21BD7104}" dt="2024-12-09T10:14:40.429" v="17751"/>
        <pc:sldMkLst>
          <pc:docMk/>
          <pc:sldMk cId="768794817" sldId="425"/>
        </pc:sldMkLst>
      </pc:sldChg>
      <pc:sldChg chg="modSp mod setBg">
        <pc:chgData name="Momoko Ichinokawa" userId="97fbd8355b740407" providerId="LiveId" clId="{404730ED-0D3A-4119-95A3-A3FC21BD7104}" dt="2024-12-09T08:44:21.910" v="13977" actId="1076"/>
        <pc:sldMkLst>
          <pc:docMk/>
          <pc:sldMk cId="824648161" sldId="429"/>
        </pc:sldMkLst>
        <pc:spChg chg="mod">
          <ac:chgData name="Momoko Ichinokawa" userId="97fbd8355b740407" providerId="LiveId" clId="{404730ED-0D3A-4119-95A3-A3FC21BD7104}" dt="2024-12-09T08:44:20.763" v="13976" actId="6549"/>
          <ac:spMkLst>
            <pc:docMk/>
            <pc:sldMk cId="824648161" sldId="429"/>
            <ac:spMk id="2" creationId="{626E5119-8525-76D7-1FBB-0105173B67B3}"/>
          </ac:spMkLst>
        </pc:spChg>
        <pc:spChg chg="mod">
          <ac:chgData name="Momoko Ichinokawa" userId="97fbd8355b740407" providerId="LiveId" clId="{404730ED-0D3A-4119-95A3-A3FC21BD7104}" dt="2024-12-09T08:44:21.910" v="13977" actId="1076"/>
          <ac:spMkLst>
            <pc:docMk/>
            <pc:sldMk cId="824648161" sldId="429"/>
            <ac:spMk id="12" creationId="{7143DD50-A5CE-FE56-7739-4302990A84A1}"/>
          </ac:spMkLst>
        </pc:spChg>
      </pc:sldChg>
      <pc:sldChg chg="add del mod ord setBg modShow">
        <pc:chgData name="Momoko Ichinokawa" userId="97fbd8355b740407" providerId="LiveId" clId="{404730ED-0D3A-4119-95A3-A3FC21BD7104}" dt="2024-12-09T10:15:02.310" v="17756"/>
        <pc:sldMkLst>
          <pc:docMk/>
          <pc:sldMk cId="691783416" sldId="430"/>
        </pc:sldMkLst>
      </pc:sldChg>
      <pc:sldChg chg="mod ord setBg modShow">
        <pc:chgData name="Momoko Ichinokawa" userId="97fbd8355b740407" providerId="LiveId" clId="{404730ED-0D3A-4119-95A3-A3FC21BD7104}" dt="2024-12-09T10:14:56.915" v="17754"/>
        <pc:sldMkLst>
          <pc:docMk/>
          <pc:sldMk cId="3754481335" sldId="433"/>
        </pc:sldMkLst>
      </pc:sldChg>
      <pc:sldChg chg="setBg">
        <pc:chgData name="Momoko Ichinokawa" userId="97fbd8355b740407" providerId="LiveId" clId="{404730ED-0D3A-4119-95A3-A3FC21BD7104}" dt="2024-12-09T08:32:14.509" v="13688"/>
        <pc:sldMkLst>
          <pc:docMk/>
          <pc:sldMk cId="1415357074" sldId="434"/>
        </pc:sldMkLst>
      </pc:sldChg>
      <pc:sldChg chg="setBg">
        <pc:chgData name="Momoko Ichinokawa" userId="97fbd8355b740407" providerId="LiveId" clId="{404730ED-0D3A-4119-95A3-A3FC21BD7104}" dt="2024-12-09T08:32:14.509" v="13688"/>
        <pc:sldMkLst>
          <pc:docMk/>
          <pc:sldMk cId="3541950539" sldId="437"/>
        </pc:sldMkLst>
      </pc:sldChg>
      <pc:sldChg chg="setBg">
        <pc:chgData name="Momoko Ichinokawa" userId="97fbd8355b740407" providerId="LiveId" clId="{404730ED-0D3A-4119-95A3-A3FC21BD7104}" dt="2024-12-09T08:32:14.509" v="13688"/>
        <pc:sldMkLst>
          <pc:docMk/>
          <pc:sldMk cId="1547115135" sldId="438"/>
        </pc:sldMkLst>
      </pc:sldChg>
      <pc:sldChg chg="del setBg">
        <pc:chgData name="Momoko Ichinokawa" userId="97fbd8355b740407" providerId="LiveId" clId="{404730ED-0D3A-4119-95A3-A3FC21BD7104}" dt="2024-12-09T08:32:56.481" v="13690" actId="2696"/>
        <pc:sldMkLst>
          <pc:docMk/>
          <pc:sldMk cId="3434325031" sldId="445"/>
        </pc:sldMkLst>
      </pc:sldChg>
      <pc:sldChg chg="del">
        <pc:chgData name="Momoko Ichinokawa" userId="97fbd8355b740407" providerId="LiveId" clId="{404730ED-0D3A-4119-95A3-A3FC21BD7104}" dt="2024-12-10T23:41:08.912" v="19765" actId="2696"/>
        <pc:sldMkLst>
          <pc:docMk/>
          <pc:sldMk cId="3604648433" sldId="588"/>
        </pc:sldMkLst>
      </pc:sldChg>
      <pc:sldChg chg="del">
        <pc:chgData name="Momoko Ichinokawa" userId="97fbd8355b740407" providerId="LiveId" clId="{404730ED-0D3A-4119-95A3-A3FC21BD7104}" dt="2024-12-09T10:03:12.716" v="17525" actId="2696"/>
        <pc:sldMkLst>
          <pc:docMk/>
          <pc:sldMk cId="2591481726" sldId="589"/>
        </pc:sldMkLst>
      </pc:sldChg>
      <pc:sldChg chg="modSp mod">
        <pc:chgData name="Momoko Ichinokawa" userId="97fbd8355b740407" providerId="LiveId" clId="{404730ED-0D3A-4119-95A3-A3FC21BD7104}" dt="2024-12-09T10:17:41.711" v="17794" actId="21"/>
        <pc:sldMkLst>
          <pc:docMk/>
          <pc:sldMk cId="1029547633" sldId="591"/>
        </pc:sldMkLst>
        <pc:spChg chg="mod">
          <ac:chgData name="Momoko Ichinokawa" userId="97fbd8355b740407" providerId="LiveId" clId="{404730ED-0D3A-4119-95A3-A3FC21BD7104}" dt="2024-12-09T10:17:41.711" v="17794" actId="21"/>
          <ac:spMkLst>
            <pc:docMk/>
            <pc:sldMk cId="1029547633" sldId="591"/>
            <ac:spMk id="2" creationId="{733F6402-BB3A-02F7-AA1B-C070CA38FB22}"/>
          </ac:spMkLst>
        </pc:spChg>
      </pc:sldChg>
      <pc:sldChg chg="del">
        <pc:chgData name="Momoko Ichinokawa" userId="97fbd8355b740407" providerId="LiveId" clId="{404730ED-0D3A-4119-95A3-A3FC21BD7104}" dt="2024-12-09T10:03:12.716" v="17525" actId="2696"/>
        <pc:sldMkLst>
          <pc:docMk/>
          <pc:sldMk cId="4065174293" sldId="592"/>
        </pc:sldMkLst>
      </pc:sldChg>
      <pc:sldChg chg="addSp delSp modSp mod delAnim modAnim">
        <pc:chgData name="Momoko Ichinokawa" userId="97fbd8355b740407" providerId="LiveId" clId="{404730ED-0D3A-4119-95A3-A3FC21BD7104}" dt="2024-12-04T04:26:18.189" v="2159"/>
        <pc:sldMkLst>
          <pc:docMk/>
          <pc:sldMk cId="413084147" sldId="593"/>
        </pc:sldMkLst>
        <pc:spChg chg="mod">
          <ac:chgData name="Momoko Ichinokawa" userId="97fbd8355b740407" providerId="LiveId" clId="{404730ED-0D3A-4119-95A3-A3FC21BD7104}" dt="2024-12-04T04:26:18.189" v="2159"/>
          <ac:spMkLst>
            <pc:docMk/>
            <pc:sldMk cId="413084147" sldId="593"/>
            <ac:spMk id="3" creationId="{02708765-357E-9E50-A4B5-F5E8ED8A3AB7}"/>
          </ac:spMkLst>
        </pc:spChg>
        <pc:spChg chg="add del">
          <ac:chgData name="Momoko Ichinokawa" userId="97fbd8355b740407" providerId="LiveId" clId="{404730ED-0D3A-4119-95A3-A3FC21BD7104}" dt="2024-12-04T01:40:20.719" v="1" actId="22"/>
          <ac:spMkLst>
            <pc:docMk/>
            <pc:sldMk cId="413084147" sldId="593"/>
            <ac:spMk id="9" creationId="{5C2B7D95-4DD9-2C07-C117-8821D57F253E}"/>
          </ac:spMkLst>
        </pc:spChg>
        <pc:spChg chg="add mod topLvl">
          <ac:chgData name="Momoko Ichinokawa" userId="97fbd8355b740407" providerId="LiveId" clId="{404730ED-0D3A-4119-95A3-A3FC21BD7104}" dt="2024-12-04T01:51:29.299" v="126" actId="164"/>
          <ac:spMkLst>
            <pc:docMk/>
            <pc:sldMk cId="413084147" sldId="593"/>
            <ac:spMk id="10" creationId="{D3A1D1BB-6645-A727-0E39-45B0047E722A}"/>
          </ac:spMkLst>
        </pc:spChg>
        <pc:spChg chg="add mod topLvl">
          <ac:chgData name="Momoko Ichinokawa" userId="97fbd8355b740407" providerId="LiveId" clId="{404730ED-0D3A-4119-95A3-A3FC21BD7104}" dt="2024-12-04T01:51:29.299" v="126" actId="164"/>
          <ac:spMkLst>
            <pc:docMk/>
            <pc:sldMk cId="413084147" sldId="593"/>
            <ac:spMk id="11" creationId="{1B639F6D-35FB-0225-41EF-3F9F11654DD1}"/>
          </ac:spMkLst>
        </pc:spChg>
        <pc:spChg chg="del mod topLvl">
          <ac:chgData name="Momoko Ichinokawa" userId="97fbd8355b740407" providerId="LiveId" clId="{404730ED-0D3A-4119-95A3-A3FC21BD7104}" dt="2024-12-04T02:17:33.400" v="1124" actId="478"/>
          <ac:spMkLst>
            <pc:docMk/>
            <pc:sldMk cId="413084147" sldId="593"/>
            <ac:spMk id="14" creationId="{5480CC9C-F0AA-FB78-573E-79AEB017BD6B}"/>
          </ac:spMkLst>
        </pc:spChg>
        <pc:spChg chg="del mod topLvl">
          <ac:chgData name="Momoko Ichinokawa" userId="97fbd8355b740407" providerId="LiveId" clId="{404730ED-0D3A-4119-95A3-A3FC21BD7104}" dt="2024-12-04T02:17:32.668" v="1123" actId="478"/>
          <ac:spMkLst>
            <pc:docMk/>
            <pc:sldMk cId="413084147" sldId="593"/>
            <ac:spMk id="15" creationId="{554D34EB-97CE-298F-2532-BC38EE30CDB9}"/>
          </ac:spMkLst>
        </pc:spChg>
        <pc:spChg chg="add mod">
          <ac:chgData name="Momoko Ichinokawa" userId="97fbd8355b740407" providerId="LiveId" clId="{404730ED-0D3A-4119-95A3-A3FC21BD7104}" dt="2024-12-04T01:51:36.906" v="128" actId="164"/>
          <ac:spMkLst>
            <pc:docMk/>
            <pc:sldMk cId="413084147" sldId="593"/>
            <ac:spMk id="16" creationId="{81018380-F46C-0BF2-5273-FAB5D13A787D}"/>
          </ac:spMkLst>
        </pc:spChg>
        <pc:spChg chg="add mod">
          <ac:chgData name="Momoko Ichinokawa" userId="97fbd8355b740407" providerId="LiveId" clId="{404730ED-0D3A-4119-95A3-A3FC21BD7104}" dt="2024-12-04T01:51:36.906" v="128" actId="164"/>
          <ac:spMkLst>
            <pc:docMk/>
            <pc:sldMk cId="413084147" sldId="593"/>
            <ac:spMk id="17" creationId="{FD8ED9EC-DB82-763C-2832-13CFB63AA2AD}"/>
          </ac:spMkLst>
        </pc:spChg>
        <pc:spChg chg="add mod">
          <ac:chgData name="Momoko Ichinokawa" userId="97fbd8355b740407" providerId="LiveId" clId="{404730ED-0D3A-4119-95A3-A3FC21BD7104}" dt="2024-12-04T01:51:41.440" v="129" actId="164"/>
          <ac:spMkLst>
            <pc:docMk/>
            <pc:sldMk cId="413084147" sldId="593"/>
            <ac:spMk id="18" creationId="{A01C32B2-D19A-3022-1F23-920ECCA62B69}"/>
          </ac:spMkLst>
        </pc:spChg>
        <pc:spChg chg="add mod">
          <ac:chgData name="Momoko Ichinokawa" userId="97fbd8355b740407" providerId="LiveId" clId="{404730ED-0D3A-4119-95A3-A3FC21BD7104}" dt="2024-12-04T01:51:41.440" v="129" actId="164"/>
          <ac:spMkLst>
            <pc:docMk/>
            <pc:sldMk cId="413084147" sldId="593"/>
            <ac:spMk id="19" creationId="{2D8A3879-C5A0-72A6-916C-EFD345686A5B}"/>
          </ac:spMkLst>
        </pc:spChg>
        <pc:grpChg chg="add del mod">
          <ac:chgData name="Momoko Ichinokawa" userId="97fbd8355b740407" providerId="LiveId" clId="{404730ED-0D3A-4119-95A3-A3FC21BD7104}" dt="2024-12-04T01:49:00.729" v="83" actId="165"/>
          <ac:grpSpMkLst>
            <pc:docMk/>
            <pc:sldMk cId="413084147" sldId="593"/>
            <ac:grpSpMk id="12" creationId="{F2D31A8F-E262-54AD-67ED-3D94CAB18C91}"/>
          </ac:grpSpMkLst>
        </pc:grpChg>
        <pc:grpChg chg="add del mod">
          <ac:chgData name="Momoko Ichinokawa" userId="97fbd8355b740407" providerId="LiveId" clId="{404730ED-0D3A-4119-95A3-A3FC21BD7104}" dt="2024-12-04T02:17:32.668" v="1123" actId="478"/>
          <ac:grpSpMkLst>
            <pc:docMk/>
            <pc:sldMk cId="413084147" sldId="593"/>
            <ac:grpSpMk id="13" creationId="{A2222A8C-8093-F9FE-ADAF-A2A3C806666A}"/>
          </ac:grpSpMkLst>
        </pc:grpChg>
        <pc:grpChg chg="add mod">
          <ac:chgData name="Momoko Ichinokawa" userId="97fbd8355b740407" providerId="LiveId" clId="{404730ED-0D3A-4119-95A3-A3FC21BD7104}" dt="2024-12-04T01:51:29.299" v="126" actId="164"/>
          <ac:grpSpMkLst>
            <pc:docMk/>
            <pc:sldMk cId="413084147" sldId="593"/>
            <ac:grpSpMk id="20" creationId="{36EAE82B-EA95-A1D0-FD60-E6A369D74A8D}"/>
          </ac:grpSpMkLst>
        </pc:grpChg>
        <pc:grpChg chg="add mod">
          <ac:chgData name="Momoko Ichinokawa" userId="97fbd8355b740407" providerId="LiveId" clId="{404730ED-0D3A-4119-95A3-A3FC21BD7104}" dt="2024-12-04T02:17:36.508" v="1125" actId="14100"/>
          <ac:grpSpMkLst>
            <pc:docMk/>
            <pc:sldMk cId="413084147" sldId="593"/>
            <ac:grpSpMk id="21" creationId="{498EF67B-53C8-352F-876B-D8B008974838}"/>
          </ac:grpSpMkLst>
        </pc:grpChg>
        <pc:grpChg chg="add mod">
          <ac:chgData name="Momoko Ichinokawa" userId="97fbd8355b740407" providerId="LiveId" clId="{404730ED-0D3A-4119-95A3-A3FC21BD7104}" dt="2024-12-04T01:51:41.440" v="129" actId="164"/>
          <ac:grpSpMkLst>
            <pc:docMk/>
            <pc:sldMk cId="413084147" sldId="593"/>
            <ac:grpSpMk id="22" creationId="{3AFD2FA0-0526-4F1A-A884-CCE5771EFD97}"/>
          </ac:grpSpMkLst>
        </pc:grpChg>
      </pc:sldChg>
      <pc:sldChg chg="addSp modSp mod">
        <pc:chgData name="Momoko Ichinokawa" userId="97fbd8355b740407" providerId="LiveId" clId="{404730ED-0D3A-4119-95A3-A3FC21BD7104}" dt="2024-12-04T02:17:55.940" v="1127" actId="1076"/>
        <pc:sldMkLst>
          <pc:docMk/>
          <pc:sldMk cId="3543592147" sldId="594"/>
        </pc:sldMkLst>
        <pc:spChg chg="mod">
          <ac:chgData name="Momoko Ichinokawa" userId="97fbd8355b740407" providerId="LiveId" clId="{404730ED-0D3A-4119-95A3-A3FC21BD7104}" dt="2024-12-04T02:07:27.636" v="602" actId="1076"/>
          <ac:spMkLst>
            <pc:docMk/>
            <pc:sldMk cId="3543592147" sldId="594"/>
            <ac:spMk id="3" creationId="{FC890DE1-4C85-5A20-2C0E-A7409B8B018E}"/>
          </ac:spMkLst>
        </pc:spChg>
        <pc:spChg chg="add mod">
          <ac:chgData name="Momoko Ichinokawa" userId="97fbd8355b740407" providerId="LiveId" clId="{404730ED-0D3A-4119-95A3-A3FC21BD7104}" dt="2024-12-04T02:02:15.484" v="260" actId="1076"/>
          <ac:spMkLst>
            <pc:docMk/>
            <pc:sldMk cId="3543592147" sldId="594"/>
            <ac:spMk id="7" creationId="{2521383E-CAFE-99D5-2C17-470E8CE787FC}"/>
          </ac:spMkLst>
        </pc:spChg>
        <pc:spChg chg="add mod">
          <ac:chgData name="Momoko Ichinokawa" userId="97fbd8355b740407" providerId="LiveId" clId="{404730ED-0D3A-4119-95A3-A3FC21BD7104}" dt="2024-12-04T02:17:55.940" v="1127" actId="1076"/>
          <ac:spMkLst>
            <pc:docMk/>
            <pc:sldMk cId="3543592147" sldId="594"/>
            <ac:spMk id="8" creationId="{3FEED200-2A79-4DCC-E798-A5416A10B968}"/>
          </ac:spMkLst>
        </pc:spChg>
        <pc:spChg chg="add mod">
          <ac:chgData name="Momoko Ichinokawa" userId="97fbd8355b740407" providerId="LiveId" clId="{404730ED-0D3A-4119-95A3-A3FC21BD7104}" dt="2024-12-04T02:07:01.955" v="567" actId="1076"/>
          <ac:spMkLst>
            <pc:docMk/>
            <pc:sldMk cId="3543592147" sldId="594"/>
            <ac:spMk id="9" creationId="{D6FD308E-6A2B-EBE2-75FF-C02853AC979A}"/>
          </ac:spMkLst>
        </pc:spChg>
        <pc:picChg chg="add mod">
          <ac:chgData name="Momoko Ichinokawa" userId="97fbd8355b740407" providerId="LiveId" clId="{404730ED-0D3A-4119-95A3-A3FC21BD7104}" dt="2024-12-04T02:07:56.606" v="606" actId="1076"/>
          <ac:picMkLst>
            <pc:docMk/>
            <pc:sldMk cId="3543592147" sldId="594"/>
            <ac:picMk id="11" creationId="{9658BD1C-A98D-BB2F-E171-1EF16B19DE19}"/>
          </ac:picMkLst>
        </pc:picChg>
      </pc:sldChg>
      <pc:sldChg chg="modSp add mod">
        <pc:chgData name="Momoko Ichinokawa" userId="97fbd8355b740407" providerId="LiveId" clId="{404730ED-0D3A-4119-95A3-A3FC21BD7104}" dt="2024-12-04T02:52:26.530" v="1891" actId="14100"/>
        <pc:sldMkLst>
          <pc:docMk/>
          <pc:sldMk cId="2842360241" sldId="595"/>
        </pc:sldMkLst>
        <pc:spChg chg="mod">
          <ac:chgData name="Momoko Ichinokawa" userId="97fbd8355b740407" providerId="LiveId" clId="{404730ED-0D3A-4119-95A3-A3FC21BD7104}" dt="2024-12-04T02:08:12.527" v="627" actId="20577"/>
          <ac:spMkLst>
            <pc:docMk/>
            <pc:sldMk cId="2842360241" sldId="595"/>
            <ac:spMk id="2" creationId="{34B9895A-0359-6D5F-B87E-ACCDE3381393}"/>
          </ac:spMkLst>
        </pc:spChg>
        <pc:spChg chg="mod">
          <ac:chgData name="Momoko Ichinokawa" userId="97fbd8355b740407" providerId="LiveId" clId="{404730ED-0D3A-4119-95A3-A3FC21BD7104}" dt="2024-12-04T02:16:43.264" v="1088"/>
          <ac:spMkLst>
            <pc:docMk/>
            <pc:sldMk cId="2842360241" sldId="595"/>
            <ac:spMk id="3" creationId="{15E44FD7-83C6-DDAC-6F41-0041C27639C1}"/>
          </ac:spMkLst>
        </pc:spChg>
        <pc:spChg chg="mod">
          <ac:chgData name="Momoko Ichinokawa" userId="97fbd8355b740407" providerId="LiveId" clId="{404730ED-0D3A-4119-95A3-A3FC21BD7104}" dt="2024-12-04T02:08:56.615" v="631" actId="403"/>
          <ac:spMkLst>
            <pc:docMk/>
            <pc:sldMk cId="2842360241" sldId="595"/>
            <ac:spMk id="8" creationId="{2118993F-0133-4EF9-541B-2C6583BDA2C2}"/>
          </ac:spMkLst>
        </pc:spChg>
        <pc:spChg chg="mod">
          <ac:chgData name="Momoko Ichinokawa" userId="97fbd8355b740407" providerId="LiveId" clId="{404730ED-0D3A-4119-95A3-A3FC21BD7104}" dt="2024-12-04T02:52:26.530" v="1891" actId="14100"/>
          <ac:spMkLst>
            <pc:docMk/>
            <pc:sldMk cId="2842360241" sldId="595"/>
            <ac:spMk id="9" creationId="{82CB6682-2C79-B381-9EC5-A5FDBF0868B8}"/>
          </ac:spMkLst>
        </pc:spChg>
        <pc:picChg chg="mod">
          <ac:chgData name="Momoko Ichinokawa" userId="97fbd8355b740407" providerId="LiveId" clId="{404730ED-0D3A-4119-95A3-A3FC21BD7104}" dt="2024-12-04T02:09:48.106" v="760" actId="1076"/>
          <ac:picMkLst>
            <pc:docMk/>
            <pc:sldMk cId="2842360241" sldId="595"/>
            <ac:picMk id="11" creationId="{2A0D31AA-0795-157A-7852-5E9D7C69BA38}"/>
          </ac:picMkLst>
        </pc:picChg>
      </pc:sldChg>
      <pc:sldChg chg="addSp delSp modSp add mod">
        <pc:chgData name="Momoko Ichinokawa" userId="97fbd8355b740407" providerId="LiveId" clId="{404730ED-0D3A-4119-95A3-A3FC21BD7104}" dt="2024-12-04T02:52:00.795" v="1882" actId="1076"/>
        <pc:sldMkLst>
          <pc:docMk/>
          <pc:sldMk cId="3675958396" sldId="596"/>
        </pc:sldMkLst>
        <pc:spChg chg="mod">
          <ac:chgData name="Momoko Ichinokawa" userId="97fbd8355b740407" providerId="LiveId" clId="{404730ED-0D3A-4119-95A3-A3FC21BD7104}" dt="2024-12-04T02:17:13.736" v="1122"/>
          <ac:spMkLst>
            <pc:docMk/>
            <pc:sldMk cId="3675958396" sldId="596"/>
            <ac:spMk id="2" creationId="{2E02F1CD-9AC2-8370-B758-1664A0734830}"/>
          </ac:spMkLst>
        </pc:spChg>
        <pc:spChg chg="mod">
          <ac:chgData name="Momoko Ichinokawa" userId="97fbd8355b740407" providerId="LiveId" clId="{404730ED-0D3A-4119-95A3-A3FC21BD7104}" dt="2024-12-04T02:42:15.545" v="1445"/>
          <ac:spMkLst>
            <pc:docMk/>
            <pc:sldMk cId="3675958396" sldId="596"/>
            <ac:spMk id="3" creationId="{3F180505-74C1-1B36-8CD4-69B3332BF6D1}"/>
          </ac:spMkLst>
        </pc:spChg>
        <pc:spChg chg="mod">
          <ac:chgData name="Momoko Ichinokawa" userId="97fbd8355b740407" providerId="LiveId" clId="{404730ED-0D3A-4119-95A3-A3FC21BD7104}" dt="2024-12-04T02:48:37.607" v="1460" actId="207"/>
          <ac:spMkLst>
            <pc:docMk/>
            <pc:sldMk cId="3675958396" sldId="596"/>
            <ac:spMk id="7" creationId="{5FBC37A2-3929-7F7D-0922-D7D415AFF084}"/>
          </ac:spMkLst>
        </pc:spChg>
        <pc:spChg chg="del">
          <ac:chgData name="Momoko Ichinokawa" userId="97fbd8355b740407" providerId="LiveId" clId="{404730ED-0D3A-4119-95A3-A3FC21BD7104}" dt="2024-12-04T02:18:05.761" v="1129" actId="478"/>
          <ac:spMkLst>
            <pc:docMk/>
            <pc:sldMk cId="3675958396" sldId="596"/>
            <ac:spMk id="8" creationId="{35A90BE8-C346-F538-2648-3E93C8567C2F}"/>
          </ac:spMkLst>
        </pc:spChg>
        <pc:spChg chg="mod">
          <ac:chgData name="Momoko Ichinokawa" userId="97fbd8355b740407" providerId="LiveId" clId="{404730ED-0D3A-4119-95A3-A3FC21BD7104}" dt="2024-12-04T02:51:55.480" v="1881" actId="14100"/>
          <ac:spMkLst>
            <pc:docMk/>
            <pc:sldMk cId="3675958396" sldId="596"/>
            <ac:spMk id="9" creationId="{4F556C76-FD18-0347-2D84-168A2D1B0ED3}"/>
          </ac:spMkLst>
        </pc:spChg>
        <pc:spChg chg="add mod">
          <ac:chgData name="Momoko Ichinokawa" userId="97fbd8355b740407" providerId="LiveId" clId="{404730ED-0D3A-4119-95A3-A3FC21BD7104}" dt="2024-12-04T02:18:03.677" v="1128"/>
          <ac:spMkLst>
            <pc:docMk/>
            <pc:sldMk cId="3675958396" sldId="596"/>
            <ac:spMk id="10" creationId="{56948A95-18C0-22BB-1758-845F2CB40A71}"/>
          </ac:spMkLst>
        </pc:spChg>
        <pc:spChg chg="add mod">
          <ac:chgData name="Momoko Ichinokawa" userId="97fbd8355b740407" providerId="LiveId" clId="{404730ED-0D3A-4119-95A3-A3FC21BD7104}" dt="2024-12-04T02:18:17.172" v="1138" actId="20577"/>
          <ac:spMkLst>
            <pc:docMk/>
            <pc:sldMk cId="3675958396" sldId="596"/>
            <ac:spMk id="12" creationId="{1B049B37-9D3F-D150-5956-91FDA3EDED11}"/>
          </ac:spMkLst>
        </pc:spChg>
        <pc:picChg chg="mod">
          <ac:chgData name="Momoko Ichinokawa" userId="97fbd8355b740407" providerId="LiveId" clId="{404730ED-0D3A-4119-95A3-A3FC21BD7104}" dt="2024-12-04T02:52:00.795" v="1882" actId="1076"/>
          <ac:picMkLst>
            <pc:docMk/>
            <pc:sldMk cId="3675958396" sldId="596"/>
            <ac:picMk id="11" creationId="{F7A10CB8-3EF8-30FA-BA55-9657C3ED9A7B}"/>
          </ac:picMkLst>
        </pc:picChg>
      </pc:sldChg>
      <pc:sldChg chg="modSp add mod">
        <pc:chgData name="Momoko Ichinokawa" userId="97fbd8355b740407" providerId="LiveId" clId="{404730ED-0D3A-4119-95A3-A3FC21BD7104}" dt="2024-12-04T04:04:27.909" v="2106" actId="12"/>
        <pc:sldMkLst>
          <pc:docMk/>
          <pc:sldMk cId="2825965755" sldId="597"/>
        </pc:sldMkLst>
        <pc:spChg chg="mod">
          <ac:chgData name="Momoko Ichinokawa" userId="97fbd8355b740407" providerId="LiveId" clId="{404730ED-0D3A-4119-95A3-A3FC21BD7104}" dt="2024-12-04T02:49:02.862" v="1501"/>
          <ac:spMkLst>
            <pc:docMk/>
            <pc:sldMk cId="2825965755" sldId="597"/>
            <ac:spMk id="2" creationId="{53CEEAF6-FFDF-3FB2-8E14-BC937A65BB88}"/>
          </ac:spMkLst>
        </pc:spChg>
        <pc:spChg chg="mod">
          <ac:chgData name="Momoko Ichinokawa" userId="97fbd8355b740407" providerId="LiveId" clId="{404730ED-0D3A-4119-95A3-A3FC21BD7104}" dt="2024-12-04T04:04:27.909" v="2106" actId="12"/>
          <ac:spMkLst>
            <pc:docMk/>
            <pc:sldMk cId="2825965755" sldId="597"/>
            <ac:spMk id="3" creationId="{5B9E9EC2-9135-3967-BE1B-A69B10F36AD4}"/>
          </ac:spMkLst>
        </pc:spChg>
        <pc:spChg chg="mod">
          <ac:chgData name="Momoko Ichinokawa" userId="97fbd8355b740407" providerId="LiveId" clId="{404730ED-0D3A-4119-95A3-A3FC21BD7104}" dt="2024-12-04T02:51:10.398" v="1854" actId="14100"/>
          <ac:spMkLst>
            <pc:docMk/>
            <pc:sldMk cId="2825965755" sldId="597"/>
            <ac:spMk id="9" creationId="{6A13A61C-D451-BBAE-CB4E-0EC6E45D5DBD}"/>
          </ac:spMkLst>
        </pc:spChg>
        <pc:spChg chg="mod">
          <ac:chgData name="Momoko Ichinokawa" userId="97fbd8355b740407" providerId="LiveId" clId="{404730ED-0D3A-4119-95A3-A3FC21BD7104}" dt="2024-12-04T02:50:25.189" v="1729"/>
          <ac:spMkLst>
            <pc:docMk/>
            <pc:sldMk cId="2825965755" sldId="597"/>
            <ac:spMk id="12" creationId="{2A61C907-6263-003B-326F-459D595AC24D}"/>
          </ac:spMkLst>
        </pc:spChg>
      </pc:sldChg>
      <pc:sldChg chg="modSp add mod">
        <pc:chgData name="Momoko Ichinokawa" userId="97fbd8355b740407" providerId="LiveId" clId="{404730ED-0D3A-4119-95A3-A3FC21BD7104}" dt="2024-12-04T04:45:41.164" v="2611"/>
        <pc:sldMkLst>
          <pc:docMk/>
          <pc:sldMk cId="672808878" sldId="598"/>
        </pc:sldMkLst>
        <pc:spChg chg="mod">
          <ac:chgData name="Momoko Ichinokawa" userId="97fbd8355b740407" providerId="LiveId" clId="{404730ED-0D3A-4119-95A3-A3FC21BD7104}" dt="2024-12-04T04:26:27.686" v="2160" actId="20577"/>
          <ac:spMkLst>
            <pc:docMk/>
            <pc:sldMk cId="672808878" sldId="598"/>
            <ac:spMk id="2" creationId="{BE4A6394-4E1E-DBFB-A1F3-534F7AB5F927}"/>
          </ac:spMkLst>
        </pc:spChg>
        <pc:spChg chg="mod">
          <ac:chgData name="Momoko Ichinokawa" userId="97fbd8355b740407" providerId="LiveId" clId="{404730ED-0D3A-4119-95A3-A3FC21BD7104}" dt="2024-12-04T04:45:41.164" v="2611"/>
          <ac:spMkLst>
            <pc:docMk/>
            <pc:sldMk cId="672808878" sldId="598"/>
            <ac:spMk id="3" creationId="{E4BD103D-B2A6-CD0F-BD1B-3D534774052F}"/>
          </ac:spMkLst>
        </pc:spChg>
        <pc:spChg chg="mod">
          <ac:chgData name="Momoko Ichinokawa" userId="97fbd8355b740407" providerId="LiveId" clId="{404730ED-0D3A-4119-95A3-A3FC21BD7104}" dt="2024-12-04T04:44:03.096" v="2338" actId="14100"/>
          <ac:spMkLst>
            <pc:docMk/>
            <pc:sldMk cId="672808878" sldId="598"/>
            <ac:spMk id="9" creationId="{185EAC56-5690-60B1-8229-49EE4F41027A}"/>
          </ac:spMkLst>
        </pc:spChg>
        <pc:spChg chg="mod">
          <ac:chgData name="Momoko Ichinokawa" userId="97fbd8355b740407" providerId="LiveId" clId="{404730ED-0D3A-4119-95A3-A3FC21BD7104}" dt="2024-12-04T04:43:35.406" v="2248" actId="115"/>
          <ac:spMkLst>
            <pc:docMk/>
            <pc:sldMk cId="672808878" sldId="598"/>
            <ac:spMk id="12" creationId="{DDBD1332-486A-AD05-1FC9-FECF74FA333F}"/>
          </ac:spMkLst>
        </pc:spChg>
        <pc:picChg chg="mod">
          <ac:chgData name="Momoko Ichinokawa" userId="97fbd8355b740407" providerId="LiveId" clId="{404730ED-0D3A-4119-95A3-A3FC21BD7104}" dt="2024-12-04T04:44:10.476" v="2341" actId="1076"/>
          <ac:picMkLst>
            <pc:docMk/>
            <pc:sldMk cId="672808878" sldId="598"/>
            <ac:picMk id="11" creationId="{CB92EA6A-38E2-66FB-D35E-1ACD97CC6B67}"/>
          </ac:picMkLst>
        </pc:picChg>
      </pc:sldChg>
      <pc:sldChg chg="modSp add mod">
        <pc:chgData name="Momoko Ichinokawa" userId="97fbd8355b740407" providerId="LiveId" clId="{404730ED-0D3A-4119-95A3-A3FC21BD7104}" dt="2024-12-04T04:52:21.235" v="3052" actId="20577"/>
        <pc:sldMkLst>
          <pc:docMk/>
          <pc:sldMk cId="1117320547" sldId="599"/>
        </pc:sldMkLst>
        <pc:spChg chg="mod">
          <ac:chgData name="Momoko Ichinokawa" userId="97fbd8355b740407" providerId="LiveId" clId="{404730ED-0D3A-4119-95A3-A3FC21BD7104}" dt="2024-12-04T04:49:36.900" v="2904"/>
          <ac:spMkLst>
            <pc:docMk/>
            <pc:sldMk cId="1117320547" sldId="599"/>
            <ac:spMk id="2" creationId="{B4256C10-9772-5EE2-6F11-DE32B1C66FED}"/>
          </ac:spMkLst>
        </pc:spChg>
        <pc:spChg chg="mod">
          <ac:chgData name="Momoko Ichinokawa" userId="97fbd8355b740407" providerId="LiveId" clId="{404730ED-0D3A-4119-95A3-A3FC21BD7104}" dt="2024-12-04T04:52:21.235" v="3052" actId="20577"/>
          <ac:spMkLst>
            <pc:docMk/>
            <pc:sldMk cId="1117320547" sldId="599"/>
            <ac:spMk id="3" creationId="{3ED7E607-1A04-41FF-A439-AD18BCADD7BF}"/>
          </ac:spMkLst>
        </pc:spChg>
        <pc:spChg chg="mod">
          <ac:chgData name="Momoko Ichinokawa" userId="97fbd8355b740407" providerId="LiveId" clId="{404730ED-0D3A-4119-95A3-A3FC21BD7104}" dt="2024-12-04T04:47:59.551" v="2760" actId="1076"/>
          <ac:spMkLst>
            <pc:docMk/>
            <pc:sldMk cId="1117320547" sldId="599"/>
            <ac:spMk id="9" creationId="{E52CFBFA-D765-7EAA-7A12-CA2EAEE7B41E}"/>
          </ac:spMkLst>
        </pc:spChg>
        <pc:spChg chg="mod">
          <ac:chgData name="Momoko Ichinokawa" userId="97fbd8355b740407" providerId="LiveId" clId="{404730ED-0D3A-4119-95A3-A3FC21BD7104}" dt="2024-12-04T04:52:12.541" v="3044" actId="1076"/>
          <ac:spMkLst>
            <pc:docMk/>
            <pc:sldMk cId="1117320547" sldId="599"/>
            <ac:spMk id="12" creationId="{2435C70C-FA79-6332-5D63-D926FC943D1C}"/>
          </ac:spMkLst>
        </pc:spChg>
      </pc:sldChg>
      <pc:sldChg chg="modSp add mod">
        <pc:chgData name="Momoko Ichinokawa" userId="97fbd8355b740407" providerId="LiveId" clId="{404730ED-0D3A-4119-95A3-A3FC21BD7104}" dt="2024-12-04T04:55:43.602" v="3428"/>
        <pc:sldMkLst>
          <pc:docMk/>
          <pc:sldMk cId="2891388756" sldId="600"/>
        </pc:sldMkLst>
        <pc:spChg chg="mod">
          <ac:chgData name="Momoko Ichinokawa" userId="97fbd8355b740407" providerId="LiveId" clId="{404730ED-0D3A-4119-95A3-A3FC21BD7104}" dt="2024-12-04T04:52:47.324" v="3088"/>
          <ac:spMkLst>
            <pc:docMk/>
            <pc:sldMk cId="2891388756" sldId="600"/>
            <ac:spMk id="2" creationId="{20C2107B-E041-187D-7B8C-23660B5803AE}"/>
          </ac:spMkLst>
        </pc:spChg>
        <pc:spChg chg="mod">
          <ac:chgData name="Momoko Ichinokawa" userId="97fbd8355b740407" providerId="LiveId" clId="{404730ED-0D3A-4119-95A3-A3FC21BD7104}" dt="2024-12-04T04:55:43.602" v="3428"/>
          <ac:spMkLst>
            <pc:docMk/>
            <pc:sldMk cId="2891388756" sldId="600"/>
            <ac:spMk id="3" creationId="{6ED8F8A1-F139-81D1-7A25-C04059594B69}"/>
          </ac:spMkLst>
        </pc:spChg>
        <pc:spChg chg="mod">
          <ac:chgData name="Momoko Ichinokawa" userId="97fbd8355b740407" providerId="LiveId" clId="{404730ED-0D3A-4119-95A3-A3FC21BD7104}" dt="2024-12-04T04:53:02.774" v="3101" actId="207"/>
          <ac:spMkLst>
            <pc:docMk/>
            <pc:sldMk cId="2891388756" sldId="600"/>
            <ac:spMk id="7" creationId="{54BD353A-5AB2-CECE-D51F-6C4852D28C83}"/>
          </ac:spMkLst>
        </pc:spChg>
        <pc:spChg chg="mod">
          <ac:chgData name="Momoko Ichinokawa" userId="97fbd8355b740407" providerId="LiveId" clId="{404730ED-0D3A-4119-95A3-A3FC21BD7104}" dt="2024-12-04T04:54:22.579" v="3219" actId="14100"/>
          <ac:spMkLst>
            <pc:docMk/>
            <pc:sldMk cId="2891388756" sldId="600"/>
            <ac:spMk id="9" creationId="{68A280D0-3892-A365-BC7C-65D37A46DA15}"/>
          </ac:spMkLst>
        </pc:spChg>
        <pc:spChg chg="mod">
          <ac:chgData name="Momoko Ichinokawa" userId="97fbd8355b740407" providerId="LiveId" clId="{404730ED-0D3A-4119-95A3-A3FC21BD7104}" dt="2024-12-04T04:53:57.261" v="3160" actId="6549"/>
          <ac:spMkLst>
            <pc:docMk/>
            <pc:sldMk cId="2891388756" sldId="600"/>
            <ac:spMk id="12" creationId="{BA25A5BA-BCE1-BB09-7F88-E6BA5189CF75}"/>
          </ac:spMkLst>
        </pc:spChg>
      </pc:sldChg>
      <pc:sldChg chg="addSp modSp add mod">
        <pc:chgData name="Momoko Ichinokawa" userId="97fbd8355b740407" providerId="LiveId" clId="{404730ED-0D3A-4119-95A3-A3FC21BD7104}" dt="2024-12-04T05:00:24.889" v="4034"/>
        <pc:sldMkLst>
          <pc:docMk/>
          <pc:sldMk cId="3131543711" sldId="601"/>
        </pc:sldMkLst>
        <pc:spChg chg="mod">
          <ac:chgData name="Momoko Ichinokawa" userId="97fbd8355b740407" providerId="LiveId" clId="{404730ED-0D3A-4119-95A3-A3FC21BD7104}" dt="2024-12-04T04:55:55.412" v="3451"/>
          <ac:spMkLst>
            <pc:docMk/>
            <pc:sldMk cId="3131543711" sldId="601"/>
            <ac:spMk id="2" creationId="{F9515C34-8112-7754-69A4-71D564E754C7}"/>
          </ac:spMkLst>
        </pc:spChg>
        <pc:spChg chg="mod">
          <ac:chgData name="Momoko Ichinokawa" userId="97fbd8355b740407" providerId="LiveId" clId="{404730ED-0D3A-4119-95A3-A3FC21BD7104}" dt="2024-12-04T05:00:24.889" v="4034"/>
          <ac:spMkLst>
            <pc:docMk/>
            <pc:sldMk cId="3131543711" sldId="601"/>
            <ac:spMk id="3" creationId="{0C3A4476-BE8C-7A32-F2CC-23A8F91BB2CA}"/>
          </ac:spMkLst>
        </pc:spChg>
        <pc:spChg chg="add mod">
          <ac:chgData name="Momoko Ichinokawa" userId="97fbd8355b740407" providerId="LiveId" clId="{404730ED-0D3A-4119-95A3-A3FC21BD7104}" dt="2024-12-04T04:58:48.760" v="3772" actId="20577"/>
          <ac:spMkLst>
            <pc:docMk/>
            <pc:sldMk cId="3131543711" sldId="601"/>
            <ac:spMk id="8" creationId="{0C8F73F9-359A-AA96-0B7F-09B73F15902C}"/>
          </ac:spMkLst>
        </pc:spChg>
        <pc:spChg chg="mod">
          <ac:chgData name="Momoko Ichinokawa" userId="97fbd8355b740407" providerId="LiveId" clId="{404730ED-0D3A-4119-95A3-A3FC21BD7104}" dt="2024-12-04T04:58:10.496" v="3652"/>
          <ac:spMkLst>
            <pc:docMk/>
            <pc:sldMk cId="3131543711" sldId="601"/>
            <ac:spMk id="9" creationId="{78B1CAFE-2FF3-89EB-B0D3-6F2F5A91605B}"/>
          </ac:spMkLst>
        </pc:spChg>
        <pc:spChg chg="mod">
          <ac:chgData name="Momoko Ichinokawa" userId="97fbd8355b740407" providerId="LiveId" clId="{404730ED-0D3A-4119-95A3-A3FC21BD7104}" dt="2024-12-04T04:57:02.299" v="3549"/>
          <ac:spMkLst>
            <pc:docMk/>
            <pc:sldMk cId="3131543711" sldId="601"/>
            <ac:spMk id="12" creationId="{71B7E40D-B648-3532-BB3A-7F7D39676035}"/>
          </ac:spMkLst>
        </pc:spChg>
      </pc:sldChg>
      <pc:sldChg chg="new">
        <pc:chgData name="Momoko Ichinokawa" userId="97fbd8355b740407" providerId="LiveId" clId="{404730ED-0D3A-4119-95A3-A3FC21BD7104}" dt="2024-12-04T05:00:36.395" v="4035" actId="680"/>
        <pc:sldMkLst>
          <pc:docMk/>
          <pc:sldMk cId="3539841442" sldId="602"/>
        </pc:sldMkLst>
      </pc:sldChg>
      <pc:sldChg chg="delSp modSp mod">
        <pc:chgData name="Momoko Ichinokawa" userId="97fbd8355b740407" providerId="LiveId" clId="{404730ED-0D3A-4119-95A3-A3FC21BD7104}" dt="2024-12-04T05:28:32.279" v="4328" actId="27636"/>
        <pc:sldMkLst>
          <pc:docMk/>
          <pc:sldMk cId="2694967066" sldId="603"/>
        </pc:sldMkLst>
        <pc:spChg chg="mod">
          <ac:chgData name="Momoko Ichinokawa" userId="97fbd8355b740407" providerId="LiveId" clId="{404730ED-0D3A-4119-95A3-A3FC21BD7104}" dt="2024-12-04T05:00:58.491" v="4085"/>
          <ac:spMkLst>
            <pc:docMk/>
            <pc:sldMk cId="2694967066" sldId="603"/>
            <ac:spMk id="2" creationId="{508F5597-0FB1-53AB-8272-C7B4B09325CA}"/>
          </ac:spMkLst>
        </pc:spChg>
        <pc:spChg chg="mod">
          <ac:chgData name="Momoko Ichinokawa" userId="97fbd8355b740407" providerId="LiveId" clId="{404730ED-0D3A-4119-95A3-A3FC21BD7104}" dt="2024-12-04T05:28:32.279" v="4328" actId="27636"/>
          <ac:spMkLst>
            <pc:docMk/>
            <pc:sldMk cId="2694967066" sldId="603"/>
            <ac:spMk id="3" creationId="{67413B1B-115D-6292-CE79-16F7BAEBD8E3}"/>
          </ac:spMkLst>
        </pc:spChg>
        <pc:spChg chg="del">
          <ac:chgData name="Momoko Ichinokawa" userId="97fbd8355b740407" providerId="LiveId" clId="{404730ED-0D3A-4119-95A3-A3FC21BD7104}" dt="2024-12-04T05:27:53.164" v="4190" actId="478"/>
          <ac:spMkLst>
            <pc:docMk/>
            <pc:sldMk cId="2694967066" sldId="603"/>
            <ac:spMk id="8" creationId="{94C8FD71-B0BB-F365-C005-8F2D92F22FA0}"/>
          </ac:spMkLst>
        </pc:spChg>
        <pc:spChg chg="mod">
          <ac:chgData name="Momoko Ichinokawa" userId="97fbd8355b740407" providerId="LiveId" clId="{404730ED-0D3A-4119-95A3-A3FC21BD7104}" dt="2024-12-04T05:27:56.236" v="4191" actId="14100"/>
          <ac:spMkLst>
            <pc:docMk/>
            <pc:sldMk cId="2694967066" sldId="603"/>
            <ac:spMk id="9" creationId="{03321033-6593-3DFC-3DCA-A2D666F4D84D}"/>
          </ac:spMkLst>
        </pc:spChg>
        <pc:spChg chg="mod">
          <ac:chgData name="Momoko Ichinokawa" userId="97fbd8355b740407" providerId="LiveId" clId="{404730ED-0D3A-4119-95A3-A3FC21BD7104}" dt="2024-12-04T05:27:27.312" v="4108" actId="20577"/>
          <ac:spMkLst>
            <pc:docMk/>
            <pc:sldMk cId="2694967066" sldId="603"/>
            <ac:spMk id="12" creationId="{0DCDA7EA-7714-9CA2-79C8-C283B44EA77E}"/>
          </ac:spMkLst>
        </pc:spChg>
      </pc:sldChg>
      <pc:sldChg chg="addSp delSp modSp add mod">
        <pc:chgData name="Momoko Ichinokawa" userId="97fbd8355b740407" providerId="LiveId" clId="{404730ED-0D3A-4119-95A3-A3FC21BD7104}" dt="2024-12-09T05:21:37.195" v="7571"/>
        <pc:sldMkLst>
          <pc:docMk/>
          <pc:sldMk cId="2200773510" sldId="604"/>
        </pc:sldMkLst>
        <pc:spChg chg="mod">
          <ac:chgData name="Momoko Ichinokawa" userId="97fbd8355b740407" providerId="LiveId" clId="{404730ED-0D3A-4119-95A3-A3FC21BD7104}" dt="2024-12-09T05:20:49.449" v="7552" actId="14100"/>
          <ac:spMkLst>
            <pc:docMk/>
            <pc:sldMk cId="2200773510" sldId="604"/>
            <ac:spMk id="2" creationId="{8DDD5479-E3F4-95FD-8BAD-136CBE465B77}"/>
          </ac:spMkLst>
        </pc:spChg>
        <pc:spChg chg="del mod">
          <ac:chgData name="Momoko Ichinokawa" userId="97fbd8355b740407" providerId="LiveId" clId="{404730ED-0D3A-4119-95A3-A3FC21BD7104}" dt="2024-12-04T05:29:26.560" v="4333" actId="478"/>
          <ac:spMkLst>
            <pc:docMk/>
            <pc:sldMk cId="2200773510" sldId="604"/>
            <ac:spMk id="3" creationId="{2F8CAAF5-0583-8B46-0F27-5F497365DEF8}"/>
          </ac:spMkLst>
        </pc:spChg>
        <pc:spChg chg="mod">
          <ac:chgData name="Momoko Ichinokawa" userId="97fbd8355b740407" providerId="LiveId" clId="{404730ED-0D3A-4119-95A3-A3FC21BD7104}" dt="2024-12-04T05:33:34.111" v="4453" actId="1076"/>
          <ac:spMkLst>
            <pc:docMk/>
            <pc:sldMk cId="2200773510" sldId="604"/>
            <ac:spMk id="7" creationId="{7F99ED52-E6F5-D6CA-46CE-2DF254F712F0}"/>
          </ac:spMkLst>
        </pc:spChg>
        <pc:spChg chg="del">
          <ac:chgData name="Momoko Ichinokawa" userId="97fbd8355b740407" providerId="LiveId" clId="{404730ED-0D3A-4119-95A3-A3FC21BD7104}" dt="2024-12-04T05:29:20.766" v="4330" actId="478"/>
          <ac:spMkLst>
            <pc:docMk/>
            <pc:sldMk cId="2200773510" sldId="604"/>
            <ac:spMk id="8" creationId="{1244C953-BCF5-CE5C-DE27-5992E94A6F80}"/>
          </ac:spMkLst>
        </pc:spChg>
        <pc:spChg chg="add mod">
          <ac:chgData name="Momoko Ichinokawa" userId="97fbd8355b740407" providerId="LiveId" clId="{404730ED-0D3A-4119-95A3-A3FC21BD7104}" dt="2024-12-09T05:21:35.833" v="7569" actId="1076"/>
          <ac:spMkLst>
            <pc:docMk/>
            <pc:sldMk cId="2200773510" sldId="604"/>
            <ac:spMk id="9" creationId="{9F85D37D-E971-9303-23DF-E32FFCD8A6AE}"/>
          </ac:spMkLst>
        </pc:spChg>
        <pc:spChg chg="del">
          <ac:chgData name="Momoko Ichinokawa" userId="97fbd8355b740407" providerId="LiveId" clId="{404730ED-0D3A-4119-95A3-A3FC21BD7104}" dt="2024-12-04T05:29:22.196" v="4331" actId="478"/>
          <ac:spMkLst>
            <pc:docMk/>
            <pc:sldMk cId="2200773510" sldId="604"/>
            <ac:spMk id="9" creationId="{F7BBEF42-7FC2-D5C1-C50F-907766057481}"/>
          </ac:spMkLst>
        </pc:spChg>
        <pc:spChg chg="add del mod">
          <ac:chgData name="Momoko Ichinokawa" userId="97fbd8355b740407" providerId="LiveId" clId="{404730ED-0D3A-4119-95A3-A3FC21BD7104}" dt="2024-12-09T05:21:37.195" v="7571"/>
          <ac:spMkLst>
            <pc:docMk/>
            <pc:sldMk cId="2200773510" sldId="604"/>
            <ac:spMk id="10" creationId="{49FA9621-0217-790E-B55C-1ED2E5D9CF12}"/>
          </ac:spMkLst>
        </pc:spChg>
        <pc:spChg chg="add mod">
          <ac:chgData name="Momoko Ichinokawa" userId="97fbd8355b740407" providerId="LiveId" clId="{404730ED-0D3A-4119-95A3-A3FC21BD7104}" dt="2024-12-04T06:44:06.265" v="4625" actId="20577"/>
          <ac:spMkLst>
            <pc:docMk/>
            <pc:sldMk cId="2200773510" sldId="604"/>
            <ac:spMk id="12" creationId="{21670CA0-CB4F-3F54-80F0-32B558910434}"/>
          </ac:spMkLst>
        </pc:spChg>
        <pc:picChg chg="del">
          <ac:chgData name="Momoko Ichinokawa" userId="97fbd8355b740407" providerId="LiveId" clId="{404730ED-0D3A-4119-95A3-A3FC21BD7104}" dt="2024-12-04T05:29:32.263" v="4334" actId="478"/>
          <ac:picMkLst>
            <pc:docMk/>
            <pc:sldMk cId="2200773510" sldId="604"/>
            <ac:picMk id="11" creationId="{82DB299B-5CA2-CCA3-F72F-04F62450F553}"/>
          </ac:picMkLst>
        </pc:picChg>
      </pc:sldChg>
      <pc:sldChg chg="modSp mod modAnim">
        <pc:chgData name="Momoko Ichinokawa" userId="97fbd8355b740407" providerId="LiveId" clId="{404730ED-0D3A-4119-95A3-A3FC21BD7104}" dt="2024-12-09T05:33:03.815" v="7952" actId="113"/>
        <pc:sldMkLst>
          <pc:docMk/>
          <pc:sldMk cId="881237269" sldId="605"/>
        </pc:sldMkLst>
        <pc:spChg chg="mod">
          <ac:chgData name="Momoko Ichinokawa" userId="97fbd8355b740407" providerId="LiveId" clId="{404730ED-0D3A-4119-95A3-A3FC21BD7104}" dt="2024-12-09T05:31:43.958" v="7905"/>
          <ac:spMkLst>
            <pc:docMk/>
            <pc:sldMk cId="881237269" sldId="605"/>
            <ac:spMk id="2" creationId="{B64F9055-8CAB-E79F-F336-3ADFF200D031}"/>
          </ac:spMkLst>
        </pc:spChg>
        <pc:spChg chg="mod">
          <ac:chgData name="Momoko Ichinokawa" userId="97fbd8355b740407" providerId="LiveId" clId="{404730ED-0D3A-4119-95A3-A3FC21BD7104}" dt="2024-12-09T05:33:03.815" v="7952" actId="113"/>
          <ac:spMkLst>
            <pc:docMk/>
            <pc:sldMk cId="881237269" sldId="605"/>
            <ac:spMk id="16" creationId="{26F222EA-9A5A-0467-EE91-493B5CF734A2}"/>
          </ac:spMkLst>
        </pc:spChg>
      </pc:sldChg>
      <pc:sldChg chg="modSp mod">
        <pc:chgData name="Momoko Ichinokawa" userId="97fbd8355b740407" providerId="LiveId" clId="{404730ED-0D3A-4119-95A3-A3FC21BD7104}" dt="2024-12-09T05:20:27.738" v="7548"/>
        <pc:sldMkLst>
          <pc:docMk/>
          <pc:sldMk cId="2856484226" sldId="606"/>
        </pc:sldMkLst>
        <pc:spChg chg="mod">
          <ac:chgData name="Momoko Ichinokawa" userId="97fbd8355b740407" providerId="LiveId" clId="{404730ED-0D3A-4119-95A3-A3FC21BD7104}" dt="2024-12-09T05:20:27.738" v="7548"/>
          <ac:spMkLst>
            <pc:docMk/>
            <pc:sldMk cId="2856484226" sldId="606"/>
            <ac:spMk id="3" creationId="{5CB92C44-0180-8B50-6E82-3846E15F7EBF}"/>
          </ac:spMkLst>
        </pc:spChg>
        <pc:spChg chg="mod">
          <ac:chgData name="Momoko Ichinokawa" userId="97fbd8355b740407" providerId="LiveId" clId="{404730ED-0D3A-4119-95A3-A3FC21BD7104}" dt="2024-12-09T05:20:13.438" v="7516" actId="1582"/>
          <ac:spMkLst>
            <pc:docMk/>
            <pc:sldMk cId="2856484226" sldId="606"/>
            <ac:spMk id="7" creationId="{D22B5AD2-B3BE-5567-1B09-E83D9B6EE3D8}"/>
          </ac:spMkLst>
        </pc:spChg>
      </pc:sldChg>
      <pc:sldChg chg="modSp mod">
        <pc:chgData name="Momoko Ichinokawa" userId="97fbd8355b740407" providerId="LiveId" clId="{404730ED-0D3A-4119-95A3-A3FC21BD7104}" dt="2024-12-09T05:18:34.127" v="7190"/>
        <pc:sldMkLst>
          <pc:docMk/>
          <pc:sldMk cId="3814537224" sldId="607"/>
        </pc:sldMkLst>
        <pc:spChg chg="mod">
          <ac:chgData name="Momoko Ichinokawa" userId="97fbd8355b740407" providerId="LiveId" clId="{404730ED-0D3A-4119-95A3-A3FC21BD7104}" dt="2024-12-09T05:18:34.127" v="7190"/>
          <ac:spMkLst>
            <pc:docMk/>
            <pc:sldMk cId="3814537224" sldId="607"/>
            <ac:spMk id="3" creationId="{9ADC4014-94DE-04D0-3413-A63DF23F357B}"/>
          </ac:spMkLst>
        </pc:spChg>
      </pc:sldChg>
      <pc:sldChg chg="modSp mod">
        <pc:chgData name="Momoko Ichinokawa" userId="97fbd8355b740407" providerId="LiveId" clId="{404730ED-0D3A-4119-95A3-A3FC21BD7104}" dt="2024-12-09T05:19:54.169" v="7513" actId="1076"/>
        <pc:sldMkLst>
          <pc:docMk/>
          <pc:sldMk cId="305466702" sldId="608"/>
        </pc:sldMkLst>
        <pc:spChg chg="mod">
          <ac:chgData name="Momoko Ichinokawa" userId="97fbd8355b740407" providerId="LiveId" clId="{404730ED-0D3A-4119-95A3-A3FC21BD7104}" dt="2024-12-09T05:18:54.527" v="7191" actId="1076"/>
          <ac:spMkLst>
            <pc:docMk/>
            <pc:sldMk cId="305466702" sldId="608"/>
            <ac:spMk id="3" creationId="{0E41452D-73DC-2F48-B422-D8ED826AFDF9}"/>
          </ac:spMkLst>
        </pc:spChg>
        <pc:spChg chg="mod">
          <ac:chgData name="Momoko Ichinokawa" userId="97fbd8355b740407" providerId="LiveId" clId="{404730ED-0D3A-4119-95A3-A3FC21BD7104}" dt="2024-12-09T05:19:49.074" v="7511"/>
          <ac:spMkLst>
            <pc:docMk/>
            <pc:sldMk cId="305466702" sldId="608"/>
            <ac:spMk id="12" creationId="{65E85988-D9E4-5863-CD42-1180A5C4D6EE}"/>
          </ac:spMkLst>
        </pc:spChg>
        <pc:picChg chg="mod">
          <ac:chgData name="Momoko Ichinokawa" userId="97fbd8355b740407" providerId="LiveId" clId="{404730ED-0D3A-4119-95A3-A3FC21BD7104}" dt="2024-12-09T05:19:52.790" v="7512" actId="1076"/>
          <ac:picMkLst>
            <pc:docMk/>
            <pc:sldMk cId="305466702" sldId="608"/>
            <ac:picMk id="8" creationId="{FEBEEA83-015B-DCD9-0C75-8C672FE18305}"/>
          </ac:picMkLst>
        </pc:picChg>
        <pc:picChg chg="mod">
          <ac:chgData name="Momoko Ichinokawa" userId="97fbd8355b740407" providerId="LiveId" clId="{404730ED-0D3A-4119-95A3-A3FC21BD7104}" dt="2024-12-09T05:19:54.169" v="7513" actId="1076"/>
          <ac:picMkLst>
            <pc:docMk/>
            <pc:sldMk cId="305466702" sldId="608"/>
            <ac:picMk id="10" creationId="{AD04681A-B43C-EB11-2226-7A65DE026122}"/>
          </ac:picMkLst>
        </pc:picChg>
      </pc:sldChg>
      <pc:sldChg chg="addSp modSp mod">
        <pc:chgData name="Momoko Ichinokawa" userId="97fbd8355b740407" providerId="LiveId" clId="{404730ED-0D3A-4119-95A3-A3FC21BD7104}" dt="2024-12-09T05:22:02.869" v="7608" actId="6549"/>
        <pc:sldMkLst>
          <pc:docMk/>
          <pc:sldMk cId="189779845" sldId="609"/>
        </pc:sldMkLst>
        <pc:spChg chg="mod">
          <ac:chgData name="Momoko Ichinokawa" userId="97fbd8355b740407" providerId="LiveId" clId="{404730ED-0D3A-4119-95A3-A3FC21BD7104}" dt="2024-12-09T05:21:46.218" v="7574" actId="21"/>
          <ac:spMkLst>
            <pc:docMk/>
            <pc:sldMk cId="189779845" sldId="609"/>
            <ac:spMk id="2" creationId="{A5DF68AE-A6F3-DFCB-274F-33E41F8D4552}"/>
          </ac:spMkLst>
        </pc:spChg>
        <pc:spChg chg="add mod">
          <ac:chgData name="Momoko Ichinokawa" userId="97fbd8355b740407" providerId="LiveId" clId="{404730ED-0D3A-4119-95A3-A3FC21BD7104}" dt="2024-12-09T05:21:58.028" v="7593" actId="1076"/>
          <ac:spMkLst>
            <pc:docMk/>
            <pc:sldMk cId="189779845" sldId="609"/>
            <ac:spMk id="3" creationId="{BAF372D8-C408-7B77-FF89-7DBA88EE3007}"/>
          </ac:spMkLst>
        </pc:spChg>
        <pc:spChg chg="mod">
          <ac:chgData name="Momoko Ichinokawa" userId="97fbd8355b740407" providerId="LiveId" clId="{404730ED-0D3A-4119-95A3-A3FC21BD7104}" dt="2024-12-09T05:22:02.869" v="7608" actId="6549"/>
          <ac:spMkLst>
            <pc:docMk/>
            <pc:sldMk cId="189779845" sldId="609"/>
            <ac:spMk id="12" creationId="{ACE064BB-C508-BEC1-676D-0A00D986B409}"/>
          </ac:spMkLst>
        </pc:spChg>
      </pc:sldChg>
      <pc:sldChg chg="modSp mod">
        <pc:chgData name="Momoko Ichinokawa" userId="97fbd8355b740407" providerId="LiveId" clId="{404730ED-0D3A-4119-95A3-A3FC21BD7104}" dt="2024-12-09T05:22:39.675" v="7612" actId="1076"/>
        <pc:sldMkLst>
          <pc:docMk/>
          <pc:sldMk cId="2402139109" sldId="610"/>
        </pc:sldMkLst>
        <pc:spChg chg="mod">
          <ac:chgData name="Momoko Ichinokawa" userId="97fbd8355b740407" providerId="LiveId" clId="{404730ED-0D3A-4119-95A3-A3FC21BD7104}" dt="2024-12-09T05:22:14.509" v="7610" actId="207"/>
          <ac:spMkLst>
            <pc:docMk/>
            <pc:sldMk cId="2402139109" sldId="610"/>
            <ac:spMk id="2" creationId="{2B486FA8-A25E-FB31-EE09-634EDC0235BF}"/>
          </ac:spMkLst>
        </pc:spChg>
        <pc:spChg chg="mod">
          <ac:chgData name="Momoko Ichinokawa" userId="97fbd8355b740407" providerId="LiveId" clId="{404730ED-0D3A-4119-95A3-A3FC21BD7104}" dt="2024-12-09T05:22:24.450" v="7611" actId="207"/>
          <ac:spMkLst>
            <pc:docMk/>
            <pc:sldMk cId="2402139109" sldId="610"/>
            <ac:spMk id="13" creationId="{D21C4A76-BAFB-958C-3366-54CAD571E95B}"/>
          </ac:spMkLst>
        </pc:spChg>
        <pc:picChg chg="mod">
          <ac:chgData name="Momoko Ichinokawa" userId="97fbd8355b740407" providerId="LiveId" clId="{404730ED-0D3A-4119-95A3-A3FC21BD7104}" dt="2024-12-09T05:22:39.675" v="7612" actId="1076"/>
          <ac:picMkLst>
            <pc:docMk/>
            <pc:sldMk cId="2402139109" sldId="610"/>
            <ac:picMk id="16" creationId="{05C1B012-9867-DD87-246D-9214FFD88722}"/>
          </ac:picMkLst>
        </pc:picChg>
      </pc:sldChg>
      <pc:sldChg chg="addSp delSp modSp mod">
        <pc:chgData name="Momoko Ichinokawa" userId="97fbd8355b740407" providerId="LiveId" clId="{404730ED-0D3A-4119-95A3-A3FC21BD7104}" dt="2024-12-09T05:23:08.899" v="7619" actId="207"/>
        <pc:sldMkLst>
          <pc:docMk/>
          <pc:sldMk cId="2056209145" sldId="611"/>
        </pc:sldMkLst>
        <pc:spChg chg="del">
          <ac:chgData name="Momoko Ichinokawa" userId="97fbd8355b740407" providerId="LiveId" clId="{404730ED-0D3A-4119-95A3-A3FC21BD7104}" dt="2024-12-09T05:22:50.078" v="7613" actId="478"/>
          <ac:spMkLst>
            <pc:docMk/>
            <pc:sldMk cId="2056209145" sldId="611"/>
            <ac:spMk id="2" creationId="{BAC14157-4836-7442-2806-5EC339F1BF63}"/>
          </ac:spMkLst>
        </pc:spChg>
        <pc:spChg chg="add del mod">
          <ac:chgData name="Momoko Ichinokawa" userId="97fbd8355b740407" providerId="LiveId" clId="{404730ED-0D3A-4119-95A3-A3FC21BD7104}" dt="2024-12-09T05:22:53.248" v="7616" actId="478"/>
          <ac:spMkLst>
            <pc:docMk/>
            <pc:sldMk cId="2056209145" sldId="611"/>
            <ac:spMk id="8" creationId="{C074975F-28CE-45EC-365B-F2AA94761B40}"/>
          </ac:spMkLst>
        </pc:spChg>
        <pc:spChg chg="add del mod">
          <ac:chgData name="Momoko Ichinokawa" userId="97fbd8355b740407" providerId="LiveId" clId="{404730ED-0D3A-4119-95A3-A3FC21BD7104}" dt="2024-12-09T05:23:01.523" v="7617" actId="478"/>
          <ac:spMkLst>
            <pc:docMk/>
            <pc:sldMk cId="2056209145" sldId="611"/>
            <ac:spMk id="10" creationId="{972F7C25-0E88-E975-4CFE-C36D2F4E0CB7}"/>
          </ac:spMkLst>
        </pc:spChg>
        <pc:spChg chg="add mod">
          <ac:chgData name="Momoko Ichinokawa" userId="97fbd8355b740407" providerId="LiveId" clId="{404730ED-0D3A-4119-95A3-A3FC21BD7104}" dt="2024-12-09T05:23:02.024" v="7618"/>
          <ac:spMkLst>
            <pc:docMk/>
            <pc:sldMk cId="2056209145" sldId="611"/>
            <ac:spMk id="11" creationId="{00310002-63AE-68EE-C840-2947706CFEB6}"/>
          </ac:spMkLst>
        </pc:spChg>
        <pc:spChg chg="mod">
          <ac:chgData name="Momoko Ichinokawa" userId="97fbd8355b740407" providerId="LiveId" clId="{404730ED-0D3A-4119-95A3-A3FC21BD7104}" dt="2024-12-09T05:23:08.899" v="7619" actId="207"/>
          <ac:spMkLst>
            <pc:docMk/>
            <pc:sldMk cId="2056209145" sldId="611"/>
            <ac:spMk id="13" creationId="{BB604067-F87A-FEC4-58C9-C1E5CABECD99}"/>
          </ac:spMkLst>
        </pc:spChg>
      </pc:sldChg>
      <pc:sldChg chg="addSp modSp mod modAnim">
        <pc:chgData name="Momoko Ichinokawa" userId="97fbd8355b740407" providerId="LiveId" clId="{404730ED-0D3A-4119-95A3-A3FC21BD7104}" dt="2024-12-09T05:31:19.560" v="7863" actId="1076"/>
        <pc:sldMkLst>
          <pc:docMk/>
          <pc:sldMk cId="617212286" sldId="612"/>
        </pc:sldMkLst>
        <pc:spChg chg="mod">
          <ac:chgData name="Momoko Ichinokawa" userId="97fbd8355b740407" providerId="LiveId" clId="{404730ED-0D3A-4119-95A3-A3FC21BD7104}" dt="2024-12-09T05:23:38.469" v="7620" actId="207"/>
          <ac:spMkLst>
            <pc:docMk/>
            <pc:sldMk cId="617212286" sldId="612"/>
            <ac:spMk id="2" creationId="{A32AF34F-3938-B665-E234-9F4242F25E38}"/>
          </ac:spMkLst>
        </pc:spChg>
        <pc:spChg chg="mod">
          <ac:chgData name="Momoko Ichinokawa" userId="97fbd8355b740407" providerId="LiveId" clId="{404730ED-0D3A-4119-95A3-A3FC21BD7104}" dt="2024-12-09T05:28:16.684" v="7648" actId="14100"/>
          <ac:spMkLst>
            <pc:docMk/>
            <pc:sldMk cId="617212286" sldId="612"/>
            <ac:spMk id="3" creationId="{0B28FBEA-B5F2-7A2C-C0F8-3EAD13008CA4}"/>
          </ac:spMkLst>
        </pc:spChg>
        <pc:spChg chg="mod">
          <ac:chgData name="Momoko Ichinokawa" userId="97fbd8355b740407" providerId="LiveId" clId="{404730ED-0D3A-4119-95A3-A3FC21BD7104}" dt="2024-12-09T05:29:44.826" v="7808" actId="164"/>
          <ac:spMkLst>
            <pc:docMk/>
            <pc:sldMk cId="617212286" sldId="612"/>
            <ac:spMk id="7" creationId="{027844DD-55BC-1C08-AA73-5422ADE26BC9}"/>
          </ac:spMkLst>
        </pc:spChg>
        <pc:spChg chg="add mod">
          <ac:chgData name="Momoko Ichinokawa" userId="97fbd8355b740407" providerId="LiveId" clId="{404730ED-0D3A-4119-95A3-A3FC21BD7104}" dt="2024-12-09T05:29:24.707" v="7806" actId="14100"/>
          <ac:spMkLst>
            <pc:docMk/>
            <pc:sldMk cId="617212286" sldId="612"/>
            <ac:spMk id="10" creationId="{44CBB82B-295A-68FF-1A4C-8CBD31130CA4}"/>
          </ac:spMkLst>
        </pc:spChg>
        <pc:spChg chg="add mod">
          <ac:chgData name="Momoko Ichinokawa" userId="97fbd8355b740407" providerId="LiveId" clId="{404730ED-0D3A-4119-95A3-A3FC21BD7104}" dt="2024-12-09T05:31:19.560" v="7863" actId="1076"/>
          <ac:spMkLst>
            <pc:docMk/>
            <pc:sldMk cId="617212286" sldId="612"/>
            <ac:spMk id="13" creationId="{2865EE77-F757-0999-A3E6-A4BE47AB9CED}"/>
          </ac:spMkLst>
        </pc:spChg>
        <pc:grpChg chg="add mod">
          <ac:chgData name="Momoko Ichinokawa" userId="97fbd8355b740407" providerId="LiveId" clId="{404730ED-0D3A-4119-95A3-A3FC21BD7104}" dt="2024-12-09T05:31:11.339" v="7858" actId="1076"/>
          <ac:grpSpMkLst>
            <pc:docMk/>
            <pc:sldMk cId="617212286" sldId="612"/>
            <ac:grpSpMk id="12" creationId="{441281D0-494B-F5FC-6EF9-7AE8EBCADFB7}"/>
          </ac:grpSpMkLst>
        </pc:grpChg>
        <pc:picChg chg="mod">
          <ac:chgData name="Momoko Ichinokawa" userId="97fbd8355b740407" providerId="LiveId" clId="{404730ED-0D3A-4119-95A3-A3FC21BD7104}" dt="2024-12-09T05:29:44.826" v="7808" actId="164"/>
          <ac:picMkLst>
            <pc:docMk/>
            <pc:sldMk cId="617212286" sldId="612"/>
            <ac:picMk id="9" creationId="{A171B13C-1D5F-CDCB-F646-1D7526157F59}"/>
          </ac:picMkLst>
        </pc:picChg>
        <pc:picChg chg="mod">
          <ac:chgData name="Momoko Ichinokawa" userId="97fbd8355b740407" providerId="LiveId" clId="{404730ED-0D3A-4119-95A3-A3FC21BD7104}" dt="2024-12-09T05:29:44.826" v="7808" actId="164"/>
          <ac:picMkLst>
            <pc:docMk/>
            <pc:sldMk cId="617212286" sldId="612"/>
            <ac:picMk id="11" creationId="{EEE9949B-13A1-C61D-DD91-BCEBFDAEF53C}"/>
          </ac:picMkLst>
        </pc:picChg>
      </pc:sldChg>
      <pc:sldChg chg="modSp mod">
        <pc:chgData name="Momoko Ichinokawa" userId="97fbd8355b740407" providerId="LiveId" clId="{404730ED-0D3A-4119-95A3-A3FC21BD7104}" dt="2024-12-09T05:33:36.314" v="7953" actId="20577"/>
        <pc:sldMkLst>
          <pc:docMk/>
          <pc:sldMk cId="3928027669" sldId="614"/>
        </pc:sldMkLst>
        <pc:spChg chg="mod">
          <ac:chgData name="Momoko Ichinokawa" userId="97fbd8355b740407" providerId="LiveId" clId="{404730ED-0D3A-4119-95A3-A3FC21BD7104}" dt="2024-12-09T05:33:36.314" v="7953" actId="20577"/>
          <ac:spMkLst>
            <pc:docMk/>
            <pc:sldMk cId="3928027669" sldId="614"/>
            <ac:spMk id="21" creationId="{B06EFC9D-B116-0E57-53E2-A5849AFDCD3A}"/>
          </ac:spMkLst>
        </pc:spChg>
      </pc:sldChg>
      <pc:sldChg chg="addSp delSp modSp mod">
        <pc:chgData name="Momoko Ichinokawa" userId="97fbd8355b740407" providerId="LiveId" clId="{404730ED-0D3A-4119-95A3-A3FC21BD7104}" dt="2024-12-09T06:38:23.401" v="10872" actId="208"/>
        <pc:sldMkLst>
          <pc:docMk/>
          <pc:sldMk cId="334675589" sldId="616"/>
        </pc:sldMkLst>
        <pc:spChg chg="mod">
          <ac:chgData name="Momoko Ichinokawa" userId="97fbd8355b740407" providerId="LiveId" clId="{404730ED-0D3A-4119-95A3-A3FC21BD7104}" dt="2024-12-09T06:27:52.152" v="10389" actId="27636"/>
          <ac:spMkLst>
            <pc:docMk/>
            <pc:sldMk cId="334675589" sldId="616"/>
            <ac:spMk id="2" creationId="{D2489819-F31F-3DDE-F8D0-7DD405BEC925}"/>
          </ac:spMkLst>
        </pc:spChg>
        <pc:spChg chg="mod">
          <ac:chgData name="Momoko Ichinokawa" userId="97fbd8355b740407" providerId="LiveId" clId="{404730ED-0D3A-4119-95A3-A3FC21BD7104}" dt="2024-12-09T06:34:51.406" v="10782" actId="113"/>
          <ac:spMkLst>
            <pc:docMk/>
            <pc:sldMk cId="334675589" sldId="616"/>
            <ac:spMk id="3" creationId="{FA3141DF-6EA5-28D9-BD60-2481F7EA4882}"/>
          </ac:spMkLst>
        </pc:spChg>
        <pc:spChg chg="mod">
          <ac:chgData name="Momoko Ichinokawa" userId="97fbd8355b740407" providerId="LiveId" clId="{404730ED-0D3A-4119-95A3-A3FC21BD7104}" dt="2024-12-09T06:34:48.491" v="10781" actId="113"/>
          <ac:spMkLst>
            <pc:docMk/>
            <pc:sldMk cId="334675589" sldId="616"/>
            <ac:spMk id="7" creationId="{D57B7306-BCFB-0BD3-5B43-46EE5447B0C1}"/>
          </ac:spMkLst>
        </pc:spChg>
        <pc:spChg chg="mod">
          <ac:chgData name="Momoko Ichinokawa" userId="97fbd8355b740407" providerId="LiveId" clId="{404730ED-0D3A-4119-95A3-A3FC21BD7104}" dt="2024-12-09T06:29:06.007" v="10414" actId="6549"/>
          <ac:spMkLst>
            <pc:docMk/>
            <pc:sldMk cId="334675589" sldId="616"/>
            <ac:spMk id="8" creationId="{4BD034BA-AD6F-7CB1-6A7D-8EE93ABB9D46}"/>
          </ac:spMkLst>
        </pc:spChg>
        <pc:spChg chg="mod">
          <ac:chgData name="Momoko Ichinokawa" userId="97fbd8355b740407" providerId="LiveId" clId="{404730ED-0D3A-4119-95A3-A3FC21BD7104}" dt="2024-12-09T06:28:27.979" v="10398" actId="21"/>
          <ac:spMkLst>
            <pc:docMk/>
            <pc:sldMk cId="334675589" sldId="616"/>
            <ac:spMk id="9" creationId="{4159532B-1004-FC75-1331-65AA1607AF32}"/>
          </ac:spMkLst>
        </pc:spChg>
        <pc:spChg chg="add mod">
          <ac:chgData name="Momoko Ichinokawa" userId="97fbd8355b740407" providerId="LiveId" clId="{404730ED-0D3A-4119-95A3-A3FC21BD7104}" dt="2024-12-09T06:28:40.219" v="10402" actId="1076"/>
          <ac:spMkLst>
            <pc:docMk/>
            <pc:sldMk cId="334675589" sldId="616"/>
            <ac:spMk id="13" creationId="{9BF3D2F0-FCC4-A99F-5571-44B191CDD115}"/>
          </ac:spMkLst>
        </pc:spChg>
        <pc:spChg chg="add mod">
          <ac:chgData name="Momoko Ichinokawa" userId="97fbd8355b740407" providerId="LiveId" clId="{404730ED-0D3A-4119-95A3-A3FC21BD7104}" dt="2024-12-09T06:31:44.944" v="10424" actId="1582"/>
          <ac:spMkLst>
            <pc:docMk/>
            <pc:sldMk cId="334675589" sldId="616"/>
            <ac:spMk id="16" creationId="{911638DA-1966-E04B-2B6F-D6C113910ED8}"/>
          </ac:spMkLst>
        </pc:spChg>
        <pc:spChg chg="add mod">
          <ac:chgData name="Momoko Ichinokawa" userId="97fbd8355b740407" providerId="LiveId" clId="{404730ED-0D3A-4119-95A3-A3FC21BD7104}" dt="2024-12-09T06:34:33.015" v="10780" actId="1076"/>
          <ac:spMkLst>
            <pc:docMk/>
            <pc:sldMk cId="334675589" sldId="616"/>
            <ac:spMk id="19" creationId="{63CF7457-7FA5-0A73-24A3-8F9245DF58E1}"/>
          </ac:spMkLst>
        </pc:spChg>
        <pc:spChg chg="add mod">
          <ac:chgData name="Momoko Ichinokawa" userId="97fbd8355b740407" providerId="LiveId" clId="{404730ED-0D3A-4119-95A3-A3FC21BD7104}" dt="2024-12-09T06:38:06.153" v="10868" actId="6549"/>
          <ac:spMkLst>
            <pc:docMk/>
            <pc:sldMk cId="334675589" sldId="616"/>
            <ac:spMk id="20" creationId="{0581888C-A320-830E-317C-995742D77DE0}"/>
          </ac:spMkLst>
        </pc:spChg>
        <pc:picChg chg="add mod">
          <ac:chgData name="Momoko Ichinokawa" userId="97fbd8355b740407" providerId="LiveId" clId="{404730ED-0D3A-4119-95A3-A3FC21BD7104}" dt="2024-12-09T06:29:02.346" v="10406" actId="1076"/>
          <ac:picMkLst>
            <pc:docMk/>
            <pc:sldMk cId="334675589" sldId="616"/>
            <ac:picMk id="10" creationId="{C9193897-B948-9417-D1EA-05F5472835BB}"/>
          </ac:picMkLst>
        </pc:picChg>
        <pc:picChg chg="add del mod ord">
          <ac:chgData name="Momoko Ichinokawa" userId="97fbd8355b740407" providerId="LiveId" clId="{404730ED-0D3A-4119-95A3-A3FC21BD7104}" dt="2024-12-09T06:28:42.193" v="10403" actId="478"/>
          <ac:picMkLst>
            <pc:docMk/>
            <pc:sldMk cId="334675589" sldId="616"/>
            <ac:picMk id="11" creationId="{08B698A0-5A53-CED1-63A5-3C08080B04FB}"/>
          </ac:picMkLst>
        </pc:picChg>
        <pc:picChg chg="add mod">
          <ac:chgData name="Momoko Ichinokawa" userId="97fbd8355b740407" providerId="LiveId" clId="{404730ED-0D3A-4119-95A3-A3FC21BD7104}" dt="2024-12-09T06:28:40.219" v="10402" actId="1076"/>
          <ac:picMkLst>
            <pc:docMk/>
            <pc:sldMk cId="334675589" sldId="616"/>
            <ac:picMk id="12" creationId="{C6E65FD2-55D7-EF4F-4F81-5819D75CA015}"/>
          </ac:picMkLst>
        </pc:picChg>
        <pc:picChg chg="add mod">
          <ac:chgData name="Momoko Ichinokawa" userId="97fbd8355b740407" providerId="LiveId" clId="{404730ED-0D3A-4119-95A3-A3FC21BD7104}" dt="2024-12-09T06:38:23.401" v="10872" actId="208"/>
          <ac:picMkLst>
            <pc:docMk/>
            <pc:sldMk cId="334675589" sldId="616"/>
            <ac:picMk id="23" creationId="{EBAEAD59-7C43-0DEE-B64E-5FF294CA46A9}"/>
          </ac:picMkLst>
        </pc:picChg>
        <pc:cxnChg chg="add del mod">
          <ac:chgData name="Momoko Ichinokawa" userId="97fbd8355b740407" providerId="LiveId" clId="{404730ED-0D3A-4119-95A3-A3FC21BD7104}" dt="2024-12-09T06:30:51.583" v="10417" actId="478"/>
          <ac:cxnSpMkLst>
            <pc:docMk/>
            <pc:sldMk cId="334675589" sldId="616"/>
            <ac:cxnSpMk id="15" creationId="{A47A3C62-72D4-D66A-9618-81D1A9697255}"/>
          </ac:cxnSpMkLst>
        </pc:cxnChg>
        <pc:cxnChg chg="add mod">
          <ac:chgData name="Momoko Ichinokawa" userId="97fbd8355b740407" providerId="LiveId" clId="{404730ED-0D3A-4119-95A3-A3FC21BD7104}" dt="2024-12-09T06:38:12.370" v="10869" actId="14100"/>
          <ac:cxnSpMkLst>
            <pc:docMk/>
            <pc:sldMk cId="334675589" sldId="616"/>
            <ac:cxnSpMk id="18" creationId="{5E562FBB-2EF9-91F1-9A5B-36549842DF47}"/>
          </ac:cxnSpMkLst>
        </pc:cxnChg>
      </pc:sldChg>
      <pc:sldChg chg="modSp mod">
        <pc:chgData name="Momoko Ichinokawa" userId="97fbd8355b740407" providerId="LiveId" clId="{404730ED-0D3A-4119-95A3-A3FC21BD7104}" dt="2024-12-09T05:34:11.463" v="7983"/>
        <pc:sldMkLst>
          <pc:docMk/>
          <pc:sldMk cId="3492330727" sldId="617"/>
        </pc:sldMkLst>
        <pc:spChg chg="mod">
          <ac:chgData name="Momoko Ichinokawa" userId="97fbd8355b740407" providerId="LiveId" clId="{404730ED-0D3A-4119-95A3-A3FC21BD7104}" dt="2024-12-09T05:34:04.525" v="7969"/>
          <ac:spMkLst>
            <pc:docMk/>
            <pc:sldMk cId="3492330727" sldId="617"/>
            <ac:spMk id="9" creationId="{55CADBF2-60FE-6925-BEB3-C20CDD883CA4}"/>
          </ac:spMkLst>
        </pc:spChg>
        <pc:spChg chg="mod">
          <ac:chgData name="Momoko Ichinokawa" userId="97fbd8355b740407" providerId="LiveId" clId="{404730ED-0D3A-4119-95A3-A3FC21BD7104}" dt="2024-12-09T05:34:11.463" v="7983"/>
          <ac:spMkLst>
            <pc:docMk/>
            <pc:sldMk cId="3492330727" sldId="617"/>
            <ac:spMk id="10" creationId="{8678B9EC-AF7A-4F81-19CC-D114EC55975B}"/>
          </ac:spMkLst>
        </pc:spChg>
      </pc:sldChg>
      <pc:sldChg chg="modSp mod">
        <pc:chgData name="Momoko Ichinokawa" userId="97fbd8355b740407" providerId="LiveId" clId="{404730ED-0D3A-4119-95A3-A3FC21BD7104}" dt="2024-12-09T05:34:29.692" v="7985" actId="20577"/>
        <pc:sldMkLst>
          <pc:docMk/>
          <pc:sldMk cId="766437431" sldId="619"/>
        </pc:sldMkLst>
        <pc:spChg chg="mod">
          <ac:chgData name="Momoko Ichinokawa" userId="97fbd8355b740407" providerId="LiveId" clId="{404730ED-0D3A-4119-95A3-A3FC21BD7104}" dt="2024-12-09T05:34:29.692" v="7985" actId="20577"/>
          <ac:spMkLst>
            <pc:docMk/>
            <pc:sldMk cId="766437431" sldId="619"/>
            <ac:spMk id="3" creationId="{A977DE73-CF36-10EC-6A08-32591044F3A3}"/>
          </ac:spMkLst>
        </pc:spChg>
      </pc:sldChg>
      <pc:sldChg chg="modSp mod">
        <pc:chgData name="Momoko Ichinokawa" userId="97fbd8355b740407" providerId="LiveId" clId="{404730ED-0D3A-4119-95A3-A3FC21BD7104}" dt="2024-12-09T05:36:46.863" v="8133"/>
        <pc:sldMkLst>
          <pc:docMk/>
          <pc:sldMk cId="2161358184" sldId="620"/>
        </pc:sldMkLst>
        <pc:spChg chg="mod">
          <ac:chgData name="Momoko Ichinokawa" userId="97fbd8355b740407" providerId="LiveId" clId="{404730ED-0D3A-4119-95A3-A3FC21BD7104}" dt="2024-12-09T05:36:46.863" v="8133"/>
          <ac:spMkLst>
            <pc:docMk/>
            <pc:sldMk cId="2161358184" sldId="620"/>
            <ac:spMk id="3" creationId="{E95F82CE-1510-8A24-417F-B00AB017C7D1}"/>
          </ac:spMkLst>
        </pc:spChg>
      </pc:sldChg>
      <pc:sldChg chg="addSp delSp modSp mod">
        <pc:chgData name="Momoko Ichinokawa" userId="97fbd8355b740407" providerId="LiveId" clId="{404730ED-0D3A-4119-95A3-A3FC21BD7104}" dt="2024-12-09T06:58:13.043" v="12620" actId="113"/>
        <pc:sldMkLst>
          <pc:docMk/>
          <pc:sldMk cId="2092598522" sldId="621"/>
        </pc:sldMkLst>
        <pc:spChg chg="mod">
          <ac:chgData name="Momoko Ichinokawa" userId="97fbd8355b740407" providerId="LiveId" clId="{404730ED-0D3A-4119-95A3-A3FC21BD7104}" dt="2024-12-09T06:57:16.535" v="12542" actId="21"/>
          <ac:spMkLst>
            <pc:docMk/>
            <pc:sldMk cId="2092598522" sldId="621"/>
            <ac:spMk id="8" creationId="{E7D91C28-D07A-39DC-F6B1-5535B19B1EC9}"/>
          </ac:spMkLst>
        </pc:spChg>
        <pc:spChg chg="add del">
          <ac:chgData name="Momoko Ichinokawa" userId="97fbd8355b740407" providerId="LiveId" clId="{404730ED-0D3A-4119-95A3-A3FC21BD7104}" dt="2024-12-09T06:57:24.134" v="12544" actId="11529"/>
          <ac:spMkLst>
            <pc:docMk/>
            <pc:sldMk cId="2092598522" sldId="621"/>
            <ac:spMk id="10" creationId="{01DBB6D3-2D4A-4ED6-9AC7-80C82ECA77CE}"/>
          </ac:spMkLst>
        </pc:spChg>
        <pc:spChg chg="add mod">
          <ac:chgData name="Momoko Ichinokawa" userId="97fbd8355b740407" providerId="LiveId" clId="{404730ED-0D3A-4119-95A3-A3FC21BD7104}" dt="2024-12-09T06:58:13.043" v="12620" actId="113"/>
          <ac:spMkLst>
            <pc:docMk/>
            <pc:sldMk cId="2092598522" sldId="621"/>
            <ac:spMk id="12" creationId="{61A5A977-3987-E551-5751-B9C50A152ABA}"/>
          </ac:spMkLst>
        </pc:spChg>
      </pc:sldChg>
      <pc:sldChg chg="modSp mod">
        <pc:chgData name="Momoko Ichinokawa" userId="97fbd8355b740407" providerId="LiveId" clId="{404730ED-0D3A-4119-95A3-A3FC21BD7104}" dt="2024-12-09T07:09:12.645" v="13389"/>
        <pc:sldMkLst>
          <pc:docMk/>
          <pc:sldMk cId="274982005" sldId="622"/>
        </pc:sldMkLst>
        <pc:spChg chg="mod">
          <ac:chgData name="Momoko Ichinokawa" userId="97fbd8355b740407" providerId="LiveId" clId="{404730ED-0D3A-4119-95A3-A3FC21BD7104}" dt="2024-12-09T07:09:12.645" v="13389"/>
          <ac:spMkLst>
            <pc:docMk/>
            <pc:sldMk cId="274982005" sldId="622"/>
            <ac:spMk id="10" creationId="{3264EE8F-91C5-8E46-89EF-DF97571E0B4F}"/>
          </ac:spMkLst>
        </pc:spChg>
      </pc:sldChg>
      <pc:sldChg chg="del">
        <pc:chgData name="Momoko Ichinokawa" userId="97fbd8355b740407" providerId="LiveId" clId="{404730ED-0D3A-4119-95A3-A3FC21BD7104}" dt="2024-12-11T01:31:40.122" v="21140" actId="2696"/>
        <pc:sldMkLst>
          <pc:docMk/>
          <pc:sldMk cId="1361076267" sldId="623"/>
        </pc:sldMkLst>
      </pc:sldChg>
      <pc:sldChg chg="addSp delSp modSp new mod">
        <pc:chgData name="Momoko Ichinokawa" userId="97fbd8355b740407" providerId="LiveId" clId="{404730ED-0D3A-4119-95A3-A3FC21BD7104}" dt="2024-12-09T03:05:18.836" v="5027"/>
        <pc:sldMkLst>
          <pc:docMk/>
          <pc:sldMk cId="2909871361" sldId="623"/>
        </pc:sldMkLst>
        <pc:spChg chg="mod">
          <ac:chgData name="Momoko Ichinokawa" userId="97fbd8355b740407" providerId="LiveId" clId="{404730ED-0D3A-4119-95A3-A3FC21BD7104}" dt="2024-12-09T03:01:33.128" v="4726"/>
          <ac:spMkLst>
            <pc:docMk/>
            <pc:sldMk cId="2909871361" sldId="623"/>
            <ac:spMk id="2" creationId="{EEC85FF0-BED5-3F47-545D-EC22CD4ABC20}"/>
          </ac:spMkLst>
        </pc:spChg>
        <pc:spChg chg="del mod">
          <ac:chgData name="Momoko Ichinokawa" userId="97fbd8355b740407" providerId="LiveId" clId="{404730ED-0D3A-4119-95A3-A3FC21BD7104}" dt="2024-12-09T03:02:03.201" v="4733" actId="478"/>
          <ac:spMkLst>
            <pc:docMk/>
            <pc:sldMk cId="2909871361" sldId="623"/>
            <ac:spMk id="3" creationId="{3F325C44-BDC7-9F5A-BEE1-B02957DEE3A2}"/>
          </ac:spMkLst>
        </pc:spChg>
        <pc:spChg chg="add mod">
          <ac:chgData name="Momoko Ichinokawa" userId="97fbd8355b740407" providerId="LiveId" clId="{404730ED-0D3A-4119-95A3-A3FC21BD7104}" dt="2024-12-09T03:01:02.521" v="4650" actId="207"/>
          <ac:spMkLst>
            <pc:docMk/>
            <pc:sldMk cId="2909871361" sldId="623"/>
            <ac:spMk id="9" creationId="{9D048AA5-D868-252D-45E1-78FF33D4061E}"/>
          </ac:spMkLst>
        </pc:spChg>
        <pc:spChg chg="add mod">
          <ac:chgData name="Momoko Ichinokawa" userId="97fbd8355b740407" providerId="LiveId" clId="{404730ED-0D3A-4119-95A3-A3FC21BD7104}" dt="2024-12-09T03:01:20.368" v="4671" actId="1076"/>
          <ac:spMkLst>
            <pc:docMk/>
            <pc:sldMk cId="2909871361" sldId="623"/>
            <ac:spMk id="10" creationId="{DECF5B1C-E825-CDEA-AB4F-79E2F5C2EA61}"/>
          </ac:spMkLst>
        </pc:spChg>
        <pc:spChg chg="add mod ord">
          <ac:chgData name="Momoko Ichinokawa" userId="97fbd8355b740407" providerId="LiveId" clId="{404730ED-0D3A-4119-95A3-A3FC21BD7104}" dt="2024-12-09T03:01:48.704" v="4730" actId="167"/>
          <ac:spMkLst>
            <pc:docMk/>
            <pc:sldMk cId="2909871361" sldId="623"/>
            <ac:spMk id="11" creationId="{D7448603-4E16-74BC-6902-71F580AFA18F}"/>
          </ac:spMkLst>
        </pc:spChg>
        <pc:spChg chg="add mod">
          <ac:chgData name="Momoko Ichinokawa" userId="97fbd8355b740407" providerId="LiveId" clId="{404730ED-0D3A-4119-95A3-A3FC21BD7104}" dt="2024-12-09T03:04:11.708" v="4990" actId="207"/>
          <ac:spMkLst>
            <pc:docMk/>
            <pc:sldMk cId="2909871361" sldId="623"/>
            <ac:spMk id="12" creationId="{824334D3-88A8-1624-F9B4-8441F9DE7317}"/>
          </ac:spMkLst>
        </pc:spChg>
        <pc:spChg chg="add mod">
          <ac:chgData name="Momoko Ichinokawa" userId="97fbd8355b740407" providerId="LiveId" clId="{404730ED-0D3A-4119-95A3-A3FC21BD7104}" dt="2024-12-09T03:04:18.930" v="4991" actId="207"/>
          <ac:spMkLst>
            <pc:docMk/>
            <pc:sldMk cId="2909871361" sldId="623"/>
            <ac:spMk id="13" creationId="{92DDCFAB-BCCA-52CF-4D8F-2C5F7DC152A0}"/>
          </ac:spMkLst>
        </pc:spChg>
        <pc:spChg chg="add mod">
          <ac:chgData name="Momoko Ichinokawa" userId="97fbd8355b740407" providerId="LiveId" clId="{404730ED-0D3A-4119-95A3-A3FC21BD7104}" dt="2024-12-09T03:04:44.179" v="4995" actId="207"/>
          <ac:spMkLst>
            <pc:docMk/>
            <pc:sldMk cId="2909871361" sldId="623"/>
            <ac:spMk id="14" creationId="{24F9E7D7-066A-5379-A108-2AE081C33560}"/>
          </ac:spMkLst>
        </pc:spChg>
        <pc:spChg chg="add mod">
          <ac:chgData name="Momoko Ichinokawa" userId="97fbd8355b740407" providerId="LiveId" clId="{404730ED-0D3A-4119-95A3-A3FC21BD7104}" dt="2024-12-09T03:05:18.836" v="5027"/>
          <ac:spMkLst>
            <pc:docMk/>
            <pc:sldMk cId="2909871361" sldId="623"/>
            <ac:spMk id="15" creationId="{48B98057-2F1A-2731-037C-1A8F090ED16C}"/>
          </ac:spMkLst>
        </pc:spChg>
        <pc:picChg chg="add mod">
          <ac:chgData name="Momoko Ichinokawa" userId="97fbd8355b740407" providerId="LiveId" clId="{404730ED-0D3A-4119-95A3-A3FC21BD7104}" dt="2024-12-09T03:00:46.077" v="4628" actId="1076"/>
          <ac:picMkLst>
            <pc:docMk/>
            <pc:sldMk cId="2909871361" sldId="623"/>
            <ac:picMk id="8" creationId="{5F0509A0-E138-98AF-0347-4FE903712584}"/>
          </ac:picMkLst>
        </pc:picChg>
      </pc:sldChg>
      <pc:sldChg chg="addSp delSp modSp add mod modNotesTx">
        <pc:chgData name="Momoko Ichinokawa" userId="97fbd8355b740407" providerId="LiveId" clId="{404730ED-0D3A-4119-95A3-A3FC21BD7104}" dt="2024-12-09T03:26:53.354" v="5690" actId="20577"/>
        <pc:sldMkLst>
          <pc:docMk/>
          <pc:sldMk cId="1846415791" sldId="624"/>
        </pc:sldMkLst>
        <pc:spChg chg="add mod">
          <ac:chgData name="Momoko Ichinokawa" userId="97fbd8355b740407" providerId="LiveId" clId="{404730ED-0D3A-4119-95A3-A3FC21BD7104}" dt="2024-12-09T03:06:03.796" v="5035" actId="1582"/>
          <ac:spMkLst>
            <pc:docMk/>
            <pc:sldMk cId="1846415791" sldId="624"/>
            <ac:spMk id="3" creationId="{178E9BF2-6EE4-520E-3724-2F95837358AB}"/>
          </ac:spMkLst>
        </pc:spChg>
        <pc:spChg chg="del">
          <ac:chgData name="Momoko Ichinokawa" userId="97fbd8355b740407" providerId="LiveId" clId="{404730ED-0D3A-4119-95A3-A3FC21BD7104}" dt="2024-12-09T03:05:34.947" v="5029" actId="478"/>
          <ac:spMkLst>
            <pc:docMk/>
            <pc:sldMk cId="1846415791" sldId="624"/>
            <ac:spMk id="12" creationId="{33CA5A96-635F-633B-155D-B2738FBD0F49}"/>
          </ac:spMkLst>
        </pc:spChg>
        <pc:spChg chg="del">
          <ac:chgData name="Momoko Ichinokawa" userId="97fbd8355b740407" providerId="LiveId" clId="{404730ED-0D3A-4119-95A3-A3FC21BD7104}" dt="2024-12-09T03:05:34.947" v="5029" actId="478"/>
          <ac:spMkLst>
            <pc:docMk/>
            <pc:sldMk cId="1846415791" sldId="624"/>
            <ac:spMk id="13" creationId="{380E8D3E-4827-5106-6B0F-F235F40D5584}"/>
          </ac:spMkLst>
        </pc:spChg>
        <pc:spChg chg="del">
          <ac:chgData name="Momoko Ichinokawa" userId="97fbd8355b740407" providerId="LiveId" clId="{404730ED-0D3A-4119-95A3-A3FC21BD7104}" dt="2024-12-09T03:05:34.947" v="5029" actId="478"/>
          <ac:spMkLst>
            <pc:docMk/>
            <pc:sldMk cId="1846415791" sldId="624"/>
            <ac:spMk id="14" creationId="{CE4503DC-0E19-FB43-DA97-EB6D09E35D53}"/>
          </ac:spMkLst>
        </pc:spChg>
        <pc:spChg chg="mod">
          <ac:chgData name="Momoko Ichinokawa" userId="97fbd8355b740407" providerId="LiveId" clId="{404730ED-0D3A-4119-95A3-A3FC21BD7104}" dt="2024-12-09T03:07:46.421" v="5064" actId="14100"/>
          <ac:spMkLst>
            <pc:docMk/>
            <pc:sldMk cId="1846415791" sldId="624"/>
            <ac:spMk id="15" creationId="{0E28661A-F63A-602A-0CB3-01B355157AFA}"/>
          </ac:spMkLst>
        </pc:spChg>
        <pc:spChg chg="add mod ord">
          <ac:chgData name="Momoko Ichinokawa" userId="97fbd8355b740407" providerId="LiveId" clId="{404730ED-0D3A-4119-95A3-A3FC21BD7104}" dt="2024-12-09T03:07:25.204" v="5050" actId="167"/>
          <ac:spMkLst>
            <pc:docMk/>
            <pc:sldMk cId="1846415791" sldId="624"/>
            <ac:spMk id="19" creationId="{CADD4148-E565-99B1-4760-BF5C1FD792EA}"/>
          </ac:spMkLst>
        </pc:spChg>
        <pc:spChg chg="add mod">
          <ac:chgData name="Momoko Ichinokawa" userId="97fbd8355b740407" providerId="LiveId" clId="{404730ED-0D3A-4119-95A3-A3FC21BD7104}" dt="2024-12-09T03:23:38.608" v="5619" actId="207"/>
          <ac:spMkLst>
            <pc:docMk/>
            <pc:sldMk cId="1846415791" sldId="624"/>
            <ac:spMk id="20" creationId="{EEFA02DF-AE7E-A738-2D06-CFFFCAC083C4}"/>
          </ac:spMkLst>
        </pc:spChg>
        <pc:spChg chg="add del mod">
          <ac:chgData name="Momoko Ichinokawa" userId="97fbd8355b740407" providerId="LiveId" clId="{404730ED-0D3A-4119-95A3-A3FC21BD7104}" dt="2024-12-09T03:18:42.724" v="5464" actId="21"/>
          <ac:spMkLst>
            <pc:docMk/>
            <pc:sldMk cId="1846415791" sldId="624"/>
            <ac:spMk id="23" creationId="{A51C4A77-7C0C-AB3D-F489-406B995758F8}"/>
          </ac:spMkLst>
        </pc:spChg>
        <pc:picChg chg="mod">
          <ac:chgData name="Momoko Ichinokawa" userId="97fbd8355b740407" providerId="LiveId" clId="{404730ED-0D3A-4119-95A3-A3FC21BD7104}" dt="2024-12-09T03:06:07.321" v="5037" actId="1076"/>
          <ac:picMkLst>
            <pc:docMk/>
            <pc:sldMk cId="1846415791" sldId="624"/>
            <ac:picMk id="8" creationId="{A9337203-1887-12EA-AD80-C8F842E5C03D}"/>
          </ac:picMkLst>
        </pc:picChg>
        <pc:picChg chg="add mod">
          <ac:chgData name="Momoko Ichinokawa" userId="97fbd8355b740407" providerId="LiveId" clId="{404730ED-0D3A-4119-95A3-A3FC21BD7104}" dt="2024-12-09T03:07:06.474" v="5046" actId="1076"/>
          <ac:picMkLst>
            <pc:docMk/>
            <pc:sldMk cId="1846415791" sldId="624"/>
            <ac:picMk id="16" creationId="{80265A5E-D32F-32B7-1B04-B70C371EDDE6}"/>
          </ac:picMkLst>
        </pc:picChg>
        <pc:picChg chg="add mod">
          <ac:chgData name="Momoko Ichinokawa" userId="97fbd8355b740407" providerId="LiveId" clId="{404730ED-0D3A-4119-95A3-A3FC21BD7104}" dt="2024-12-09T03:07:01.673" v="5045" actId="14100"/>
          <ac:picMkLst>
            <pc:docMk/>
            <pc:sldMk cId="1846415791" sldId="624"/>
            <ac:picMk id="18" creationId="{61DB35FD-9B6F-54CE-0FBB-BF096794B3D2}"/>
          </ac:picMkLst>
        </pc:picChg>
        <pc:cxnChg chg="add mod">
          <ac:chgData name="Momoko Ichinokawa" userId="97fbd8355b740407" providerId="LiveId" clId="{404730ED-0D3A-4119-95A3-A3FC21BD7104}" dt="2024-12-09T03:16:40.670" v="5278" actId="208"/>
          <ac:cxnSpMkLst>
            <pc:docMk/>
            <pc:sldMk cId="1846415791" sldId="624"/>
            <ac:cxnSpMk id="22" creationId="{FACBE931-8954-F96D-003F-5BA132E3347A}"/>
          </ac:cxnSpMkLst>
        </pc:cxnChg>
      </pc:sldChg>
      <pc:sldChg chg="del">
        <pc:chgData name="Momoko Ichinokawa" userId="97fbd8355b740407" providerId="LiveId" clId="{404730ED-0D3A-4119-95A3-A3FC21BD7104}" dt="2024-12-11T01:31:40.122" v="21140" actId="2696"/>
        <pc:sldMkLst>
          <pc:docMk/>
          <pc:sldMk cId="3241733420" sldId="624"/>
        </pc:sldMkLst>
      </pc:sldChg>
      <pc:sldChg chg="del">
        <pc:chgData name="Momoko Ichinokawa" userId="97fbd8355b740407" providerId="LiveId" clId="{404730ED-0D3A-4119-95A3-A3FC21BD7104}" dt="2024-12-11T01:31:40.122" v="21140" actId="2696"/>
        <pc:sldMkLst>
          <pc:docMk/>
          <pc:sldMk cId="2904479966" sldId="625"/>
        </pc:sldMkLst>
      </pc:sldChg>
      <pc:sldChg chg="addSp delSp modSp add mod modAnim">
        <pc:chgData name="Momoko Ichinokawa" userId="97fbd8355b740407" providerId="LiveId" clId="{404730ED-0D3A-4119-95A3-A3FC21BD7104}" dt="2024-12-09T03:43:52.245" v="6853" actId="14100"/>
        <pc:sldMkLst>
          <pc:docMk/>
          <pc:sldMk cId="3644945115" sldId="625"/>
        </pc:sldMkLst>
        <pc:spChg chg="mod">
          <ac:chgData name="Momoko Ichinokawa" userId="97fbd8355b740407" providerId="LiveId" clId="{404730ED-0D3A-4119-95A3-A3FC21BD7104}" dt="2024-12-09T03:23:07.468" v="5615" actId="693"/>
          <ac:spMkLst>
            <pc:docMk/>
            <pc:sldMk cId="3644945115" sldId="625"/>
            <ac:spMk id="3" creationId="{E8FA1A0F-5C77-755A-5264-35ACC077CDE0}"/>
          </ac:spMkLst>
        </pc:spChg>
        <pc:spChg chg="add mod">
          <ac:chgData name="Momoko Ichinokawa" userId="97fbd8355b740407" providerId="LiveId" clId="{404730ED-0D3A-4119-95A3-A3FC21BD7104}" dt="2024-12-09T03:08:20.464" v="5082" actId="11530"/>
          <ac:spMkLst>
            <pc:docMk/>
            <pc:sldMk cId="3644945115" sldId="625"/>
            <ac:spMk id="7" creationId="{712B1376-3080-7E18-E562-CF6A1C135741}"/>
          </ac:spMkLst>
        </pc:spChg>
        <pc:spChg chg="del">
          <ac:chgData name="Momoko Ichinokawa" userId="97fbd8355b740407" providerId="LiveId" clId="{404730ED-0D3A-4119-95A3-A3FC21BD7104}" dt="2024-12-09T03:08:03.495" v="5066" actId="478"/>
          <ac:spMkLst>
            <pc:docMk/>
            <pc:sldMk cId="3644945115" sldId="625"/>
            <ac:spMk id="15" creationId="{567839D0-5171-3416-4821-19F0F6D8E400}"/>
          </ac:spMkLst>
        </pc:spChg>
        <pc:spChg chg="add mod">
          <ac:chgData name="Momoko Ichinokawa" userId="97fbd8355b740407" providerId="LiveId" clId="{404730ED-0D3A-4119-95A3-A3FC21BD7104}" dt="2024-12-09T03:43:52.245" v="6853" actId="14100"/>
          <ac:spMkLst>
            <pc:docMk/>
            <pc:sldMk cId="3644945115" sldId="625"/>
            <ac:spMk id="22" creationId="{7EC2CB18-3D55-7150-6471-394A0DF62D68}"/>
          </ac:spMkLst>
        </pc:spChg>
        <pc:spChg chg="add mod">
          <ac:chgData name="Momoko Ichinokawa" userId="97fbd8355b740407" providerId="LiveId" clId="{404730ED-0D3A-4119-95A3-A3FC21BD7104}" dt="2024-12-09T03:23:21.612" v="5618" actId="207"/>
          <ac:spMkLst>
            <pc:docMk/>
            <pc:sldMk cId="3644945115" sldId="625"/>
            <ac:spMk id="23" creationId="{A51C4A77-7C0C-AB3D-F489-406B995758F8}"/>
          </ac:spMkLst>
        </pc:spChg>
        <pc:picChg chg="mod">
          <ac:chgData name="Momoko Ichinokawa" userId="97fbd8355b740407" providerId="LiveId" clId="{404730ED-0D3A-4119-95A3-A3FC21BD7104}" dt="2024-12-09T03:22:56.183" v="5612" actId="1076"/>
          <ac:picMkLst>
            <pc:docMk/>
            <pc:sldMk cId="3644945115" sldId="625"/>
            <ac:picMk id="8" creationId="{5CADFE48-9A86-D61F-E311-C7EF121E0574}"/>
          </ac:picMkLst>
        </pc:picChg>
        <pc:picChg chg="add mod">
          <ac:chgData name="Momoko Ichinokawa" userId="97fbd8355b740407" providerId="LiveId" clId="{404730ED-0D3A-4119-95A3-A3FC21BD7104}" dt="2024-12-09T03:09:01.024" v="5088" actId="1076"/>
          <ac:picMkLst>
            <pc:docMk/>
            <pc:sldMk cId="3644945115" sldId="625"/>
            <ac:picMk id="13" creationId="{01C7C7C8-B2F0-2D94-8F8D-1254543A56F7}"/>
          </ac:picMkLst>
        </pc:picChg>
        <pc:picChg chg="del">
          <ac:chgData name="Momoko Ichinokawa" userId="97fbd8355b740407" providerId="LiveId" clId="{404730ED-0D3A-4119-95A3-A3FC21BD7104}" dt="2024-12-09T03:08:43.446" v="5086" actId="478"/>
          <ac:picMkLst>
            <pc:docMk/>
            <pc:sldMk cId="3644945115" sldId="625"/>
            <ac:picMk id="16" creationId="{7F709A65-397F-9213-01E4-8C71C4E3F3BE}"/>
          </ac:picMkLst>
        </pc:picChg>
        <pc:picChg chg="del">
          <ac:chgData name="Momoko Ichinokawa" userId="97fbd8355b740407" providerId="LiveId" clId="{404730ED-0D3A-4119-95A3-A3FC21BD7104}" dt="2024-12-09T03:08:41.726" v="5085" actId="478"/>
          <ac:picMkLst>
            <pc:docMk/>
            <pc:sldMk cId="3644945115" sldId="625"/>
            <ac:picMk id="18" creationId="{3AA127C3-9F5E-FA5B-821B-29A03369B166}"/>
          </ac:picMkLst>
        </pc:picChg>
        <pc:cxnChg chg="add mod">
          <ac:chgData name="Momoko Ichinokawa" userId="97fbd8355b740407" providerId="LiveId" clId="{404730ED-0D3A-4119-95A3-A3FC21BD7104}" dt="2024-12-09T03:23:07.468" v="5615" actId="693"/>
          <ac:cxnSpMkLst>
            <pc:docMk/>
            <pc:sldMk cId="3644945115" sldId="625"/>
            <ac:cxnSpMk id="17" creationId="{F78E8EA8-AE70-A233-C241-F206AA7B0ECE}"/>
          </ac:cxnSpMkLst>
        </pc:cxnChg>
      </pc:sldChg>
      <pc:sldChg chg="addSp delSp modSp add mod delAnim modAnim">
        <pc:chgData name="Momoko Ichinokawa" userId="97fbd8355b740407" providerId="LiveId" clId="{404730ED-0D3A-4119-95A3-A3FC21BD7104}" dt="2024-12-09T03:45:57.675" v="6902" actId="14100"/>
        <pc:sldMkLst>
          <pc:docMk/>
          <pc:sldMk cId="2989507351" sldId="626"/>
        </pc:sldMkLst>
        <pc:spChg chg="mod">
          <ac:chgData name="Momoko Ichinokawa" userId="97fbd8355b740407" providerId="LiveId" clId="{404730ED-0D3A-4119-95A3-A3FC21BD7104}" dt="2024-12-09T03:09:49.771" v="5108" actId="208"/>
          <ac:spMkLst>
            <pc:docMk/>
            <pc:sldMk cId="2989507351" sldId="626"/>
            <ac:spMk id="3" creationId="{E7EBEDCB-EA6E-03B4-111D-3456FDD6C783}"/>
          </ac:spMkLst>
        </pc:spChg>
        <pc:spChg chg="del">
          <ac:chgData name="Momoko Ichinokawa" userId="97fbd8355b740407" providerId="LiveId" clId="{404730ED-0D3A-4119-95A3-A3FC21BD7104}" dt="2024-12-09T03:09:38.275" v="5105" actId="478"/>
          <ac:spMkLst>
            <pc:docMk/>
            <pc:sldMk cId="2989507351" sldId="626"/>
            <ac:spMk id="7" creationId="{334FF3E6-6E5F-A784-9BC9-846B1A6A3793}"/>
          </ac:spMkLst>
        </pc:spChg>
        <pc:spChg chg="add mod">
          <ac:chgData name="Momoko Ichinokawa" userId="97fbd8355b740407" providerId="LiveId" clId="{404730ED-0D3A-4119-95A3-A3FC21BD7104}" dt="2024-12-09T03:09:41.065" v="5106" actId="1076"/>
          <ac:spMkLst>
            <pc:docMk/>
            <pc:sldMk cId="2989507351" sldId="626"/>
            <ac:spMk id="12" creationId="{276D621A-BADB-D895-4D96-C346E3E9931F}"/>
          </ac:spMkLst>
        </pc:spChg>
        <pc:spChg chg="add mod">
          <ac:chgData name="Momoko Ichinokawa" userId="97fbd8355b740407" providerId="LiveId" clId="{404730ED-0D3A-4119-95A3-A3FC21BD7104}" dt="2024-12-09T03:28:54.938" v="5732"/>
          <ac:spMkLst>
            <pc:docMk/>
            <pc:sldMk cId="2989507351" sldId="626"/>
            <ac:spMk id="17" creationId="{302968CC-D84E-2EE9-6D3E-F0AF90565E9F}"/>
          </ac:spMkLst>
        </pc:spChg>
        <pc:spChg chg="mod">
          <ac:chgData name="Momoko Ichinokawa" userId="97fbd8355b740407" providerId="LiveId" clId="{404730ED-0D3A-4119-95A3-A3FC21BD7104}" dt="2024-12-09T03:22:11.977" v="5554" actId="1076"/>
          <ac:spMkLst>
            <pc:docMk/>
            <pc:sldMk cId="2989507351" sldId="626"/>
            <ac:spMk id="19" creationId="{79E2A894-19EB-34A7-401B-F45538B0F386}"/>
          </ac:spMkLst>
        </pc:spChg>
        <pc:spChg chg="add mod">
          <ac:chgData name="Momoko Ichinokawa" userId="97fbd8355b740407" providerId="LiveId" clId="{404730ED-0D3A-4119-95A3-A3FC21BD7104}" dt="2024-12-09T03:22:47.651" v="5608" actId="693"/>
          <ac:spMkLst>
            <pc:docMk/>
            <pc:sldMk cId="2989507351" sldId="626"/>
            <ac:spMk id="20" creationId="{F8DA1CF6-7E26-0AA2-E9A1-45E89D6DC40E}"/>
          </ac:spMkLst>
        </pc:spChg>
        <pc:spChg chg="add del mod ord">
          <ac:chgData name="Momoko Ichinokawa" userId="97fbd8355b740407" providerId="LiveId" clId="{404730ED-0D3A-4119-95A3-A3FC21BD7104}" dt="2024-12-09T03:45:10.154" v="6888" actId="478"/>
          <ac:spMkLst>
            <pc:docMk/>
            <pc:sldMk cId="2989507351" sldId="626"/>
            <ac:spMk id="23" creationId="{D0F599F9-596E-9AD1-D724-F3561175FD8F}"/>
          </ac:spMkLst>
        </pc:spChg>
        <pc:spChg chg="add mod">
          <ac:chgData name="Momoko Ichinokawa" userId="97fbd8355b740407" providerId="LiveId" clId="{404730ED-0D3A-4119-95A3-A3FC21BD7104}" dt="2024-12-09T03:45:46.962" v="6899" actId="14100"/>
          <ac:spMkLst>
            <pc:docMk/>
            <pc:sldMk cId="2989507351" sldId="626"/>
            <ac:spMk id="24" creationId="{561744AE-58B4-D6B8-5D22-B549E4B3D37D}"/>
          </ac:spMkLst>
        </pc:spChg>
        <pc:picChg chg="del">
          <ac:chgData name="Momoko Ichinokawa" userId="97fbd8355b740407" providerId="LiveId" clId="{404730ED-0D3A-4119-95A3-A3FC21BD7104}" dt="2024-12-09T03:09:53.543" v="5109" actId="478"/>
          <ac:picMkLst>
            <pc:docMk/>
            <pc:sldMk cId="2989507351" sldId="626"/>
            <ac:picMk id="13" creationId="{2AB00CD5-F453-554F-CB74-8C087EAAF36E}"/>
          </ac:picMkLst>
        </pc:picChg>
        <pc:picChg chg="add mod">
          <ac:chgData name="Momoko Ichinokawa" userId="97fbd8355b740407" providerId="LiveId" clId="{404730ED-0D3A-4119-95A3-A3FC21BD7104}" dt="2024-12-09T03:22:11.977" v="5554" actId="1076"/>
          <ac:picMkLst>
            <pc:docMk/>
            <pc:sldMk cId="2989507351" sldId="626"/>
            <ac:picMk id="14" creationId="{1B00724F-1FD8-3501-3364-3A5A839D2A1E}"/>
          </ac:picMkLst>
        </pc:picChg>
        <pc:picChg chg="add mod">
          <ac:chgData name="Momoko Ichinokawa" userId="97fbd8355b740407" providerId="LiveId" clId="{404730ED-0D3A-4119-95A3-A3FC21BD7104}" dt="2024-12-09T03:22:11.977" v="5554" actId="1076"/>
          <ac:picMkLst>
            <pc:docMk/>
            <pc:sldMk cId="2989507351" sldId="626"/>
            <ac:picMk id="16" creationId="{CCE0DAFD-2B88-0C8C-9736-FD2BD2DC0852}"/>
          </ac:picMkLst>
        </pc:picChg>
        <pc:picChg chg="add del mod">
          <ac:chgData name="Momoko Ichinokawa" userId="97fbd8355b740407" providerId="LiveId" clId="{404730ED-0D3A-4119-95A3-A3FC21BD7104}" dt="2024-12-09T03:30:10.048" v="5736" actId="22"/>
          <ac:picMkLst>
            <pc:docMk/>
            <pc:sldMk cId="2989507351" sldId="626"/>
            <ac:picMk id="22" creationId="{D6B643EC-9349-683F-CC0E-058E3AFF08B7}"/>
          </ac:picMkLst>
        </pc:picChg>
        <pc:cxnChg chg="add mod">
          <ac:chgData name="Momoko Ichinokawa" userId="97fbd8355b740407" providerId="LiveId" clId="{404730ED-0D3A-4119-95A3-A3FC21BD7104}" dt="2024-12-09T03:22:06.710" v="5553"/>
          <ac:cxnSpMkLst>
            <pc:docMk/>
            <pc:sldMk cId="2989507351" sldId="626"/>
            <ac:cxnSpMk id="18" creationId="{A9848292-6FDC-E310-6936-8A69A056F417}"/>
          </ac:cxnSpMkLst>
        </pc:cxnChg>
        <pc:cxnChg chg="add mod">
          <ac:chgData name="Momoko Ichinokawa" userId="97fbd8355b740407" providerId="LiveId" clId="{404730ED-0D3A-4119-95A3-A3FC21BD7104}" dt="2024-12-09T03:45:57.675" v="6902" actId="14100"/>
          <ac:cxnSpMkLst>
            <pc:docMk/>
            <pc:sldMk cId="2989507351" sldId="626"/>
            <ac:cxnSpMk id="25" creationId="{53A92191-ABA7-D7C4-F454-2F7CF61E38EE}"/>
          </ac:cxnSpMkLst>
        </pc:cxnChg>
      </pc:sldChg>
      <pc:sldChg chg="del">
        <pc:chgData name="Momoko Ichinokawa" userId="97fbd8355b740407" providerId="LiveId" clId="{404730ED-0D3A-4119-95A3-A3FC21BD7104}" dt="2024-12-11T01:31:40.122" v="21140" actId="2696"/>
        <pc:sldMkLst>
          <pc:docMk/>
          <pc:sldMk cId="3580461767" sldId="626"/>
        </pc:sldMkLst>
      </pc:sldChg>
      <pc:sldChg chg="new del">
        <pc:chgData name="Momoko Ichinokawa" userId="97fbd8355b740407" providerId="LiveId" clId="{404730ED-0D3A-4119-95A3-A3FC21BD7104}" dt="2024-12-09T03:11:11.988" v="5114" actId="2696"/>
        <pc:sldMkLst>
          <pc:docMk/>
          <pc:sldMk cId="974554252" sldId="627"/>
        </pc:sldMkLst>
      </pc:sldChg>
      <pc:sldChg chg="addSp delSp modSp add mod">
        <pc:chgData name="Momoko Ichinokawa" userId="97fbd8355b740407" providerId="LiveId" clId="{404730ED-0D3A-4119-95A3-A3FC21BD7104}" dt="2024-12-09T03:47:02.176" v="7000" actId="1076"/>
        <pc:sldMkLst>
          <pc:docMk/>
          <pc:sldMk cId="3457837690" sldId="627"/>
        </pc:sldMkLst>
        <pc:spChg chg="mod">
          <ac:chgData name="Momoko Ichinokawa" userId="97fbd8355b740407" providerId="LiveId" clId="{404730ED-0D3A-4119-95A3-A3FC21BD7104}" dt="2024-12-09T03:12:19.030" v="5136" actId="208"/>
          <ac:spMkLst>
            <pc:docMk/>
            <pc:sldMk cId="3457837690" sldId="627"/>
            <ac:spMk id="3" creationId="{76737EB6-BDAB-21E9-3552-B21D3BBCB6CD}"/>
          </ac:spMkLst>
        </pc:spChg>
        <pc:spChg chg="add mod">
          <ac:chgData name="Momoko Ichinokawa" userId="97fbd8355b740407" providerId="LiveId" clId="{404730ED-0D3A-4119-95A3-A3FC21BD7104}" dt="2024-12-09T03:12:01.128" v="5133" actId="14100"/>
          <ac:spMkLst>
            <pc:docMk/>
            <pc:sldMk cId="3457837690" sldId="627"/>
            <ac:spMk id="7" creationId="{ED3B5B8E-1118-BDD0-45D9-3E89CE3A973C}"/>
          </ac:spMkLst>
        </pc:spChg>
        <pc:spChg chg="add mod">
          <ac:chgData name="Momoko Ichinokawa" userId="97fbd8355b740407" providerId="LiveId" clId="{404730ED-0D3A-4119-95A3-A3FC21BD7104}" dt="2024-12-09T03:46:21.162" v="6906" actId="693"/>
          <ac:spMkLst>
            <pc:docMk/>
            <pc:sldMk cId="3457837690" sldId="627"/>
            <ac:spMk id="14" creationId="{C3E10959-62A8-069C-FFE5-7D7D99FCFD4D}"/>
          </ac:spMkLst>
        </pc:spChg>
        <pc:spChg chg="del">
          <ac:chgData name="Momoko Ichinokawa" userId="97fbd8355b740407" providerId="LiveId" clId="{404730ED-0D3A-4119-95A3-A3FC21BD7104}" dt="2024-12-09T03:11:53.158" v="5131" actId="478"/>
          <ac:spMkLst>
            <pc:docMk/>
            <pc:sldMk cId="3457837690" sldId="627"/>
            <ac:spMk id="15" creationId="{41DDCF03-7BAA-9945-0492-A7707634C16F}"/>
          </ac:spMkLst>
        </pc:spChg>
        <pc:spChg chg="add mod">
          <ac:chgData name="Momoko Ichinokawa" userId="97fbd8355b740407" providerId="LiveId" clId="{404730ED-0D3A-4119-95A3-A3FC21BD7104}" dt="2024-12-09T03:47:02.176" v="7000" actId="1076"/>
          <ac:spMkLst>
            <pc:docMk/>
            <pc:sldMk cId="3457837690" sldId="627"/>
            <ac:spMk id="17" creationId="{FE0B4A7A-3690-BCEE-83B5-FB9199849601}"/>
          </ac:spMkLst>
        </pc:spChg>
        <pc:picChg chg="add mod">
          <ac:chgData name="Momoko Ichinokawa" userId="97fbd8355b740407" providerId="LiveId" clId="{404730ED-0D3A-4119-95A3-A3FC21BD7104}" dt="2024-12-09T03:13:00.599" v="5138" actId="1076"/>
          <ac:picMkLst>
            <pc:docMk/>
            <pc:sldMk cId="3457837690" sldId="627"/>
            <ac:picMk id="13" creationId="{6D9FA597-BEF6-B6B9-3506-3EA53F92635F}"/>
          </ac:picMkLst>
        </pc:picChg>
        <pc:picChg chg="del">
          <ac:chgData name="Momoko Ichinokawa" userId="97fbd8355b740407" providerId="LiveId" clId="{404730ED-0D3A-4119-95A3-A3FC21BD7104}" dt="2024-12-09T03:12:05.129" v="5134" actId="478"/>
          <ac:picMkLst>
            <pc:docMk/>
            <pc:sldMk cId="3457837690" sldId="627"/>
            <ac:picMk id="18" creationId="{6592DE6F-07E1-5526-D15E-B4E8C3D22148}"/>
          </ac:picMkLst>
        </pc:picChg>
        <pc:cxnChg chg="add del mod">
          <ac:chgData name="Momoko Ichinokawa" userId="97fbd8355b740407" providerId="LiveId" clId="{404730ED-0D3A-4119-95A3-A3FC21BD7104}" dt="2024-12-09T03:46:53.261" v="6998" actId="478"/>
          <ac:cxnSpMkLst>
            <pc:docMk/>
            <pc:sldMk cId="3457837690" sldId="627"/>
            <ac:cxnSpMk id="20" creationId="{921AC86E-ADE5-689C-9DDD-EF5D9FE326F3}"/>
          </ac:cxnSpMkLst>
        </pc:cxnChg>
      </pc:sldChg>
      <pc:sldChg chg="del">
        <pc:chgData name="Momoko Ichinokawa" userId="97fbd8355b740407" providerId="LiveId" clId="{404730ED-0D3A-4119-95A3-A3FC21BD7104}" dt="2024-12-11T01:31:40.122" v="21140" actId="2696"/>
        <pc:sldMkLst>
          <pc:docMk/>
          <pc:sldMk cId="3488278244" sldId="627"/>
        </pc:sldMkLst>
      </pc:sldChg>
      <pc:sldChg chg="addSp delSp modSp new mod">
        <pc:chgData name="Momoko Ichinokawa" userId="97fbd8355b740407" providerId="LiveId" clId="{404730ED-0D3A-4119-95A3-A3FC21BD7104}" dt="2024-12-09T10:18:18.946" v="17801" actId="14100"/>
        <pc:sldMkLst>
          <pc:docMk/>
          <pc:sldMk cId="1019515446" sldId="628"/>
        </pc:sldMkLst>
        <pc:spChg chg="mod">
          <ac:chgData name="Momoko Ichinokawa" userId="97fbd8355b740407" providerId="LiveId" clId="{404730ED-0D3A-4119-95A3-A3FC21BD7104}" dt="2024-12-09T10:18:07.632" v="17799" actId="207"/>
          <ac:spMkLst>
            <pc:docMk/>
            <pc:sldMk cId="1019515446" sldId="628"/>
            <ac:spMk id="2" creationId="{4D7F6EAC-35F9-F952-2F12-83594B5650E2}"/>
          </ac:spMkLst>
        </pc:spChg>
        <pc:spChg chg="del">
          <ac:chgData name="Momoko Ichinokawa" userId="97fbd8355b740407" providerId="LiveId" clId="{404730ED-0D3A-4119-95A3-A3FC21BD7104}" dt="2024-12-09T03:47:48.891" v="7096" actId="478"/>
          <ac:spMkLst>
            <pc:docMk/>
            <pc:sldMk cId="1019515446" sldId="628"/>
            <ac:spMk id="3" creationId="{5E936712-3E9A-58F2-D358-5C824C90D264}"/>
          </ac:spMkLst>
        </pc:spChg>
        <pc:spChg chg="add mod">
          <ac:chgData name="Momoko Ichinokawa" userId="97fbd8355b740407" providerId="LiveId" clId="{404730ED-0D3A-4119-95A3-A3FC21BD7104}" dt="2024-12-09T10:08:30.103" v="17634" actId="1076"/>
          <ac:spMkLst>
            <pc:docMk/>
            <pc:sldMk cId="1019515446" sldId="628"/>
            <ac:spMk id="7" creationId="{085019F4-09EB-364A-0605-6C376760EB79}"/>
          </ac:spMkLst>
        </pc:spChg>
        <pc:spChg chg="add mod">
          <ac:chgData name="Momoko Ichinokawa" userId="97fbd8355b740407" providerId="LiveId" clId="{404730ED-0D3A-4119-95A3-A3FC21BD7104}" dt="2024-12-09T10:18:18.946" v="17801" actId="14100"/>
          <ac:spMkLst>
            <pc:docMk/>
            <pc:sldMk cId="1019515446" sldId="628"/>
            <ac:spMk id="14" creationId="{58C2082B-B9AC-4902-0F0E-138B7F3414B5}"/>
          </ac:spMkLst>
        </pc:spChg>
        <pc:picChg chg="add mod">
          <ac:chgData name="Momoko Ichinokawa" userId="97fbd8355b740407" providerId="LiveId" clId="{404730ED-0D3A-4119-95A3-A3FC21BD7104}" dt="2024-12-09T10:18:15.815" v="17800" actId="1076"/>
          <ac:picMkLst>
            <pc:docMk/>
            <pc:sldMk cId="1019515446" sldId="628"/>
            <ac:picMk id="9" creationId="{E22B25E9-C36A-EBE0-283A-A8950DCDC312}"/>
          </ac:picMkLst>
        </pc:picChg>
        <pc:picChg chg="add mod">
          <ac:chgData name="Momoko Ichinokawa" userId="97fbd8355b740407" providerId="LiveId" clId="{404730ED-0D3A-4119-95A3-A3FC21BD7104}" dt="2024-12-09T10:18:15.815" v="17800" actId="1076"/>
          <ac:picMkLst>
            <pc:docMk/>
            <pc:sldMk cId="1019515446" sldId="628"/>
            <ac:picMk id="11" creationId="{447058C2-E2E3-6658-E971-8B4398C9FD65}"/>
          </ac:picMkLst>
        </pc:picChg>
        <pc:picChg chg="add mod">
          <ac:chgData name="Momoko Ichinokawa" userId="97fbd8355b740407" providerId="LiveId" clId="{404730ED-0D3A-4119-95A3-A3FC21BD7104}" dt="2024-12-09T10:18:15.815" v="17800" actId="1076"/>
          <ac:picMkLst>
            <pc:docMk/>
            <pc:sldMk cId="1019515446" sldId="628"/>
            <ac:picMk id="13" creationId="{B44A7FA6-7C6E-5135-DF77-284AF5FE8972}"/>
          </ac:picMkLst>
        </pc:picChg>
      </pc:sldChg>
      <pc:sldChg chg="addSp delSp modSp add mod modClrScheme modAnim chgLayout modNotesTx">
        <pc:chgData name="Momoko Ichinokawa" userId="97fbd8355b740407" providerId="LiveId" clId="{404730ED-0D3A-4119-95A3-A3FC21BD7104}" dt="2024-12-09T05:47:34.615" v="8947"/>
        <pc:sldMkLst>
          <pc:docMk/>
          <pc:sldMk cId="656324670" sldId="629"/>
        </pc:sldMkLst>
        <pc:spChg chg="mod ord">
          <ac:chgData name="Momoko Ichinokawa" userId="97fbd8355b740407" providerId="LiveId" clId="{404730ED-0D3A-4119-95A3-A3FC21BD7104}" dt="2024-12-09T05:37:12.567" v="8176" actId="700"/>
          <ac:spMkLst>
            <pc:docMk/>
            <pc:sldMk cId="656324670" sldId="629"/>
            <ac:spMk id="2" creationId="{34AD3B18-F8CB-B520-6809-796DC372E74F}"/>
          </ac:spMkLst>
        </pc:spChg>
        <pc:spChg chg="del">
          <ac:chgData name="Momoko Ichinokawa" userId="97fbd8355b740407" providerId="LiveId" clId="{404730ED-0D3A-4119-95A3-A3FC21BD7104}" dt="2024-12-09T05:37:09.379" v="8174" actId="478"/>
          <ac:spMkLst>
            <pc:docMk/>
            <pc:sldMk cId="656324670" sldId="629"/>
            <ac:spMk id="3" creationId="{0256D0F5-9678-E397-8118-4094C82B2352}"/>
          </ac:spMkLst>
        </pc:spChg>
        <pc:spChg chg="mod ord">
          <ac:chgData name="Momoko Ichinokawa" userId="97fbd8355b740407" providerId="LiveId" clId="{404730ED-0D3A-4119-95A3-A3FC21BD7104}" dt="2024-12-09T05:37:12.567" v="8176" actId="700"/>
          <ac:spMkLst>
            <pc:docMk/>
            <pc:sldMk cId="656324670" sldId="629"/>
            <ac:spMk id="4" creationId="{C30D4A34-04C9-0800-6DCC-45CCBDB45508}"/>
          </ac:spMkLst>
        </pc:spChg>
        <pc:spChg chg="mod ord">
          <ac:chgData name="Momoko Ichinokawa" userId="97fbd8355b740407" providerId="LiveId" clId="{404730ED-0D3A-4119-95A3-A3FC21BD7104}" dt="2024-12-09T05:37:12.567" v="8176" actId="700"/>
          <ac:spMkLst>
            <pc:docMk/>
            <pc:sldMk cId="656324670" sldId="629"/>
            <ac:spMk id="5" creationId="{1C29B4C5-4F40-1B2E-6226-368E9F33EE7C}"/>
          </ac:spMkLst>
        </pc:spChg>
        <pc:spChg chg="mod ord">
          <ac:chgData name="Momoko Ichinokawa" userId="97fbd8355b740407" providerId="LiveId" clId="{404730ED-0D3A-4119-95A3-A3FC21BD7104}" dt="2024-12-09T05:37:12.567" v="8176" actId="700"/>
          <ac:spMkLst>
            <pc:docMk/>
            <pc:sldMk cId="656324670" sldId="629"/>
            <ac:spMk id="6" creationId="{ABF0D4C7-E0CB-E623-09AB-659A8ECFE586}"/>
          </ac:spMkLst>
        </pc:spChg>
        <pc:spChg chg="del">
          <ac:chgData name="Momoko Ichinokawa" userId="97fbd8355b740407" providerId="LiveId" clId="{404730ED-0D3A-4119-95A3-A3FC21BD7104}" dt="2024-12-09T05:37:10.446" v="8175" actId="478"/>
          <ac:spMkLst>
            <pc:docMk/>
            <pc:sldMk cId="656324670" sldId="629"/>
            <ac:spMk id="7" creationId="{3FAF2357-DCD9-F5ED-8BD2-2765516DA629}"/>
          </ac:spMkLst>
        </pc:spChg>
        <pc:spChg chg="del">
          <ac:chgData name="Momoko Ichinokawa" userId="97fbd8355b740407" providerId="LiveId" clId="{404730ED-0D3A-4119-95A3-A3FC21BD7104}" dt="2024-12-09T05:42:09.865" v="8308" actId="478"/>
          <ac:spMkLst>
            <pc:docMk/>
            <pc:sldMk cId="656324670" sldId="629"/>
            <ac:spMk id="8" creationId="{D901D85F-820F-B583-BACD-373D11E06F61}"/>
          </ac:spMkLst>
        </pc:spChg>
        <pc:spChg chg="del">
          <ac:chgData name="Momoko Ichinokawa" userId="97fbd8355b740407" providerId="LiveId" clId="{404730ED-0D3A-4119-95A3-A3FC21BD7104}" dt="2024-12-09T05:42:11.445" v="8309" actId="478"/>
          <ac:spMkLst>
            <pc:docMk/>
            <pc:sldMk cId="656324670" sldId="629"/>
            <ac:spMk id="9" creationId="{0DEE1833-62AE-1277-BF2F-BEFF0858901C}"/>
          </ac:spMkLst>
        </pc:spChg>
        <pc:spChg chg="add del mod ord">
          <ac:chgData name="Momoko Ichinokawa" userId="97fbd8355b740407" providerId="LiveId" clId="{404730ED-0D3A-4119-95A3-A3FC21BD7104}" dt="2024-12-09T05:37:12.567" v="8176" actId="700"/>
          <ac:spMkLst>
            <pc:docMk/>
            <pc:sldMk cId="656324670" sldId="629"/>
            <ac:spMk id="11" creationId="{074B18E0-E676-61B7-CB0D-8FA423C7045B}"/>
          </ac:spMkLst>
        </pc:spChg>
        <pc:spChg chg="add del mod">
          <ac:chgData name="Momoko Ichinokawa" userId="97fbd8355b740407" providerId="LiveId" clId="{404730ED-0D3A-4119-95A3-A3FC21BD7104}" dt="2024-12-09T05:37:12.567" v="8176" actId="700"/>
          <ac:spMkLst>
            <pc:docMk/>
            <pc:sldMk cId="656324670" sldId="629"/>
            <ac:spMk id="13" creationId="{2F1442F9-8AE2-561F-C113-9A82BD55A278}"/>
          </ac:spMkLst>
        </pc:spChg>
        <pc:spChg chg="add mod ord">
          <ac:chgData name="Momoko Ichinokawa" userId="97fbd8355b740407" providerId="LiveId" clId="{404730ED-0D3A-4119-95A3-A3FC21BD7104}" dt="2024-12-09T05:42:16.673" v="8312" actId="404"/>
          <ac:spMkLst>
            <pc:docMk/>
            <pc:sldMk cId="656324670" sldId="629"/>
            <ac:spMk id="14" creationId="{6007B423-A66B-ABD8-5772-C520303FE04D}"/>
          </ac:spMkLst>
        </pc:spChg>
        <pc:spChg chg="add mod">
          <ac:chgData name="Momoko Ichinokawa" userId="97fbd8355b740407" providerId="LiveId" clId="{404730ED-0D3A-4119-95A3-A3FC21BD7104}" dt="2024-12-09T05:47:19.503" v="8940" actId="1076"/>
          <ac:spMkLst>
            <pc:docMk/>
            <pc:sldMk cId="656324670" sldId="629"/>
            <ac:spMk id="17" creationId="{9E74745C-D1E9-65C2-F38A-2FB56EF87E64}"/>
          </ac:spMkLst>
        </pc:spChg>
        <pc:spChg chg="add mod">
          <ac:chgData name="Momoko Ichinokawa" userId="97fbd8355b740407" providerId="LiveId" clId="{404730ED-0D3A-4119-95A3-A3FC21BD7104}" dt="2024-12-09T05:44:13.894" v="8501" actId="164"/>
          <ac:spMkLst>
            <pc:docMk/>
            <pc:sldMk cId="656324670" sldId="629"/>
            <ac:spMk id="18" creationId="{2550ADE6-F548-D423-FE48-08BC138B2DF0}"/>
          </ac:spMkLst>
        </pc:spChg>
        <pc:spChg chg="add mod">
          <ac:chgData name="Momoko Ichinokawa" userId="97fbd8355b740407" providerId="LiveId" clId="{404730ED-0D3A-4119-95A3-A3FC21BD7104}" dt="2024-12-09T05:44:13.894" v="8501" actId="164"/>
          <ac:spMkLst>
            <pc:docMk/>
            <pc:sldMk cId="656324670" sldId="629"/>
            <ac:spMk id="19" creationId="{5826D944-EFC6-7052-C280-25457A216C52}"/>
          </ac:spMkLst>
        </pc:spChg>
        <pc:spChg chg="add mod">
          <ac:chgData name="Momoko Ichinokawa" userId="97fbd8355b740407" providerId="LiveId" clId="{404730ED-0D3A-4119-95A3-A3FC21BD7104}" dt="2024-12-09T05:45:44.884" v="8629" actId="164"/>
          <ac:spMkLst>
            <pc:docMk/>
            <pc:sldMk cId="656324670" sldId="629"/>
            <ac:spMk id="21" creationId="{B4A16934-1B42-8108-03CF-DAE2AC066AD0}"/>
          </ac:spMkLst>
        </pc:spChg>
        <pc:spChg chg="add mod">
          <ac:chgData name="Momoko Ichinokawa" userId="97fbd8355b740407" providerId="LiveId" clId="{404730ED-0D3A-4119-95A3-A3FC21BD7104}" dt="2024-12-09T05:45:44.884" v="8629" actId="164"/>
          <ac:spMkLst>
            <pc:docMk/>
            <pc:sldMk cId="656324670" sldId="629"/>
            <ac:spMk id="24" creationId="{2F0D70E7-EC94-4C64-3A09-96F3E03743B5}"/>
          </ac:spMkLst>
        </pc:spChg>
        <pc:spChg chg="add mod">
          <ac:chgData name="Momoko Ichinokawa" userId="97fbd8355b740407" providerId="LiveId" clId="{404730ED-0D3A-4119-95A3-A3FC21BD7104}" dt="2024-12-09T05:47:31.780" v="8946" actId="403"/>
          <ac:spMkLst>
            <pc:docMk/>
            <pc:sldMk cId="656324670" sldId="629"/>
            <ac:spMk id="26" creationId="{8319AD75-EC16-93F7-C704-2AC6354EEE2C}"/>
          </ac:spMkLst>
        </pc:spChg>
        <pc:grpChg chg="add mod">
          <ac:chgData name="Momoko Ichinokawa" userId="97fbd8355b740407" providerId="LiveId" clId="{404730ED-0D3A-4119-95A3-A3FC21BD7104}" dt="2024-12-09T05:47:19.503" v="8940" actId="1076"/>
          <ac:grpSpMkLst>
            <pc:docMk/>
            <pc:sldMk cId="656324670" sldId="629"/>
            <ac:grpSpMk id="20" creationId="{9D0AC5E4-DBE7-F04C-F21C-C1594B30BF5E}"/>
          </ac:grpSpMkLst>
        </pc:grpChg>
        <pc:grpChg chg="add mod">
          <ac:chgData name="Momoko Ichinokawa" userId="97fbd8355b740407" providerId="LiveId" clId="{404730ED-0D3A-4119-95A3-A3FC21BD7104}" dt="2024-12-09T05:47:19.503" v="8940" actId="1076"/>
          <ac:grpSpMkLst>
            <pc:docMk/>
            <pc:sldMk cId="656324670" sldId="629"/>
            <ac:grpSpMk id="25" creationId="{064724A0-53E0-0C19-25CC-7F3FB34F3566}"/>
          </ac:grpSpMkLst>
        </pc:grpChg>
        <pc:picChg chg="add mod">
          <ac:chgData name="Momoko Ichinokawa" userId="97fbd8355b740407" providerId="LiveId" clId="{404730ED-0D3A-4119-95A3-A3FC21BD7104}" dt="2024-12-09T05:47:19.503" v="8940" actId="1076"/>
          <ac:picMkLst>
            <pc:docMk/>
            <pc:sldMk cId="656324670" sldId="629"/>
            <ac:picMk id="16" creationId="{7E810426-F6AF-7E31-2B99-E727FEC9C296}"/>
          </ac:picMkLst>
        </pc:picChg>
        <pc:cxnChg chg="add mod">
          <ac:chgData name="Momoko Ichinokawa" userId="97fbd8355b740407" providerId="LiveId" clId="{404730ED-0D3A-4119-95A3-A3FC21BD7104}" dt="2024-12-09T05:45:44.884" v="8629" actId="164"/>
          <ac:cxnSpMkLst>
            <pc:docMk/>
            <pc:sldMk cId="656324670" sldId="629"/>
            <ac:cxnSpMk id="23" creationId="{B89F1617-D382-FB92-887B-BB556865823A}"/>
          </ac:cxnSpMkLst>
        </pc:cxnChg>
      </pc:sldChg>
      <pc:sldChg chg="addSp delSp modSp new mod">
        <pc:chgData name="Momoko Ichinokawa" userId="97fbd8355b740407" providerId="LiveId" clId="{404730ED-0D3A-4119-95A3-A3FC21BD7104}" dt="2024-12-09T06:08:43.295" v="9895" actId="14100"/>
        <pc:sldMkLst>
          <pc:docMk/>
          <pc:sldMk cId="3572797952" sldId="630"/>
        </pc:sldMkLst>
        <pc:spChg chg="mod">
          <ac:chgData name="Momoko Ichinokawa" userId="97fbd8355b740407" providerId="LiveId" clId="{404730ED-0D3A-4119-95A3-A3FC21BD7104}" dt="2024-12-09T06:05:23.907" v="9797" actId="6549"/>
          <ac:spMkLst>
            <pc:docMk/>
            <pc:sldMk cId="3572797952" sldId="630"/>
            <ac:spMk id="2" creationId="{A619173E-1571-E185-1F15-486A771B3F36}"/>
          </ac:spMkLst>
        </pc:spChg>
        <pc:spChg chg="del">
          <ac:chgData name="Momoko Ichinokawa" userId="97fbd8355b740407" providerId="LiveId" clId="{404730ED-0D3A-4119-95A3-A3FC21BD7104}" dt="2024-12-09T05:52:41.266" v="9183" actId="478"/>
          <ac:spMkLst>
            <pc:docMk/>
            <pc:sldMk cId="3572797952" sldId="630"/>
            <ac:spMk id="3" creationId="{62A9C0E1-18CD-0859-5158-06BBC631B66A}"/>
          </ac:spMkLst>
        </pc:spChg>
        <pc:spChg chg="add mod">
          <ac:chgData name="Momoko Ichinokawa" userId="97fbd8355b740407" providerId="LiveId" clId="{404730ED-0D3A-4119-95A3-A3FC21BD7104}" dt="2024-12-09T05:52:36.821" v="9182" actId="1076"/>
          <ac:spMkLst>
            <pc:docMk/>
            <pc:sldMk cId="3572797952" sldId="630"/>
            <ac:spMk id="13" creationId="{6FA8B2A0-A566-6FB1-D9B5-A66B9EAD342A}"/>
          </ac:spMkLst>
        </pc:spChg>
        <pc:spChg chg="add mod">
          <ac:chgData name="Momoko Ichinokawa" userId="97fbd8355b740407" providerId="LiveId" clId="{404730ED-0D3A-4119-95A3-A3FC21BD7104}" dt="2024-12-09T05:53:11.181" v="9206" actId="1076"/>
          <ac:spMkLst>
            <pc:docMk/>
            <pc:sldMk cId="3572797952" sldId="630"/>
            <ac:spMk id="14" creationId="{C5C77316-F15F-1D70-A285-66F18D1317AD}"/>
          </ac:spMkLst>
        </pc:spChg>
        <pc:spChg chg="add mod">
          <ac:chgData name="Momoko Ichinokawa" userId="97fbd8355b740407" providerId="LiveId" clId="{404730ED-0D3A-4119-95A3-A3FC21BD7104}" dt="2024-12-09T06:07:48.993" v="9891"/>
          <ac:spMkLst>
            <pc:docMk/>
            <pc:sldMk cId="3572797952" sldId="630"/>
            <ac:spMk id="19" creationId="{C6814C4C-7676-6D56-1D63-2581D293B15D}"/>
          </ac:spMkLst>
        </pc:spChg>
        <pc:spChg chg="add">
          <ac:chgData name="Momoko Ichinokawa" userId="97fbd8355b740407" providerId="LiveId" clId="{404730ED-0D3A-4119-95A3-A3FC21BD7104}" dt="2024-12-09T05:57:19.622" v="9574" actId="11529"/>
          <ac:spMkLst>
            <pc:docMk/>
            <pc:sldMk cId="3572797952" sldId="630"/>
            <ac:spMk id="20" creationId="{D8EE7F15-5C7A-E9BC-2F55-C515A86012C3}"/>
          </ac:spMkLst>
        </pc:spChg>
        <pc:spChg chg="add mod">
          <ac:chgData name="Momoko Ichinokawa" userId="97fbd8355b740407" providerId="LiveId" clId="{404730ED-0D3A-4119-95A3-A3FC21BD7104}" dt="2024-12-09T06:08:43.295" v="9895" actId="14100"/>
          <ac:spMkLst>
            <pc:docMk/>
            <pc:sldMk cId="3572797952" sldId="630"/>
            <ac:spMk id="21" creationId="{670D9BD3-81E4-4927-ED5D-DD0AA7679615}"/>
          </ac:spMkLst>
        </pc:spChg>
        <pc:picChg chg="add mod">
          <ac:chgData name="Momoko Ichinokawa" userId="97fbd8355b740407" providerId="LiveId" clId="{404730ED-0D3A-4119-95A3-A3FC21BD7104}" dt="2024-12-09T05:52:00.548" v="9150" actId="208"/>
          <ac:picMkLst>
            <pc:docMk/>
            <pc:sldMk cId="3572797952" sldId="630"/>
            <ac:picMk id="8" creationId="{6D0A92EE-BE59-042A-D56B-BDBC34EE892D}"/>
          </ac:picMkLst>
        </pc:picChg>
        <pc:picChg chg="add mod">
          <ac:chgData name="Momoko Ichinokawa" userId="97fbd8355b740407" providerId="LiveId" clId="{404730ED-0D3A-4119-95A3-A3FC21BD7104}" dt="2024-12-09T05:52:00.548" v="9150" actId="208"/>
          <ac:picMkLst>
            <pc:docMk/>
            <pc:sldMk cId="3572797952" sldId="630"/>
            <ac:picMk id="10" creationId="{B8041366-98DD-5F54-1763-244F82B56CFF}"/>
          </ac:picMkLst>
        </pc:picChg>
        <pc:picChg chg="add mod">
          <ac:chgData name="Momoko Ichinokawa" userId="97fbd8355b740407" providerId="LiveId" clId="{404730ED-0D3A-4119-95A3-A3FC21BD7104}" dt="2024-12-09T05:52:00.548" v="9150" actId="208"/>
          <ac:picMkLst>
            <pc:docMk/>
            <pc:sldMk cId="3572797952" sldId="630"/>
            <ac:picMk id="12" creationId="{FD8FE864-D91E-4DEC-FA1D-CDEA44C4756F}"/>
          </ac:picMkLst>
        </pc:picChg>
        <pc:picChg chg="add del mod">
          <ac:chgData name="Momoko Ichinokawa" userId="97fbd8355b740407" providerId="LiveId" clId="{404730ED-0D3A-4119-95A3-A3FC21BD7104}" dt="2024-12-09T05:55:47.393" v="9218" actId="21"/>
          <ac:picMkLst>
            <pc:docMk/>
            <pc:sldMk cId="3572797952" sldId="630"/>
            <ac:picMk id="16" creationId="{B8B96391-229E-896E-326E-523AADB898A1}"/>
          </ac:picMkLst>
        </pc:picChg>
        <pc:picChg chg="add del mod">
          <ac:chgData name="Momoko Ichinokawa" userId="97fbd8355b740407" providerId="LiveId" clId="{404730ED-0D3A-4119-95A3-A3FC21BD7104}" dt="2024-12-09T05:55:47.393" v="9218" actId="21"/>
          <ac:picMkLst>
            <pc:docMk/>
            <pc:sldMk cId="3572797952" sldId="630"/>
            <ac:picMk id="18" creationId="{45EB3BA1-033E-5593-813B-3BD0EF1E4029}"/>
          </ac:picMkLst>
        </pc:picChg>
        <pc:picChg chg="add mod">
          <ac:chgData name="Momoko Ichinokawa" userId="97fbd8355b740407" providerId="LiveId" clId="{404730ED-0D3A-4119-95A3-A3FC21BD7104}" dt="2024-12-09T06:08:31.678" v="9894" actId="14100"/>
          <ac:picMkLst>
            <pc:docMk/>
            <pc:sldMk cId="3572797952" sldId="630"/>
            <ac:picMk id="23" creationId="{998E2BE5-9052-A391-FEB4-8BA650A0409C}"/>
          </ac:picMkLst>
        </pc:picChg>
      </pc:sldChg>
      <pc:sldChg chg="addSp delSp modSp new mod ord">
        <pc:chgData name="Momoko Ichinokawa" userId="97fbd8355b740407" providerId="LiveId" clId="{404730ED-0D3A-4119-95A3-A3FC21BD7104}" dt="2024-12-09T06:27:39.336" v="10365" actId="122"/>
        <pc:sldMkLst>
          <pc:docMk/>
          <pc:sldMk cId="2881334693" sldId="631"/>
        </pc:sldMkLst>
        <pc:spChg chg="mod">
          <ac:chgData name="Momoko Ichinokawa" userId="97fbd8355b740407" providerId="LiveId" clId="{404730ED-0D3A-4119-95A3-A3FC21BD7104}" dt="2024-12-09T06:09:50.538" v="9939" actId="6549"/>
          <ac:spMkLst>
            <pc:docMk/>
            <pc:sldMk cId="2881334693" sldId="631"/>
            <ac:spMk id="2" creationId="{C30B6F24-E8B1-16D3-97FA-FD8FC08BB98B}"/>
          </ac:spMkLst>
        </pc:spChg>
        <pc:spChg chg="del">
          <ac:chgData name="Momoko Ichinokawa" userId="97fbd8355b740407" providerId="LiveId" clId="{404730ED-0D3A-4119-95A3-A3FC21BD7104}" dt="2024-12-09T06:10:01.429" v="9943" actId="478"/>
          <ac:spMkLst>
            <pc:docMk/>
            <pc:sldMk cId="2881334693" sldId="631"/>
            <ac:spMk id="3" creationId="{F1EB08B5-0B20-9F9D-4189-98F8D85B1C80}"/>
          </ac:spMkLst>
        </pc:spChg>
        <pc:spChg chg="add mod">
          <ac:chgData name="Momoko Ichinokawa" userId="97fbd8355b740407" providerId="LiveId" clId="{404730ED-0D3A-4119-95A3-A3FC21BD7104}" dt="2024-12-09T06:09:34.816" v="9897"/>
          <ac:spMkLst>
            <pc:docMk/>
            <pc:sldMk cId="2881334693" sldId="631"/>
            <ac:spMk id="7" creationId="{238772E1-7D76-19ED-412E-8A2A48A70BCB}"/>
          </ac:spMkLst>
        </pc:spChg>
        <pc:spChg chg="add mod">
          <ac:chgData name="Momoko Ichinokawa" userId="97fbd8355b740407" providerId="LiveId" clId="{404730ED-0D3A-4119-95A3-A3FC21BD7104}" dt="2024-12-09T06:09:41.532" v="9899"/>
          <ac:spMkLst>
            <pc:docMk/>
            <pc:sldMk cId="2881334693" sldId="631"/>
            <ac:spMk id="8" creationId="{0B814319-65AF-36EB-AF61-E0BAD74F13D1}"/>
          </ac:spMkLst>
        </pc:spChg>
        <pc:spChg chg="add mod">
          <ac:chgData name="Momoko Ichinokawa" userId="97fbd8355b740407" providerId="LiveId" clId="{404730ED-0D3A-4119-95A3-A3FC21BD7104}" dt="2024-12-09T06:10:44.654" v="10101" actId="1076"/>
          <ac:spMkLst>
            <pc:docMk/>
            <pc:sldMk cId="2881334693" sldId="631"/>
            <ac:spMk id="9" creationId="{2C45993F-8623-4684-83BD-B27ED278EEC7}"/>
          </ac:spMkLst>
        </pc:spChg>
        <pc:spChg chg="add mod">
          <ac:chgData name="Momoko Ichinokawa" userId="97fbd8355b740407" providerId="LiveId" clId="{404730ED-0D3A-4119-95A3-A3FC21BD7104}" dt="2024-12-09T06:19:50.105" v="10185" actId="1076"/>
          <ac:spMkLst>
            <pc:docMk/>
            <pc:sldMk cId="2881334693" sldId="631"/>
            <ac:spMk id="15" creationId="{C36C097A-D438-3C3F-496E-0D37BCC3093E}"/>
          </ac:spMkLst>
        </pc:spChg>
        <pc:spChg chg="add mod">
          <ac:chgData name="Momoko Ichinokawa" userId="97fbd8355b740407" providerId="LiveId" clId="{404730ED-0D3A-4119-95A3-A3FC21BD7104}" dt="2024-12-09T06:27:39.336" v="10365" actId="122"/>
          <ac:spMkLst>
            <pc:docMk/>
            <pc:sldMk cId="2881334693" sldId="631"/>
            <ac:spMk id="19" creationId="{7743FDC6-5B4D-5232-3146-259ABD628A53}"/>
          </ac:spMkLst>
        </pc:spChg>
        <pc:picChg chg="add mod">
          <ac:chgData name="Momoko Ichinokawa" userId="97fbd8355b740407" providerId="LiveId" clId="{404730ED-0D3A-4119-95A3-A3FC21BD7104}" dt="2024-12-09T06:10:48.617" v="10102"/>
          <ac:picMkLst>
            <pc:docMk/>
            <pc:sldMk cId="2881334693" sldId="631"/>
            <ac:picMk id="10" creationId="{3884239E-9618-0545-B59C-A44F08488668}"/>
          </ac:picMkLst>
        </pc:picChg>
        <pc:picChg chg="add mod">
          <ac:chgData name="Momoko Ichinokawa" userId="97fbd8355b740407" providerId="LiveId" clId="{404730ED-0D3A-4119-95A3-A3FC21BD7104}" dt="2024-12-09T06:19:02.929" v="10107" actId="208"/>
          <ac:picMkLst>
            <pc:docMk/>
            <pc:sldMk cId="2881334693" sldId="631"/>
            <ac:picMk id="12" creationId="{C0B78CBC-789E-AB29-9C42-37B31C8BA5C7}"/>
          </ac:picMkLst>
        </pc:picChg>
        <pc:picChg chg="add mod">
          <ac:chgData name="Momoko Ichinokawa" userId="97fbd8355b740407" providerId="LiveId" clId="{404730ED-0D3A-4119-95A3-A3FC21BD7104}" dt="2024-12-09T06:19:25.445" v="10113" actId="208"/>
          <ac:picMkLst>
            <pc:docMk/>
            <pc:sldMk cId="2881334693" sldId="631"/>
            <ac:picMk id="14" creationId="{E03E46F2-86D1-202B-AAE9-9AAFFF375D74}"/>
          </ac:picMkLst>
        </pc:picChg>
        <pc:picChg chg="add mod">
          <ac:chgData name="Momoko Ichinokawa" userId="97fbd8355b740407" providerId="LiveId" clId="{404730ED-0D3A-4119-95A3-A3FC21BD7104}" dt="2024-12-09T06:09:57.173" v="9941" actId="1076"/>
          <ac:picMkLst>
            <pc:docMk/>
            <pc:sldMk cId="2881334693" sldId="631"/>
            <ac:picMk id="16" creationId="{B8B96391-229E-896E-326E-523AADB898A1}"/>
          </ac:picMkLst>
        </pc:picChg>
        <pc:picChg chg="add mod">
          <ac:chgData name="Momoko Ichinokawa" userId="97fbd8355b740407" providerId="LiveId" clId="{404730ED-0D3A-4119-95A3-A3FC21BD7104}" dt="2024-12-09T06:26:44.851" v="10188" actId="1076"/>
          <ac:picMkLst>
            <pc:docMk/>
            <pc:sldMk cId="2881334693" sldId="631"/>
            <ac:picMk id="17" creationId="{483F85F8-83D9-6E8F-585A-1EFBCDFCBDAA}"/>
          </ac:picMkLst>
        </pc:picChg>
        <pc:picChg chg="add mod">
          <ac:chgData name="Momoko Ichinokawa" userId="97fbd8355b740407" providerId="LiveId" clId="{404730ED-0D3A-4119-95A3-A3FC21BD7104}" dt="2024-12-09T06:09:58.993" v="9942" actId="1076"/>
          <ac:picMkLst>
            <pc:docMk/>
            <pc:sldMk cId="2881334693" sldId="631"/>
            <ac:picMk id="18" creationId="{45EB3BA1-033E-5593-813B-3BD0EF1E4029}"/>
          </ac:picMkLst>
        </pc:picChg>
      </pc:sldChg>
      <pc:sldChg chg="addSp modSp new mod">
        <pc:chgData name="Momoko Ichinokawa" userId="97fbd8355b740407" providerId="LiveId" clId="{404730ED-0D3A-4119-95A3-A3FC21BD7104}" dt="2024-12-09T06:02:25.524" v="9750" actId="1076"/>
        <pc:sldMkLst>
          <pc:docMk/>
          <pc:sldMk cId="2295453096" sldId="632"/>
        </pc:sldMkLst>
        <pc:spChg chg="mod">
          <ac:chgData name="Momoko Ichinokawa" userId="97fbd8355b740407" providerId="LiveId" clId="{404730ED-0D3A-4119-95A3-A3FC21BD7104}" dt="2024-12-09T06:00:19.194" v="9744" actId="14100"/>
          <ac:spMkLst>
            <pc:docMk/>
            <pc:sldMk cId="2295453096" sldId="632"/>
            <ac:spMk id="2" creationId="{31307DD5-ACEC-7B60-0F39-EB516969569F}"/>
          </ac:spMkLst>
        </pc:spChg>
        <pc:spChg chg="mod">
          <ac:chgData name="Momoko Ichinokawa" userId="97fbd8355b740407" providerId="LiveId" clId="{404730ED-0D3A-4119-95A3-A3FC21BD7104}" dt="2024-12-09T06:00:21.256" v="9745" actId="1076"/>
          <ac:spMkLst>
            <pc:docMk/>
            <pc:sldMk cId="2295453096" sldId="632"/>
            <ac:spMk id="3" creationId="{463D7245-AB77-8F56-A9D5-36C988664B08}"/>
          </ac:spMkLst>
        </pc:spChg>
        <pc:picChg chg="add mod">
          <ac:chgData name="Momoko Ichinokawa" userId="97fbd8355b740407" providerId="LiveId" clId="{404730ED-0D3A-4119-95A3-A3FC21BD7104}" dt="2024-12-09T06:02:25.524" v="9750" actId="1076"/>
          <ac:picMkLst>
            <pc:docMk/>
            <pc:sldMk cId="2295453096" sldId="632"/>
            <ac:picMk id="8" creationId="{3B4EC42C-0809-FF1F-904D-D3D5F36F0F72}"/>
          </ac:picMkLst>
        </pc:picChg>
      </pc:sldChg>
      <pc:sldChg chg="addSp delSp modSp new mod">
        <pc:chgData name="Momoko Ichinokawa" userId="97fbd8355b740407" providerId="LiveId" clId="{404730ED-0D3A-4119-95A3-A3FC21BD7104}" dt="2024-12-09T06:50:16.639" v="11914"/>
        <pc:sldMkLst>
          <pc:docMk/>
          <pc:sldMk cId="2588242936" sldId="633"/>
        </pc:sldMkLst>
        <pc:spChg chg="del">
          <ac:chgData name="Momoko Ichinokawa" userId="97fbd8355b740407" providerId="LiveId" clId="{404730ED-0D3A-4119-95A3-A3FC21BD7104}" dt="2024-12-09T06:42:01.307" v="11565" actId="478"/>
          <ac:spMkLst>
            <pc:docMk/>
            <pc:sldMk cId="2588242936" sldId="633"/>
            <ac:spMk id="3" creationId="{4BC2CA4E-DE4B-DE3A-8CB0-2E802A202015}"/>
          </ac:spMkLst>
        </pc:spChg>
        <pc:spChg chg="del">
          <ac:chgData name="Momoko Ichinokawa" userId="97fbd8355b740407" providerId="LiveId" clId="{404730ED-0D3A-4119-95A3-A3FC21BD7104}" dt="2024-12-09T06:41:59.778" v="11564" actId="478"/>
          <ac:spMkLst>
            <pc:docMk/>
            <pc:sldMk cId="2588242936" sldId="633"/>
            <ac:spMk id="4" creationId="{1E61E23C-D29C-6A2E-434F-49D621D2AA39}"/>
          </ac:spMkLst>
        </pc:spChg>
        <pc:spChg chg="add del mod">
          <ac:chgData name="Momoko Ichinokawa" userId="97fbd8355b740407" providerId="LiveId" clId="{404730ED-0D3A-4119-95A3-A3FC21BD7104}" dt="2024-12-09T06:39:19.126" v="10881"/>
          <ac:spMkLst>
            <pc:docMk/>
            <pc:sldMk cId="2588242936" sldId="633"/>
            <ac:spMk id="10" creationId="{5C25C8BE-9788-51C8-A4DE-1A254133670D}"/>
          </ac:spMkLst>
        </pc:spChg>
        <pc:spChg chg="add mod">
          <ac:chgData name="Momoko Ichinokawa" userId="97fbd8355b740407" providerId="LiveId" clId="{404730ED-0D3A-4119-95A3-A3FC21BD7104}" dt="2024-12-09T06:41:03.218" v="11242" actId="1076"/>
          <ac:spMkLst>
            <pc:docMk/>
            <pc:sldMk cId="2588242936" sldId="633"/>
            <ac:spMk id="11" creationId="{B8A045E3-9FA4-8D1A-4281-80E4A75FA99A}"/>
          </ac:spMkLst>
        </pc:spChg>
        <pc:spChg chg="add mod">
          <ac:chgData name="Momoko Ichinokawa" userId="97fbd8355b740407" providerId="LiveId" clId="{404730ED-0D3A-4119-95A3-A3FC21BD7104}" dt="2024-12-09T06:41:57.661" v="11563" actId="1076"/>
          <ac:spMkLst>
            <pc:docMk/>
            <pc:sldMk cId="2588242936" sldId="633"/>
            <ac:spMk id="12" creationId="{5788E4B1-A898-BB74-CDB2-5E9A6F119E5E}"/>
          </ac:spMkLst>
        </pc:spChg>
        <pc:spChg chg="add mod">
          <ac:chgData name="Momoko Ichinokawa" userId="97fbd8355b740407" providerId="LiveId" clId="{404730ED-0D3A-4119-95A3-A3FC21BD7104}" dt="2024-12-09T06:50:16.639" v="11914"/>
          <ac:spMkLst>
            <pc:docMk/>
            <pc:sldMk cId="2588242936" sldId="633"/>
            <ac:spMk id="13" creationId="{0BF3BB1B-B156-B148-DFD4-DE0DEAEA535A}"/>
          </ac:spMkLst>
        </pc:spChg>
        <pc:picChg chg="add mod">
          <ac:chgData name="Momoko Ichinokawa" userId="97fbd8355b740407" providerId="LiveId" clId="{404730ED-0D3A-4119-95A3-A3FC21BD7104}" dt="2024-12-09T06:40:02.330" v="11089" actId="1076"/>
          <ac:picMkLst>
            <pc:docMk/>
            <pc:sldMk cId="2588242936" sldId="633"/>
            <ac:picMk id="9" creationId="{90A7B3AF-B5FB-8269-6CFE-759B8FF04631}"/>
          </ac:picMkLst>
        </pc:picChg>
      </pc:sldChg>
      <pc:sldChg chg="new del">
        <pc:chgData name="Momoko Ichinokawa" userId="97fbd8355b740407" providerId="LiveId" clId="{404730ED-0D3A-4119-95A3-A3FC21BD7104}" dt="2024-12-09T06:50:52.794" v="11917" actId="2696"/>
        <pc:sldMkLst>
          <pc:docMk/>
          <pc:sldMk cId="1855078180" sldId="634"/>
        </pc:sldMkLst>
      </pc:sldChg>
      <pc:sldChg chg="addSp modSp add mod modAnim">
        <pc:chgData name="Momoko Ichinokawa" userId="97fbd8355b740407" providerId="LiveId" clId="{404730ED-0D3A-4119-95A3-A3FC21BD7104}" dt="2024-12-09T06:56:50.196" v="12541"/>
        <pc:sldMkLst>
          <pc:docMk/>
          <pc:sldMk cId="4146029659" sldId="635"/>
        </pc:sldMkLst>
        <pc:spChg chg="mod">
          <ac:chgData name="Momoko Ichinokawa" userId="97fbd8355b740407" providerId="LiveId" clId="{404730ED-0D3A-4119-95A3-A3FC21BD7104}" dt="2024-12-09T06:55:43.093" v="12518" actId="14100"/>
          <ac:spMkLst>
            <pc:docMk/>
            <pc:sldMk cId="4146029659" sldId="635"/>
            <ac:spMk id="3" creationId="{BF92E91A-F3BD-EB56-D435-7A43A9BA4C61}"/>
          </ac:spMkLst>
        </pc:spChg>
        <pc:spChg chg="add mod">
          <ac:chgData name="Momoko Ichinokawa" userId="97fbd8355b740407" providerId="LiveId" clId="{404730ED-0D3A-4119-95A3-A3FC21BD7104}" dt="2024-12-09T06:56:42.597" v="12540" actId="164"/>
          <ac:spMkLst>
            <pc:docMk/>
            <pc:sldMk cId="4146029659" sldId="635"/>
            <ac:spMk id="8" creationId="{630F56BC-F714-92C5-119D-CEAF10D9A210}"/>
          </ac:spMkLst>
        </pc:spChg>
        <pc:spChg chg="mod">
          <ac:chgData name="Momoko Ichinokawa" userId="97fbd8355b740407" providerId="LiveId" clId="{404730ED-0D3A-4119-95A3-A3FC21BD7104}" dt="2024-12-09T06:51:01.314" v="11918" actId="14100"/>
          <ac:spMkLst>
            <pc:docMk/>
            <pc:sldMk cId="4146029659" sldId="635"/>
            <ac:spMk id="9" creationId="{89D8B9B6-1724-2C21-DEEB-E3584EAEE443}"/>
          </ac:spMkLst>
        </pc:spChg>
        <pc:spChg chg="add mod">
          <ac:chgData name="Momoko Ichinokawa" userId="97fbd8355b740407" providerId="LiveId" clId="{404730ED-0D3A-4119-95A3-A3FC21BD7104}" dt="2024-12-09T06:56:42.597" v="12540" actId="164"/>
          <ac:spMkLst>
            <pc:docMk/>
            <pc:sldMk cId="4146029659" sldId="635"/>
            <ac:spMk id="10" creationId="{6032C114-2F3E-7DDD-954E-0036327C8037}"/>
          </ac:spMkLst>
        </pc:spChg>
        <pc:grpChg chg="add mod">
          <ac:chgData name="Momoko Ichinokawa" userId="97fbd8355b740407" providerId="LiveId" clId="{404730ED-0D3A-4119-95A3-A3FC21BD7104}" dt="2024-12-09T06:56:42.597" v="12540" actId="164"/>
          <ac:grpSpMkLst>
            <pc:docMk/>
            <pc:sldMk cId="4146029659" sldId="635"/>
            <ac:grpSpMk id="11" creationId="{3DB8ECEA-44C6-6577-9739-4F54DB7CBB69}"/>
          </ac:grpSpMkLst>
        </pc:grpChg>
      </pc:sldChg>
      <pc:sldChg chg="addSp delSp modSp new mod">
        <pc:chgData name="Momoko Ichinokawa" userId="97fbd8355b740407" providerId="LiveId" clId="{404730ED-0D3A-4119-95A3-A3FC21BD7104}" dt="2024-12-09T07:08:51.564" v="13368" actId="1076"/>
        <pc:sldMkLst>
          <pc:docMk/>
          <pc:sldMk cId="3455049419" sldId="636"/>
        </pc:sldMkLst>
        <pc:spChg chg="del">
          <ac:chgData name="Momoko Ichinokawa" userId="97fbd8355b740407" providerId="LiveId" clId="{404730ED-0D3A-4119-95A3-A3FC21BD7104}" dt="2024-12-09T07:04:19.982" v="12628" actId="478"/>
          <ac:spMkLst>
            <pc:docMk/>
            <pc:sldMk cId="3455049419" sldId="636"/>
            <ac:spMk id="2" creationId="{A0ACACED-8322-92ED-5985-C7CA794703A2}"/>
          </ac:spMkLst>
        </pc:spChg>
        <pc:spChg chg="del">
          <ac:chgData name="Momoko Ichinokawa" userId="97fbd8355b740407" providerId="LiveId" clId="{404730ED-0D3A-4119-95A3-A3FC21BD7104}" dt="2024-12-09T07:04:17.375" v="12627" actId="478"/>
          <ac:spMkLst>
            <pc:docMk/>
            <pc:sldMk cId="3455049419" sldId="636"/>
            <ac:spMk id="3" creationId="{56A55333-FD58-C3B9-E7DB-E224A45E3D5A}"/>
          </ac:spMkLst>
        </pc:spChg>
        <pc:spChg chg="add mod">
          <ac:chgData name="Momoko Ichinokawa" userId="97fbd8355b740407" providerId="LiveId" clId="{404730ED-0D3A-4119-95A3-A3FC21BD7104}" dt="2024-12-09T07:04:40.410" v="12656" actId="1076"/>
          <ac:spMkLst>
            <pc:docMk/>
            <pc:sldMk cId="3455049419" sldId="636"/>
            <ac:spMk id="9" creationId="{642BEF68-F928-7482-7D9B-BFF4E3F17174}"/>
          </ac:spMkLst>
        </pc:spChg>
        <pc:spChg chg="add mod">
          <ac:chgData name="Momoko Ichinokawa" userId="97fbd8355b740407" providerId="LiveId" clId="{404730ED-0D3A-4119-95A3-A3FC21BD7104}" dt="2024-12-09T07:05:14.560" v="12843" actId="1076"/>
          <ac:spMkLst>
            <pc:docMk/>
            <pc:sldMk cId="3455049419" sldId="636"/>
            <ac:spMk id="10" creationId="{575C7CAD-2401-756D-12ED-F43AEDDC0FEB}"/>
          </ac:spMkLst>
        </pc:spChg>
        <pc:spChg chg="add mod">
          <ac:chgData name="Momoko Ichinokawa" userId="97fbd8355b740407" providerId="LiveId" clId="{404730ED-0D3A-4119-95A3-A3FC21BD7104}" dt="2024-12-09T07:05:38.104" v="12925" actId="1076"/>
          <ac:spMkLst>
            <pc:docMk/>
            <pc:sldMk cId="3455049419" sldId="636"/>
            <ac:spMk id="11" creationId="{AD3C8F56-D4B5-FB50-FE71-F5518AF878E5}"/>
          </ac:spMkLst>
        </pc:spChg>
        <pc:spChg chg="add mod">
          <ac:chgData name="Momoko Ichinokawa" userId="97fbd8355b740407" providerId="LiveId" clId="{404730ED-0D3A-4119-95A3-A3FC21BD7104}" dt="2024-12-09T07:05:49.248" v="12952" actId="21"/>
          <ac:spMkLst>
            <pc:docMk/>
            <pc:sldMk cId="3455049419" sldId="636"/>
            <ac:spMk id="12" creationId="{5B34C7ED-1237-A069-3282-E5C2EF5457C0}"/>
          </ac:spMkLst>
        </pc:spChg>
        <pc:spChg chg="add mod">
          <ac:chgData name="Momoko Ichinokawa" userId="97fbd8355b740407" providerId="LiveId" clId="{404730ED-0D3A-4119-95A3-A3FC21BD7104}" dt="2024-12-09T07:06:25.638" v="12959" actId="1076"/>
          <ac:spMkLst>
            <pc:docMk/>
            <pc:sldMk cId="3455049419" sldId="636"/>
            <ac:spMk id="13" creationId="{7D948982-10D8-4A7F-AFBB-CCF29233EAD1}"/>
          </ac:spMkLst>
        </pc:spChg>
        <pc:spChg chg="add mod">
          <ac:chgData name="Momoko Ichinokawa" userId="97fbd8355b740407" providerId="LiveId" clId="{404730ED-0D3A-4119-95A3-A3FC21BD7104}" dt="2024-12-09T07:08:51.564" v="13368" actId="1076"/>
          <ac:spMkLst>
            <pc:docMk/>
            <pc:sldMk cId="3455049419" sldId="636"/>
            <ac:spMk id="16" creationId="{E348E92F-F011-B49C-6840-10A13BC2BD6F}"/>
          </ac:spMkLst>
        </pc:spChg>
        <pc:picChg chg="add mod">
          <ac:chgData name="Momoko Ichinokawa" userId="97fbd8355b740407" providerId="LiveId" clId="{404730ED-0D3A-4119-95A3-A3FC21BD7104}" dt="2024-12-09T07:04:38.327" v="12655" actId="1076"/>
          <ac:picMkLst>
            <pc:docMk/>
            <pc:sldMk cId="3455049419" sldId="636"/>
            <ac:picMk id="8" creationId="{8F817F9B-0128-BBB4-C38C-57BF1196D80D}"/>
          </ac:picMkLst>
        </pc:picChg>
        <pc:picChg chg="add del mod">
          <ac:chgData name="Momoko Ichinokawa" userId="97fbd8355b740407" providerId="LiveId" clId="{404730ED-0D3A-4119-95A3-A3FC21BD7104}" dt="2024-12-09T07:07:27.786" v="12962" actId="478"/>
          <ac:picMkLst>
            <pc:docMk/>
            <pc:sldMk cId="3455049419" sldId="636"/>
            <ac:picMk id="15" creationId="{C7C5DABC-266C-AAB0-DE15-199E12A2875F}"/>
          </ac:picMkLst>
        </pc:picChg>
      </pc:sldChg>
      <pc:sldChg chg="addSp modSp new mod">
        <pc:chgData name="Momoko Ichinokawa" userId="97fbd8355b740407" providerId="LiveId" clId="{404730ED-0D3A-4119-95A3-A3FC21BD7104}" dt="2024-12-09T07:10:54.853" v="13576" actId="1076"/>
        <pc:sldMkLst>
          <pc:docMk/>
          <pc:sldMk cId="2156012914" sldId="637"/>
        </pc:sldMkLst>
        <pc:spChg chg="mod">
          <ac:chgData name="Momoko Ichinokawa" userId="97fbd8355b740407" providerId="LiveId" clId="{404730ED-0D3A-4119-95A3-A3FC21BD7104}" dt="2024-12-09T07:10:14.539" v="13402" actId="1076"/>
          <ac:spMkLst>
            <pc:docMk/>
            <pc:sldMk cId="2156012914" sldId="637"/>
            <ac:spMk id="2" creationId="{E6E8295C-35BF-15C4-A04C-43D7180EE702}"/>
          </ac:spMkLst>
        </pc:spChg>
        <pc:spChg chg="add mod">
          <ac:chgData name="Momoko Ichinokawa" userId="97fbd8355b740407" providerId="LiveId" clId="{404730ED-0D3A-4119-95A3-A3FC21BD7104}" dt="2024-12-09T07:10:54.853" v="13576" actId="1076"/>
          <ac:spMkLst>
            <pc:docMk/>
            <pc:sldMk cId="2156012914" sldId="637"/>
            <ac:spMk id="9" creationId="{4DD05433-1F1D-182A-A0CA-DB90A945785F}"/>
          </ac:spMkLst>
        </pc:spChg>
        <pc:picChg chg="add mod">
          <ac:chgData name="Momoko Ichinokawa" userId="97fbd8355b740407" providerId="LiveId" clId="{404730ED-0D3A-4119-95A3-A3FC21BD7104}" dt="2024-12-09T07:10:15.775" v="13403" actId="1076"/>
          <ac:picMkLst>
            <pc:docMk/>
            <pc:sldMk cId="2156012914" sldId="637"/>
            <ac:picMk id="8" creationId="{0AB594EA-4EDA-F88C-8004-9239892B4F32}"/>
          </ac:picMkLst>
        </pc:picChg>
      </pc:sldChg>
      <pc:sldChg chg="addSp delSp modSp new mod">
        <pc:chgData name="Momoko Ichinokawa" userId="97fbd8355b740407" providerId="LiveId" clId="{404730ED-0D3A-4119-95A3-A3FC21BD7104}" dt="2024-12-09T10:02:03.513" v="17521" actId="6549"/>
        <pc:sldMkLst>
          <pc:docMk/>
          <pc:sldMk cId="3991613412" sldId="638"/>
        </pc:sldMkLst>
        <pc:spChg chg="mod">
          <ac:chgData name="Momoko Ichinokawa" userId="97fbd8355b740407" providerId="LiveId" clId="{404730ED-0D3A-4119-95A3-A3FC21BD7104}" dt="2024-12-09T09:51:15.429" v="16824"/>
          <ac:spMkLst>
            <pc:docMk/>
            <pc:sldMk cId="3991613412" sldId="638"/>
            <ac:spMk id="2" creationId="{D14FC69C-0E56-D56B-DBBD-B7DB4A9E9A0A}"/>
          </ac:spMkLst>
        </pc:spChg>
        <pc:spChg chg="mod">
          <ac:chgData name="Momoko Ichinokawa" userId="97fbd8355b740407" providerId="LiveId" clId="{404730ED-0D3A-4119-95A3-A3FC21BD7104}" dt="2024-12-09T09:44:31.437" v="15598" actId="20577"/>
          <ac:spMkLst>
            <pc:docMk/>
            <pc:sldMk cId="3991613412" sldId="638"/>
            <ac:spMk id="3" creationId="{799FA75D-433A-2267-CE59-FC270190A336}"/>
          </ac:spMkLst>
        </pc:spChg>
        <pc:spChg chg="add mod">
          <ac:chgData name="Momoko Ichinokawa" userId="97fbd8355b740407" providerId="LiveId" clId="{404730ED-0D3A-4119-95A3-A3FC21BD7104}" dt="2024-12-09T09:54:43.902" v="17250" actId="1076"/>
          <ac:spMkLst>
            <pc:docMk/>
            <pc:sldMk cId="3991613412" sldId="638"/>
            <ac:spMk id="9" creationId="{C1BCDA2F-88C8-7993-43C6-86C72AB39E50}"/>
          </ac:spMkLst>
        </pc:spChg>
        <pc:spChg chg="add del mod">
          <ac:chgData name="Momoko Ichinokawa" userId="97fbd8355b740407" providerId="LiveId" clId="{404730ED-0D3A-4119-95A3-A3FC21BD7104}" dt="2024-12-09T09:51:49.696" v="16854" actId="478"/>
          <ac:spMkLst>
            <pc:docMk/>
            <pc:sldMk cId="3991613412" sldId="638"/>
            <ac:spMk id="12" creationId="{931F89F6-729B-4F4E-45A2-0AC7D21DFADE}"/>
          </ac:spMkLst>
        </pc:spChg>
        <pc:spChg chg="add mod">
          <ac:chgData name="Momoko Ichinokawa" userId="97fbd8355b740407" providerId="LiveId" clId="{404730ED-0D3A-4119-95A3-A3FC21BD7104}" dt="2024-12-09T09:54:46.710" v="17251" actId="1076"/>
          <ac:spMkLst>
            <pc:docMk/>
            <pc:sldMk cId="3991613412" sldId="638"/>
            <ac:spMk id="13" creationId="{1996A350-82AA-4CDB-BFE2-0AB80E933066}"/>
          </ac:spMkLst>
        </pc:spChg>
        <pc:spChg chg="add mod">
          <ac:chgData name="Momoko Ichinokawa" userId="97fbd8355b740407" providerId="LiveId" clId="{404730ED-0D3A-4119-95A3-A3FC21BD7104}" dt="2024-12-09T10:02:03.513" v="17521" actId="6549"/>
          <ac:spMkLst>
            <pc:docMk/>
            <pc:sldMk cId="3991613412" sldId="638"/>
            <ac:spMk id="14" creationId="{FF4950D5-743B-5061-0D51-D15FD9C16E70}"/>
          </ac:spMkLst>
        </pc:spChg>
        <pc:picChg chg="add del mod">
          <ac:chgData name="Momoko Ichinokawa" userId="97fbd8355b740407" providerId="LiveId" clId="{404730ED-0D3A-4119-95A3-A3FC21BD7104}" dt="2024-12-09T09:37:29.241" v="14375" actId="478"/>
          <ac:picMkLst>
            <pc:docMk/>
            <pc:sldMk cId="3991613412" sldId="638"/>
            <ac:picMk id="7" creationId="{C8BA6394-76EE-42AB-261C-46CCA8110C55}"/>
          </ac:picMkLst>
        </pc:picChg>
        <pc:picChg chg="add mod modCrop">
          <ac:chgData name="Momoko Ichinokawa" userId="97fbd8355b740407" providerId="LiveId" clId="{404730ED-0D3A-4119-95A3-A3FC21BD7104}" dt="2024-12-09T09:41:26.393" v="15294" actId="1076"/>
          <ac:picMkLst>
            <pc:docMk/>
            <pc:sldMk cId="3991613412" sldId="638"/>
            <ac:picMk id="8" creationId="{30B146F6-87FA-D9B9-A99D-ECC435DD3158}"/>
          </ac:picMkLst>
        </pc:picChg>
        <pc:picChg chg="add del mod">
          <ac:chgData name="Momoko Ichinokawa" userId="97fbd8355b740407" providerId="LiveId" clId="{404730ED-0D3A-4119-95A3-A3FC21BD7104}" dt="2024-12-09T09:42:45.518" v="15306" actId="21"/>
          <ac:picMkLst>
            <pc:docMk/>
            <pc:sldMk cId="3991613412" sldId="638"/>
            <ac:picMk id="11" creationId="{025CEA9A-B045-7A27-BC5D-D7CD64E4C8BB}"/>
          </ac:picMkLst>
        </pc:picChg>
      </pc:sldChg>
      <pc:sldChg chg="addSp delSp modSp add mod">
        <pc:chgData name="Momoko Ichinokawa" userId="97fbd8355b740407" providerId="LiveId" clId="{404730ED-0D3A-4119-95A3-A3FC21BD7104}" dt="2024-12-09T08:32:28.342" v="13689" actId="207"/>
        <pc:sldMkLst>
          <pc:docMk/>
          <pc:sldMk cId="3033929245" sldId="639"/>
        </pc:sldMkLst>
        <pc:spChg chg="mod">
          <ac:chgData name="Momoko Ichinokawa" userId="97fbd8355b740407" providerId="LiveId" clId="{404730ED-0D3A-4119-95A3-A3FC21BD7104}" dt="2024-12-09T07:12:35.497" v="13584" actId="1076"/>
          <ac:spMkLst>
            <pc:docMk/>
            <pc:sldMk cId="3033929245" sldId="639"/>
            <ac:spMk id="3" creationId="{95A941FC-E735-3136-5D2B-75212C4FB806}"/>
          </ac:spMkLst>
        </pc:spChg>
        <pc:spChg chg="add mod">
          <ac:chgData name="Momoko Ichinokawa" userId="97fbd8355b740407" providerId="LiveId" clId="{404730ED-0D3A-4119-95A3-A3FC21BD7104}" dt="2024-12-09T08:21:34.759" v="13587"/>
          <ac:spMkLst>
            <pc:docMk/>
            <pc:sldMk cId="3033929245" sldId="639"/>
            <ac:spMk id="8" creationId="{FDCDE799-F247-AD8B-AEE8-2E11532938F3}"/>
          </ac:spMkLst>
        </pc:spChg>
        <pc:spChg chg="mod">
          <ac:chgData name="Momoko Ichinokawa" userId="97fbd8355b740407" providerId="LiveId" clId="{404730ED-0D3A-4119-95A3-A3FC21BD7104}" dt="2024-12-09T08:21:18.798" v="13586" actId="14100"/>
          <ac:spMkLst>
            <pc:docMk/>
            <pc:sldMk cId="3033929245" sldId="639"/>
            <ac:spMk id="9" creationId="{D4751915-B595-0F43-FC87-4E8EF94B3FED}"/>
          </ac:spMkLst>
        </pc:spChg>
        <pc:spChg chg="add mod">
          <ac:chgData name="Momoko Ichinokawa" userId="97fbd8355b740407" providerId="LiveId" clId="{404730ED-0D3A-4119-95A3-A3FC21BD7104}" dt="2024-12-09T08:32:28.342" v="13689" actId="207"/>
          <ac:spMkLst>
            <pc:docMk/>
            <pc:sldMk cId="3033929245" sldId="639"/>
            <ac:spMk id="10" creationId="{292D603E-080F-3BCE-778C-2249FE084E16}"/>
          </ac:spMkLst>
        </pc:spChg>
        <pc:spChg chg="del">
          <ac:chgData name="Momoko Ichinokawa" userId="97fbd8355b740407" providerId="LiveId" clId="{404730ED-0D3A-4119-95A3-A3FC21BD7104}" dt="2024-12-09T07:12:28.971" v="13582" actId="478"/>
          <ac:spMkLst>
            <pc:docMk/>
            <pc:sldMk cId="3033929245" sldId="639"/>
            <ac:spMk id="12" creationId="{4A272053-46B6-1AE1-D00A-994E65E0D910}"/>
          </ac:spMkLst>
        </pc:spChg>
        <pc:picChg chg="del">
          <ac:chgData name="Momoko Ichinokawa" userId="97fbd8355b740407" providerId="LiveId" clId="{404730ED-0D3A-4119-95A3-A3FC21BD7104}" dt="2024-12-09T07:12:31.519" v="13583" actId="478"/>
          <ac:picMkLst>
            <pc:docMk/>
            <pc:sldMk cId="3033929245" sldId="639"/>
            <ac:picMk id="11" creationId="{DDB2E924-954A-5636-3415-27CF23B21CE0}"/>
          </ac:picMkLst>
        </pc:picChg>
        <pc:picChg chg="add mod">
          <ac:chgData name="Momoko Ichinokawa" userId="97fbd8355b740407" providerId="LiveId" clId="{404730ED-0D3A-4119-95A3-A3FC21BD7104}" dt="2024-12-09T08:22:57.281" v="13679" actId="208"/>
          <ac:picMkLst>
            <pc:docMk/>
            <pc:sldMk cId="3033929245" sldId="639"/>
            <ac:picMk id="13" creationId="{B84C5EB1-F714-7BDC-0CE8-5AB558406FA6}"/>
          </ac:picMkLst>
        </pc:picChg>
        <pc:picChg chg="add mod">
          <ac:chgData name="Momoko Ichinokawa" userId="97fbd8355b740407" providerId="LiveId" clId="{404730ED-0D3A-4119-95A3-A3FC21BD7104}" dt="2024-12-09T08:23:39.873" v="13687" actId="14100"/>
          <ac:picMkLst>
            <pc:docMk/>
            <pc:sldMk cId="3033929245" sldId="639"/>
            <ac:picMk id="14" creationId="{4B3DF66C-A8E9-9D60-9760-BFA5D99DC883}"/>
          </ac:picMkLst>
        </pc:picChg>
      </pc:sldChg>
      <pc:sldChg chg="addSp delSp modSp add mod ord">
        <pc:chgData name="Momoko Ichinokawa" userId="97fbd8355b740407" providerId="LiveId" clId="{404730ED-0D3A-4119-95A3-A3FC21BD7104}" dt="2024-12-09T09:44:12.872" v="15595" actId="1076"/>
        <pc:sldMkLst>
          <pc:docMk/>
          <pc:sldMk cId="1234575783" sldId="640"/>
        </pc:sldMkLst>
        <pc:spChg chg="mod">
          <ac:chgData name="Momoko Ichinokawa" userId="97fbd8355b740407" providerId="LiveId" clId="{404730ED-0D3A-4119-95A3-A3FC21BD7104}" dt="2024-12-09T09:44:03.336" v="15593"/>
          <ac:spMkLst>
            <pc:docMk/>
            <pc:sldMk cId="1234575783" sldId="640"/>
            <ac:spMk id="2" creationId="{DD5E4F5E-7156-B603-8BF4-BBF11C33D58C}"/>
          </ac:spMkLst>
        </pc:spChg>
        <pc:spChg chg="del">
          <ac:chgData name="Momoko Ichinokawa" userId="97fbd8355b740407" providerId="LiveId" clId="{404730ED-0D3A-4119-95A3-A3FC21BD7104}" dt="2024-12-09T09:42:05.965" v="15302" actId="478"/>
          <ac:spMkLst>
            <pc:docMk/>
            <pc:sldMk cId="1234575783" sldId="640"/>
            <ac:spMk id="3" creationId="{A30ACD99-3798-5BF2-46C9-D94288DEA2F3}"/>
          </ac:spMkLst>
        </pc:spChg>
        <pc:spChg chg="del">
          <ac:chgData name="Momoko Ichinokawa" userId="97fbd8355b740407" providerId="LiveId" clId="{404730ED-0D3A-4119-95A3-A3FC21BD7104}" dt="2024-12-09T09:42:03.481" v="15301" actId="478"/>
          <ac:spMkLst>
            <pc:docMk/>
            <pc:sldMk cId="1234575783" sldId="640"/>
            <ac:spMk id="9" creationId="{4CCDB289-E327-1A73-2131-45016FA024FA}"/>
          </ac:spMkLst>
        </pc:spChg>
        <pc:spChg chg="add del mod">
          <ac:chgData name="Momoko Ichinokawa" userId="97fbd8355b740407" providerId="LiveId" clId="{404730ED-0D3A-4119-95A3-A3FC21BD7104}" dt="2024-12-09T09:42:08.495" v="15303" actId="478"/>
          <ac:spMkLst>
            <pc:docMk/>
            <pc:sldMk cId="1234575783" sldId="640"/>
            <ac:spMk id="10" creationId="{1640491C-E3C0-1F1F-83BF-5D601213E22C}"/>
          </ac:spMkLst>
        </pc:spChg>
        <pc:spChg chg="add mod">
          <ac:chgData name="Momoko Ichinokawa" userId="97fbd8355b740407" providerId="LiveId" clId="{404730ED-0D3A-4119-95A3-A3FC21BD7104}" dt="2024-12-09T09:44:12.872" v="15595" actId="1076"/>
          <ac:spMkLst>
            <pc:docMk/>
            <pc:sldMk cId="1234575783" sldId="640"/>
            <ac:spMk id="12" creationId="{1A097994-B32B-0C19-A7B7-108200CC2C67}"/>
          </ac:spMkLst>
        </pc:spChg>
        <pc:picChg chg="del">
          <ac:chgData name="Momoko Ichinokawa" userId="97fbd8355b740407" providerId="LiveId" clId="{404730ED-0D3A-4119-95A3-A3FC21BD7104}" dt="2024-12-09T09:42:53.169" v="15311" actId="478"/>
          <ac:picMkLst>
            <pc:docMk/>
            <pc:sldMk cId="1234575783" sldId="640"/>
            <ac:picMk id="8" creationId="{2DAE197B-1B8B-7C07-A451-8C28D8E27558}"/>
          </ac:picMkLst>
        </pc:picChg>
        <pc:picChg chg="add mod">
          <ac:chgData name="Momoko Ichinokawa" userId="97fbd8355b740407" providerId="LiveId" clId="{404730ED-0D3A-4119-95A3-A3FC21BD7104}" dt="2024-12-09T09:44:12.872" v="15595" actId="1076"/>
          <ac:picMkLst>
            <pc:docMk/>
            <pc:sldMk cId="1234575783" sldId="640"/>
            <ac:picMk id="11" creationId="{025CEA9A-B045-7A27-BC5D-D7CD64E4C8BB}"/>
          </ac:picMkLst>
        </pc:picChg>
      </pc:sldChg>
      <pc:sldChg chg="addSp delSp modSp add mod ord">
        <pc:chgData name="Momoko Ichinokawa" userId="97fbd8355b740407" providerId="LiveId" clId="{404730ED-0D3A-4119-95A3-A3FC21BD7104}" dt="2024-12-09T10:02:19.598" v="17523"/>
        <pc:sldMkLst>
          <pc:docMk/>
          <pc:sldMk cId="493103784" sldId="641"/>
        </pc:sldMkLst>
        <pc:spChg chg="mod">
          <ac:chgData name="Momoko Ichinokawa" userId="97fbd8355b740407" providerId="LiveId" clId="{404730ED-0D3A-4119-95A3-A3FC21BD7104}" dt="2024-12-09T09:51:09.960" v="16819"/>
          <ac:spMkLst>
            <pc:docMk/>
            <pc:sldMk cId="493103784" sldId="641"/>
            <ac:spMk id="2" creationId="{EB67DDF6-A905-07B4-0A38-CD09B75A043E}"/>
          </ac:spMkLst>
        </pc:spChg>
        <pc:spChg chg="del">
          <ac:chgData name="Momoko Ichinokawa" userId="97fbd8355b740407" providerId="LiveId" clId="{404730ED-0D3A-4119-95A3-A3FC21BD7104}" dt="2024-12-09T09:46:08.537" v="15681" actId="478"/>
          <ac:spMkLst>
            <pc:docMk/>
            <pc:sldMk cId="493103784" sldId="641"/>
            <ac:spMk id="3" creationId="{A0A44041-60ED-FBAB-EF50-312140484A73}"/>
          </ac:spMkLst>
        </pc:spChg>
        <pc:spChg chg="mod">
          <ac:chgData name="Momoko Ichinokawa" userId="97fbd8355b740407" providerId="LiveId" clId="{404730ED-0D3A-4119-95A3-A3FC21BD7104}" dt="2024-12-09T09:46:06.187" v="15680" actId="21"/>
          <ac:spMkLst>
            <pc:docMk/>
            <pc:sldMk cId="493103784" sldId="641"/>
            <ac:spMk id="9" creationId="{757623F1-475A-5C41-CFAF-38FF0DA47D08}"/>
          </ac:spMkLst>
        </pc:spChg>
        <pc:spChg chg="add del mod">
          <ac:chgData name="Momoko Ichinokawa" userId="97fbd8355b740407" providerId="LiveId" clId="{404730ED-0D3A-4119-95A3-A3FC21BD7104}" dt="2024-12-09T09:46:12.554" v="15682" actId="478"/>
          <ac:spMkLst>
            <pc:docMk/>
            <pc:sldMk cId="493103784" sldId="641"/>
            <ac:spMk id="10" creationId="{1F343124-4996-CB3D-F289-797A5F3A3133}"/>
          </ac:spMkLst>
        </pc:spChg>
        <pc:spChg chg="add mod">
          <ac:chgData name="Momoko Ichinokawa" userId="97fbd8355b740407" providerId="LiveId" clId="{404730ED-0D3A-4119-95A3-A3FC21BD7104}" dt="2024-12-09T09:54:30.539" v="17247"/>
          <ac:spMkLst>
            <pc:docMk/>
            <pc:sldMk cId="493103784" sldId="641"/>
            <ac:spMk id="11" creationId="{0A56CBB2-0847-416D-8B49-C09FA28A95FF}"/>
          </ac:spMkLst>
        </pc:spChg>
        <pc:spChg chg="mod">
          <ac:chgData name="Momoko Ichinokawa" userId="97fbd8355b740407" providerId="LiveId" clId="{404730ED-0D3A-4119-95A3-A3FC21BD7104}" dt="2024-12-09T09:47:12.411" v="15886" actId="14100"/>
          <ac:spMkLst>
            <pc:docMk/>
            <pc:sldMk cId="493103784" sldId="641"/>
            <ac:spMk id="12" creationId="{9A48C2EB-5D21-A857-358B-2B9CEEFBDAE0}"/>
          </ac:spMkLst>
        </pc:spChg>
        <pc:spChg chg="add mod">
          <ac:chgData name="Momoko Ichinokawa" userId="97fbd8355b740407" providerId="LiveId" clId="{404730ED-0D3A-4119-95A3-A3FC21BD7104}" dt="2024-12-09T09:50:34.943" v="16781" actId="207"/>
          <ac:spMkLst>
            <pc:docMk/>
            <pc:sldMk cId="493103784" sldId="641"/>
            <ac:spMk id="15" creationId="{F5465B7E-35B9-26E3-1E1D-9FC6EF19AFE2}"/>
          </ac:spMkLst>
        </pc:spChg>
        <pc:cxnChg chg="add mod">
          <ac:chgData name="Momoko Ichinokawa" userId="97fbd8355b740407" providerId="LiveId" clId="{404730ED-0D3A-4119-95A3-A3FC21BD7104}" dt="2024-12-09T09:50:05.042" v="16612"/>
          <ac:cxnSpMkLst>
            <pc:docMk/>
            <pc:sldMk cId="493103784" sldId="641"/>
            <ac:cxnSpMk id="14" creationId="{99032F16-E269-A383-B429-904DB3F67DEF}"/>
          </ac:cxnSpMkLst>
        </pc:cxnChg>
      </pc:sldChg>
      <pc:sldChg chg="delSp modSp add mod">
        <pc:chgData name="Momoko Ichinokawa" userId="97fbd8355b740407" providerId="LiveId" clId="{404730ED-0D3A-4119-95A3-A3FC21BD7104}" dt="2024-12-09T10:03:57.972" v="17536" actId="1076"/>
        <pc:sldMkLst>
          <pc:docMk/>
          <pc:sldMk cId="1957128249" sldId="642"/>
        </pc:sldMkLst>
        <pc:spChg chg="mod">
          <ac:chgData name="Momoko Ichinokawa" userId="97fbd8355b740407" providerId="LiveId" clId="{404730ED-0D3A-4119-95A3-A3FC21BD7104}" dt="2024-12-09T10:03:57.972" v="17536" actId="1076"/>
          <ac:spMkLst>
            <pc:docMk/>
            <pc:sldMk cId="1957128249" sldId="642"/>
            <ac:spMk id="3" creationId="{B5E8FAFC-AA3E-7962-58F8-309923791603}"/>
          </ac:spMkLst>
        </pc:spChg>
        <pc:spChg chg="mod">
          <ac:chgData name="Momoko Ichinokawa" userId="97fbd8355b740407" providerId="LiveId" clId="{404730ED-0D3A-4119-95A3-A3FC21BD7104}" dt="2024-12-09T10:03:51.240" v="17534" actId="1076"/>
          <ac:spMkLst>
            <pc:docMk/>
            <pc:sldMk cId="1957128249" sldId="642"/>
            <ac:spMk id="9" creationId="{71525101-293D-1412-EC38-11F12912624E}"/>
          </ac:spMkLst>
        </pc:spChg>
        <pc:spChg chg="del">
          <ac:chgData name="Momoko Ichinokawa" userId="97fbd8355b740407" providerId="LiveId" clId="{404730ED-0D3A-4119-95A3-A3FC21BD7104}" dt="2024-12-09T10:03:47.519" v="17533" actId="478"/>
          <ac:spMkLst>
            <pc:docMk/>
            <pc:sldMk cId="1957128249" sldId="642"/>
            <ac:spMk id="12" creationId="{723DF0B3-102A-3913-C3AC-C0F720165AD8}"/>
          </ac:spMkLst>
        </pc:spChg>
        <pc:picChg chg="del">
          <ac:chgData name="Momoko Ichinokawa" userId="97fbd8355b740407" providerId="LiveId" clId="{404730ED-0D3A-4119-95A3-A3FC21BD7104}" dt="2024-12-09T10:03:53.231" v="17535" actId="478"/>
          <ac:picMkLst>
            <pc:docMk/>
            <pc:sldMk cId="1957128249" sldId="642"/>
            <ac:picMk id="11" creationId="{4D6327DB-D395-288C-931B-0C4994FEEB13}"/>
          </ac:picMkLst>
        </pc:picChg>
      </pc:sldChg>
      <pc:sldChg chg="addSp delSp modSp new mod chgLayout">
        <pc:chgData name="Momoko Ichinokawa" userId="97fbd8355b740407" providerId="LiveId" clId="{404730ED-0D3A-4119-95A3-A3FC21BD7104}" dt="2024-12-09T10:06:04.722" v="17630" actId="20577"/>
        <pc:sldMkLst>
          <pc:docMk/>
          <pc:sldMk cId="691534715" sldId="643"/>
        </pc:sldMkLst>
        <pc:spChg chg="mod ord">
          <ac:chgData name="Momoko Ichinokawa" userId="97fbd8355b740407" providerId="LiveId" clId="{404730ED-0D3A-4119-95A3-A3FC21BD7104}" dt="2024-12-09T10:05:54.867" v="17615" actId="700"/>
          <ac:spMkLst>
            <pc:docMk/>
            <pc:sldMk cId="691534715" sldId="643"/>
            <ac:spMk id="2" creationId="{6BC47CAE-A35F-9F63-E9F8-2B090CC8F0E8}"/>
          </ac:spMkLst>
        </pc:spChg>
        <pc:spChg chg="del">
          <ac:chgData name="Momoko Ichinokawa" userId="97fbd8355b740407" providerId="LiveId" clId="{404730ED-0D3A-4119-95A3-A3FC21BD7104}" dt="2024-12-09T10:05:06.129" v="17614" actId="478"/>
          <ac:spMkLst>
            <pc:docMk/>
            <pc:sldMk cId="691534715" sldId="643"/>
            <ac:spMk id="3" creationId="{151BC70B-6C3F-1B4A-6751-F0EEF48A89C0}"/>
          </ac:spMkLst>
        </pc:spChg>
        <pc:spChg chg="mod ord">
          <ac:chgData name="Momoko Ichinokawa" userId="97fbd8355b740407" providerId="LiveId" clId="{404730ED-0D3A-4119-95A3-A3FC21BD7104}" dt="2024-12-09T10:05:54.867" v="17615" actId="700"/>
          <ac:spMkLst>
            <pc:docMk/>
            <pc:sldMk cId="691534715" sldId="643"/>
            <ac:spMk id="4" creationId="{768327A2-F0FE-FA5F-666E-8F1AD721F232}"/>
          </ac:spMkLst>
        </pc:spChg>
        <pc:spChg chg="mod ord">
          <ac:chgData name="Momoko Ichinokawa" userId="97fbd8355b740407" providerId="LiveId" clId="{404730ED-0D3A-4119-95A3-A3FC21BD7104}" dt="2024-12-09T10:05:54.867" v="17615" actId="700"/>
          <ac:spMkLst>
            <pc:docMk/>
            <pc:sldMk cId="691534715" sldId="643"/>
            <ac:spMk id="5" creationId="{B147F000-4C60-6C45-0908-238D3B57D561}"/>
          </ac:spMkLst>
        </pc:spChg>
        <pc:spChg chg="mod ord">
          <ac:chgData name="Momoko Ichinokawa" userId="97fbd8355b740407" providerId="LiveId" clId="{404730ED-0D3A-4119-95A3-A3FC21BD7104}" dt="2024-12-09T10:05:54.867" v="17615" actId="700"/>
          <ac:spMkLst>
            <pc:docMk/>
            <pc:sldMk cId="691534715" sldId="643"/>
            <ac:spMk id="6" creationId="{9FC989DC-598E-7996-D0A4-89A8A92240D2}"/>
          </ac:spMkLst>
        </pc:spChg>
        <pc:spChg chg="add mod ord">
          <ac:chgData name="Momoko Ichinokawa" userId="97fbd8355b740407" providerId="LiveId" clId="{404730ED-0D3A-4119-95A3-A3FC21BD7104}" dt="2024-12-09T10:06:04.722" v="17630" actId="20577"/>
          <ac:spMkLst>
            <pc:docMk/>
            <pc:sldMk cId="691534715" sldId="643"/>
            <ac:spMk id="7" creationId="{730BE612-ECAC-37F9-3CF1-F3CD57065299}"/>
          </ac:spMkLst>
        </pc:spChg>
      </pc:sldChg>
      <pc:sldChg chg="new del">
        <pc:chgData name="Momoko Ichinokawa" userId="97fbd8355b740407" providerId="LiveId" clId="{404730ED-0D3A-4119-95A3-A3FC21BD7104}" dt="2024-12-09T10:21:12.949" v="17818" actId="2696"/>
        <pc:sldMkLst>
          <pc:docMk/>
          <pc:sldMk cId="417208704" sldId="644"/>
        </pc:sldMkLst>
      </pc:sldChg>
      <pc:sldChg chg="modSp new">
        <pc:chgData name="Momoko Ichinokawa" userId="97fbd8355b740407" providerId="LiveId" clId="{404730ED-0D3A-4119-95A3-A3FC21BD7104}" dt="2024-12-10T23:49:01.859" v="21136"/>
        <pc:sldMkLst>
          <pc:docMk/>
          <pc:sldMk cId="4195135315" sldId="645"/>
        </pc:sldMkLst>
        <pc:graphicFrameChg chg="mod">
          <ac:chgData name="Momoko Ichinokawa" userId="97fbd8355b740407" providerId="LiveId" clId="{404730ED-0D3A-4119-95A3-A3FC21BD7104}" dt="2024-12-10T23:49:01.859" v="21136"/>
          <ac:graphicFrameMkLst>
            <pc:docMk/>
            <pc:sldMk cId="4195135315" sldId="645"/>
            <ac:graphicFrameMk id="8" creationId="{1D87984D-2092-A659-B2A7-64A48CF6B8A9}"/>
          </ac:graphicFrameMkLst>
        </pc:graphicFrameChg>
      </pc:sldChg>
      <pc:sldChg chg="addSp delSp modSp add mod">
        <pc:chgData name="Momoko Ichinokawa" userId="97fbd8355b740407" providerId="LiveId" clId="{404730ED-0D3A-4119-95A3-A3FC21BD7104}" dt="2024-12-09T12:02:41.693" v="18484"/>
        <pc:sldMkLst>
          <pc:docMk/>
          <pc:sldMk cId="1826854689" sldId="646"/>
        </pc:sldMkLst>
        <pc:spChg chg="mod">
          <ac:chgData name="Momoko Ichinokawa" userId="97fbd8355b740407" providerId="LiveId" clId="{404730ED-0D3A-4119-95A3-A3FC21BD7104}" dt="2024-12-09T11:45:14.842" v="17866" actId="1076"/>
          <ac:spMkLst>
            <pc:docMk/>
            <pc:sldMk cId="1826854689" sldId="646"/>
            <ac:spMk id="3" creationId="{C064CAD5-C987-4648-F0B5-B35510249F31}"/>
          </ac:spMkLst>
        </pc:spChg>
        <pc:spChg chg="add mod ord">
          <ac:chgData name="Momoko Ichinokawa" userId="97fbd8355b740407" providerId="LiveId" clId="{404730ED-0D3A-4119-95A3-A3FC21BD7104}" dt="2024-12-09T11:45:08.710" v="17864" actId="14100"/>
          <ac:spMkLst>
            <pc:docMk/>
            <pc:sldMk cId="1826854689" sldId="646"/>
            <ac:spMk id="8" creationId="{4280DD7B-AEA1-EEEC-2DEA-CDC49DABA91A}"/>
          </ac:spMkLst>
        </pc:spChg>
        <pc:spChg chg="mod">
          <ac:chgData name="Momoko Ichinokawa" userId="97fbd8355b740407" providerId="LiveId" clId="{404730ED-0D3A-4119-95A3-A3FC21BD7104}" dt="2024-12-09T10:21:34.894" v="17823" actId="1076"/>
          <ac:spMkLst>
            <pc:docMk/>
            <pc:sldMk cId="1826854689" sldId="646"/>
            <ac:spMk id="9" creationId="{9F79373D-3067-B54E-E8F3-BAE70F596D8C}"/>
          </ac:spMkLst>
        </pc:spChg>
        <pc:spChg chg="del">
          <ac:chgData name="Momoko Ichinokawa" userId="97fbd8355b740407" providerId="LiveId" clId="{404730ED-0D3A-4119-95A3-A3FC21BD7104}" dt="2024-12-09T10:21:37.500" v="17824" actId="478"/>
          <ac:spMkLst>
            <pc:docMk/>
            <pc:sldMk cId="1826854689" sldId="646"/>
            <ac:spMk id="12" creationId="{91871EEC-F82E-7BC9-4A2E-6C4283F98337}"/>
          </ac:spMkLst>
        </pc:spChg>
        <pc:spChg chg="add mod">
          <ac:chgData name="Momoko Ichinokawa" userId="97fbd8355b740407" providerId="LiveId" clId="{404730ED-0D3A-4119-95A3-A3FC21BD7104}" dt="2024-12-09T11:45:05.478" v="17863" actId="1076"/>
          <ac:spMkLst>
            <pc:docMk/>
            <pc:sldMk cId="1826854689" sldId="646"/>
            <ac:spMk id="14" creationId="{AD4A7CBA-28C5-AF3A-0F50-5B635C268CD7}"/>
          </ac:spMkLst>
        </pc:spChg>
        <pc:spChg chg="add mod">
          <ac:chgData name="Momoko Ichinokawa" userId="97fbd8355b740407" providerId="LiveId" clId="{404730ED-0D3A-4119-95A3-A3FC21BD7104}" dt="2024-12-09T12:00:24.688" v="18307" actId="21"/>
          <ac:spMkLst>
            <pc:docMk/>
            <pc:sldMk cId="1826854689" sldId="646"/>
            <ac:spMk id="16" creationId="{061779A1-05CC-DF6F-6E7B-90B003096086}"/>
          </ac:spMkLst>
        </pc:spChg>
        <pc:spChg chg="add mod ord">
          <ac:chgData name="Momoko Ichinokawa" userId="97fbd8355b740407" providerId="LiveId" clId="{404730ED-0D3A-4119-95A3-A3FC21BD7104}" dt="2024-12-09T12:01:00.804" v="18315" actId="167"/>
          <ac:spMkLst>
            <pc:docMk/>
            <pc:sldMk cId="1826854689" sldId="646"/>
            <ac:spMk id="18" creationId="{091BD0B9-3E07-9232-AE3F-CE5BF3D2A5BE}"/>
          </ac:spMkLst>
        </pc:spChg>
        <pc:spChg chg="add mod">
          <ac:chgData name="Momoko Ichinokawa" userId="97fbd8355b740407" providerId="LiveId" clId="{404730ED-0D3A-4119-95A3-A3FC21BD7104}" dt="2024-12-09T12:01:49.736" v="18403" actId="207"/>
          <ac:spMkLst>
            <pc:docMk/>
            <pc:sldMk cId="1826854689" sldId="646"/>
            <ac:spMk id="19" creationId="{86A55852-78FA-C181-EFC6-56F4A9146023}"/>
          </ac:spMkLst>
        </pc:spChg>
        <pc:spChg chg="add mod ord">
          <ac:chgData name="Momoko Ichinokawa" userId="97fbd8355b740407" providerId="LiveId" clId="{404730ED-0D3A-4119-95A3-A3FC21BD7104}" dt="2024-12-09T12:02:21.533" v="18409" actId="167"/>
          <ac:spMkLst>
            <pc:docMk/>
            <pc:sldMk cId="1826854689" sldId="646"/>
            <ac:spMk id="20" creationId="{B6CD435E-94E2-DE11-886B-62C4F0A55358}"/>
          </ac:spMkLst>
        </pc:spChg>
        <pc:spChg chg="add mod">
          <ac:chgData name="Momoko Ichinokawa" userId="97fbd8355b740407" providerId="LiveId" clId="{404730ED-0D3A-4119-95A3-A3FC21BD7104}" dt="2024-12-09T12:02:41.693" v="18484"/>
          <ac:spMkLst>
            <pc:docMk/>
            <pc:sldMk cId="1826854689" sldId="646"/>
            <ac:spMk id="21" creationId="{A50B3393-41EB-4B6F-DA0F-C1369E96FD4E}"/>
          </ac:spMkLst>
        </pc:spChg>
        <pc:picChg chg="del">
          <ac:chgData name="Momoko Ichinokawa" userId="97fbd8355b740407" providerId="LiveId" clId="{404730ED-0D3A-4119-95A3-A3FC21BD7104}" dt="2024-12-09T10:21:40.879" v="17825" actId="478"/>
          <ac:picMkLst>
            <pc:docMk/>
            <pc:sldMk cId="1826854689" sldId="646"/>
            <ac:picMk id="11" creationId="{BAE1B408-2F17-56C6-F9AB-8673D3708BB9}"/>
          </ac:picMkLst>
        </pc:picChg>
        <pc:cxnChg chg="add mod">
          <ac:chgData name="Momoko Ichinokawa" userId="97fbd8355b740407" providerId="LiveId" clId="{404730ED-0D3A-4119-95A3-A3FC21BD7104}" dt="2024-12-09T11:47:35.264" v="18001" actId="14100"/>
          <ac:cxnSpMkLst>
            <pc:docMk/>
            <pc:sldMk cId="1826854689" sldId="646"/>
            <ac:cxnSpMk id="13" creationId="{D3FF0D0B-5558-BB5D-ED14-4672C3833085}"/>
          </ac:cxnSpMkLst>
        </pc:cxnChg>
      </pc:sldChg>
      <pc:sldChg chg="modSp add mod">
        <pc:chgData name="Momoko Ichinokawa" userId="97fbd8355b740407" providerId="LiveId" clId="{404730ED-0D3A-4119-95A3-A3FC21BD7104}" dt="2024-12-10T23:46:13.888" v="20858" actId="6549"/>
        <pc:sldMkLst>
          <pc:docMk/>
          <pc:sldMk cId="4105548090" sldId="647"/>
        </pc:sldMkLst>
        <pc:spChg chg="mod">
          <ac:chgData name="Momoko Ichinokawa" userId="97fbd8355b740407" providerId="LiveId" clId="{404730ED-0D3A-4119-95A3-A3FC21BD7104}" dt="2024-12-10T23:46:13.888" v="20858" actId="6549"/>
          <ac:spMkLst>
            <pc:docMk/>
            <pc:sldMk cId="4105548090" sldId="647"/>
            <ac:spMk id="9" creationId="{EC45F378-D1CB-C35F-BDA4-F3E622D8C882}"/>
          </ac:spMkLst>
        </pc:spChg>
      </pc:sldChg>
      <pc:sldChg chg="add">
        <pc:chgData name="Momoko Ichinokawa" userId="97fbd8355b740407" providerId="LiveId" clId="{404730ED-0D3A-4119-95A3-A3FC21BD7104}" dt="2024-12-09T10:21:09.810" v="17817"/>
        <pc:sldMkLst>
          <pc:docMk/>
          <pc:sldMk cId="3797345770" sldId="648"/>
        </pc:sldMkLst>
      </pc:sldChg>
      <pc:sldChg chg="del">
        <pc:chgData name="Momoko Ichinokawa" userId="97fbd8355b740407" providerId="LiveId" clId="{404730ED-0D3A-4119-95A3-A3FC21BD7104}" dt="2024-12-10T23:41:16.912" v="19766" actId="2696"/>
        <pc:sldMkLst>
          <pc:docMk/>
          <pc:sldMk cId="3746174700" sldId="649"/>
        </pc:sldMkLst>
      </pc:sldChg>
      <pc:sldChg chg="addSp modSp mod">
        <pc:chgData name="Momoko Ichinokawa" userId="97fbd8355b740407" providerId="LiveId" clId="{404730ED-0D3A-4119-95A3-A3FC21BD7104}" dt="2024-12-10T23:46:25.166" v="20859" actId="1076"/>
        <pc:sldMkLst>
          <pc:docMk/>
          <pc:sldMk cId="1906294204" sldId="655"/>
        </pc:sldMkLst>
        <pc:spChg chg="mod">
          <ac:chgData name="Momoko Ichinokawa" userId="97fbd8355b740407" providerId="LiveId" clId="{404730ED-0D3A-4119-95A3-A3FC21BD7104}" dt="2024-12-10T23:44:15.535" v="20500" actId="21"/>
          <ac:spMkLst>
            <pc:docMk/>
            <pc:sldMk cId="1906294204" sldId="655"/>
            <ac:spMk id="2" creationId="{618344A3-1D33-B087-474D-71502AAE4E7D}"/>
          </ac:spMkLst>
        </pc:spChg>
        <pc:spChg chg="mod">
          <ac:chgData name="Momoko Ichinokawa" userId="97fbd8355b740407" providerId="LiveId" clId="{404730ED-0D3A-4119-95A3-A3FC21BD7104}" dt="2024-12-10T23:46:08.796" v="20857" actId="13926"/>
          <ac:spMkLst>
            <pc:docMk/>
            <pc:sldMk cId="1906294204" sldId="655"/>
            <ac:spMk id="3" creationId="{009D53D9-04D9-2DB3-9287-2044C0B913F3}"/>
          </ac:spMkLst>
        </pc:spChg>
        <pc:spChg chg="add mod ord">
          <ac:chgData name="Momoko Ichinokawa" userId="97fbd8355b740407" providerId="LiveId" clId="{404730ED-0D3A-4119-95A3-A3FC21BD7104}" dt="2024-12-10T23:46:25.166" v="20859" actId="1076"/>
          <ac:spMkLst>
            <pc:docMk/>
            <pc:sldMk cId="1906294204" sldId="655"/>
            <ac:spMk id="7" creationId="{D465C093-9CD3-6C84-AB28-4008EC2BF7F9}"/>
          </ac:spMkLst>
        </pc:spChg>
      </pc:sldChg>
      <pc:sldChg chg="addSp delSp modSp mod">
        <pc:chgData name="Momoko Ichinokawa" userId="97fbd8355b740407" providerId="LiveId" clId="{404730ED-0D3A-4119-95A3-A3FC21BD7104}" dt="2024-12-10T23:46:36.187" v="20871"/>
        <pc:sldMkLst>
          <pc:docMk/>
          <pc:sldMk cId="60100290" sldId="657"/>
        </pc:sldMkLst>
        <pc:spChg chg="mod">
          <ac:chgData name="Momoko Ichinokawa" userId="97fbd8355b740407" providerId="LiveId" clId="{404730ED-0D3A-4119-95A3-A3FC21BD7104}" dt="2024-12-10T23:46:36.187" v="20871"/>
          <ac:spMkLst>
            <pc:docMk/>
            <pc:sldMk cId="60100290" sldId="657"/>
            <ac:spMk id="2" creationId="{F537BC53-D2A3-9A57-0F8D-EDF9FD7C1813}"/>
          </ac:spMkLst>
        </pc:spChg>
        <pc:spChg chg="add del mod">
          <ac:chgData name="Momoko Ichinokawa" userId="97fbd8355b740407" providerId="LiveId" clId="{404730ED-0D3A-4119-95A3-A3FC21BD7104}" dt="2024-12-10T14:16:04.336" v="18617" actId="478"/>
          <ac:spMkLst>
            <pc:docMk/>
            <pc:sldMk cId="60100290" sldId="657"/>
            <ac:spMk id="11" creationId="{E44C3F67-FD82-8E4F-08DE-730EC04F969E}"/>
          </ac:spMkLst>
        </pc:spChg>
        <pc:spChg chg="add del mod">
          <ac:chgData name="Momoko Ichinokawa" userId="97fbd8355b740407" providerId="LiveId" clId="{404730ED-0D3A-4119-95A3-A3FC21BD7104}" dt="2024-12-10T14:20:05.810" v="18648"/>
          <ac:spMkLst>
            <pc:docMk/>
            <pc:sldMk cId="60100290" sldId="657"/>
            <ac:spMk id="12" creationId="{7569E715-8071-4E01-266C-707A97CF11F3}"/>
          </ac:spMkLst>
        </pc:spChg>
        <pc:spChg chg="add mod">
          <ac:chgData name="Momoko Ichinokawa" userId="97fbd8355b740407" providerId="LiveId" clId="{404730ED-0D3A-4119-95A3-A3FC21BD7104}" dt="2024-12-10T14:20:05.427" v="18646" actId="1076"/>
          <ac:spMkLst>
            <pc:docMk/>
            <pc:sldMk cId="60100290" sldId="657"/>
            <ac:spMk id="13" creationId="{7BE612B7-0215-3D3D-53B1-FD60A1FDC4C5}"/>
          </ac:spMkLst>
        </pc:spChg>
        <pc:picChg chg="add mod">
          <ac:chgData name="Momoko Ichinokawa" userId="97fbd8355b740407" providerId="LiveId" clId="{404730ED-0D3A-4119-95A3-A3FC21BD7104}" dt="2024-12-10T15:45:44.625" v="19354" actId="1076"/>
          <ac:picMkLst>
            <pc:docMk/>
            <pc:sldMk cId="60100290" sldId="657"/>
            <ac:picMk id="8" creationId="{D5483C23-D465-6DBE-F9A0-843CE4E1DA24}"/>
          </ac:picMkLst>
        </pc:picChg>
        <pc:picChg chg="add mod">
          <ac:chgData name="Momoko Ichinokawa" userId="97fbd8355b740407" providerId="LiveId" clId="{404730ED-0D3A-4119-95A3-A3FC21BD7104}" dt="2024-12-10T14:09:44.389" v="18522" actId="1076"/>
          <ac:picMkLst>
            <pc:docMk/>
            <pc:sldMk cId="60100290" sldId="657"/>
            <ac:picMk id="10" creationId="{E27A4CCB-84FA-C9E3-5219-3ABECFA251E9}"/>
          </ac:picMkLst>
        </pc:picChg>
      </pc:sldChg>
      <pc:sldChg chg="addSp delSp modSp new mod">
        <pc:chgData name="Momoko Ichinokawa" userId="97fbd8355b740407" providerId="LiveId" clId="{404730ED-0D3A-4119-95A3-A3FC21BD7104}" dt="2024-12-10T23:46:51.114" v="20911"/>
        <pc:sldMkLst>
          <pc:docMk/>
          <pc:sldMk cId="1504482637" sldId="658"/>
        </pc:sldMkLst>
        <pc:spChg chg="del">
          <ac:chgData name="Momoko Ichinokawa" userId="97fbd8355b740407" providerId="LiveId" clId="{404730ED-0D3A-4119-95A3-A3FC21BD7104}" dt="2024-12-10T14:33:12.959" v="18727" actId="478"/>
          <ac:spMkLst>
            <pc:docMk/>
            <pc:sldMk cId="1504482637" sldId="658"/>
            <ac:spMk id="2" creationId="{D81D81F9-57A2-1345-01B3-39825E6C2924}"/>
          </ac:spMkLst>
        </pc:spChg>
        <pc:spChg chg="del">
          <ac:chgData name="Momoko Ichinokawa" userId="97fbd8355b740407" providerId="LiveId" clId="{404730ED-0D3A-4119-95A3-A3FC21BD7104}" dt="2024-12-10T14:33:13.982" v="18728" actId="478"/>
          <ac:spMkLst>
            <pc:docMk/>
            <pc:sldMk cId="1504482637" sldId="658"/>
            <ac:spMk id="3" creationId="{AEF527C8-4858-3744-D1D0-B7E839C33843}"/>
          </ac:spMkLst>
        </pc:spChg>
        <pc:spChg chg="add mod">
          <ac:chgData name="Momoko Ichinokawa" userId="97fbd8355b740407" providerId="LiveId" clId="{404730ED-0D3A-4119-95A3-A3FC21BD7104}" dt="2024-12-10T14:26:50.591" v="18724" actId="6549"/>
          <ac:spMkLst>
            <pc:docMk/>
            <pc:sldMk cId="1504482637" sldId="658"/>
            <ac:spMk id="9" creationId="{480B2B2B-2BE0-20E9-9260-AB901B29712B}"/>
          </ac:spMkLst>
        </pc:spChg>
        <pc:spChg chg="add mod">
          <ac:chgData name="Momoko Ichinokawa" userId="97fbd8355b740407" providerId="LiveId" clId="{404730ED-0D3A-4119-95A3-A3FC21BD7104}" dt="2024-12-10T14:32:08.089" v="18726" actId="1076"/>
          <ac:spMkLst>
            <pc:docMk/>
            <pc:sldMk cId="1504482637" sldId="658"/>
            <ac:spMk id="10" creationId="{BD2402E7-6F05-E141-16FD-0CE06B7D05CD}"/>
          </ac:spMkLst>
        </pc:spChg>
        <pc:spChg chg="add mod">
          <ac:chgData name="Momoko Ichinokawa" userId="97fbd8355b740407" providerId="LiveId" clId="{404730ED-0D3A-4119-95A3-A3FC21BD7104}" dt="2024-12-10T14:26:44.299" v="18722" actId="20577"/>
          <ac:spMkLst>
            <pc:docMk/>
            <pc:sldMk cId="1504482637" sldId="658"/>
            <ac:spMk id="11" creationId="{DA4B9E36-D4E3-09D4-D028-DE7AC2A74501}"/>
          </ac:spMkLst>
        </pc:spChg>
        <pc:spChg chg="add">
          <ac:chgData name="Momoko Ichinokawa" userId="97fbd8355b740407" providerId="LiveId" clId="{404730ED-0D3A-4119-95A3-A3FC21BD7104}" dt="2024-12-10T14:33:26.613" v="18729" actId="11529"/>
          <ac:spMkLst>
            <pc:docMk/>
            <pc:sldMk cId="1504482637" sldId="658"/>
            <ac:spMk id="12" creationId="{F4FD0757-4408-416B-B20D-6059C411E85E}"/>
          </ac:spMkLst>
        </pc:spChg>
        <pc:spChg chg="add mod">
          <ac:chgData name="Momoko Ichinokawa" userId="97fbd8355b740407" providerId="LiveId" clId="{404730ED-0D3A-4119-95A3-A3FC21BD7104}" dt="2024-12-10T23:46:51.114" v="20911"/>
          <ac:spMkLst>
            <pc:docMk/>
            <pc:sldMk cId="1504482637" sldId="658"/>
            <ac:spMk id="13" creationId="{7D77EDBA-53DB-77F7-56A6-2D8556414271}"/>
          </ac:spMkLst>
        </pc:spChg>
        <pc:picChg chg="add mod">
          <ac:chgData name="Momoko Ichinokawa" userId="97fbd8355b740407" providerId="LiveId" clId="{404730ED-0D3A-4119-95A3-A3FC21BD7104}" dt="2024-12-10T14:32:05.650" v="18725" actId="1076"/>
          <ac:picMkLst>
            <pc:docMk/>
            <pc:sldMk cId="1504482637" sldId="658"/>
            <ac:picMk id="8" creationId="{13901041-6F06-F9BC-A20D-621D3AF6EAEA}"/>
          </ac:picMkLst>
        </pc:picChg>
      </pc:sldChg>
      <pc:sldChg chg="addSp delSp modSp new mod">
        <pc:chgData name="Momoko Ichinokawa" userId="97fbd8355b740407" providerId="LiveId" clId="{404730ED-0D3A-4119-95A3-A3FC21BD7104}" dt="2024-12-10T23:47:20.863" v="21011"/>
        <pc:sldMkLst>
          <pc:docMk/>
          <pc:sldMk cId="817843970" sldId="659"/>
        </pc:sldMkLst>
        <pc:spChg chg="mod ord">
          <ac:chgData name="Momoko Ichinokawa" userId="97fbd8355b740407" providerId="LiveId" clId="{404730ED-0D3A-4119-95A3-A3FC21BD7104}" dt="2024-12-10T14:50:09.079" v="19229" actId="1076"/>
          <ac:spMkLst>
            <pc:docMk/>
            <pc:sldMk cId="817843970" sldId="659"/>
            <ac:spMk id="2" creationId="{C90AF7AE-58EE-43B3-6017-6DF8A30F5160}"/>
          </ac:spMkLst>
        </pc:spChg>
        <pc:spChg chg="add mod">
          <ac:chgData name="Momoko Ichinokawa" userId="97fbd8355b740407" providerId="LiveId" clId="{404730ED-0D3A-4119-95A3-A3FC21BD7104}" dt="2024-12-10T23:47:20.863" v="21011"/>
          <ac:spMkLst>
            <pc:docMk/>
            <pc:sldMk cId="817843970" sldId="659"/>
            <ac:spMk id="9" creationId="{3A779DB6-400A-74E2-2D85-686A26E44869}"/>
          </ac:spMkLst>
        </pc:spChg>
        <pc:spChg chg="add mod">
          <ac:chgData name="Momoko Ichinokawa" userId="97fbd8355b740407" providerId="LiveId" clId="{404730ED-0D3A-4119-95A3-A3FC21BD7104}" dt="2024-12-10T23:47:15.197" v="20979"/>
          <ac:spMkLst>
            <pc:docMk/>
            <pc:sldMk cId="817843970" sldId="659"/>
            <ac:spMk id="14" creationId="{2462404C-0B6A-3C74-AF08-30A24504A98B}"/>
          </ac:spMkLst>
        </pc:spChg>
        <pc:spChg chg="add del mod">
          <ac:chgData name="Momoko Ichinokawa" userId="97fbd8355b740407" providerId="LiveId" clId="{404730ED-0D3A-4119-95A3-A3FC21BD7104}" dt="2024-12-10T14:51:17.419" v="19252" actId="21"/>
          <ac:spMkLst>
            <pc:docMk/>
            <pc:sldMk cId="817843970" sldId="659"/>
            <ac:spMk id="15" creationId="{7F111F3B-0D9B-C2DB-F65D-A66D58D2A871}"/>
          </ac:spMkLst>
        </pc:spChg>
        <pc:spChg chg="add mod">
          <ac:chgData name="Momoko Ichinokawa" userId="97fbd8355b740407" providerId="LiveId" clId="{404730ED-0D3A-4119-95A3-A3FC21BD7104}" dt="2024-12-10T14:52:21.090" v="19332" actId="208"/>
          <ac:spMkLst>
            <pc:docMk/>
            <pc:sldMk cId="817843970" sldId="659"/>
            <ac:spMk id="16" creationId="{B8407030-87EB-41FF-274D-4619C9C6A991}"/>
          </ac:spMkLst>
        </pc:spChg>
        <pc:picChg chg="add del mod">
          <ac:chgData name="Momoko Ichinokawa" userId="97fbd8355b740407" providerId="LiveId" clId="{404730ED-0D3A-4119-95A3-A3FC21BD7104}" dt="2024-12-10T14:48:56.524" v="19216" actId="478"/>
          <ac:picMkLst>
            <pc:docMk/>
            <pc:sldMk cId="817843970" sldId="659"/>
            <ac:picMk id="8" creationId="{643C4E97-5D76-579B-EA75-BC457B929E04}"/>
          </ac:picMkLst>
        </pc:picChg>
        <pc:picChg chg="add mod">
          <ac:chgData name="Momoko Ichinokawa" userId="97fbd8355b740407" providerId="LiveId" clId="{404730ED-0D3A-4119-95A3-A3FC21BD7104}" dt="2024-12-10T14:50:17.637" v="19231" actId="1076"/>
          <ac:picMkLst>
            <pc:docMk/>
            <pc:sldMk cId="817843970" sldId="659"/>
            <ac:picMk id="11" creationId="{F5D57304-4203-90A2-6E42-71327AE9BB6E}"/>
          </ac:picMkLst>
        </pc:picChg>
        <pc:picChg chg="add mod modCrop">
          <ac:chgData name="Momoko Ichinokawa" userId="97fbd8355b740407" providerId="LiveId" clId="{404730ED-0D3A-4119-95A3-A3FC21BD7104}" dt="2024-12-10T14:50:15.177" v="19230" actId="1076"/>
          <ac:picMkLst>
            <pc:docMk/>
            <pc:sldMk cId="817843970" sldId="659"/>
            <ac:picMk id="13" creationId="{3F89501E-6547-A8C7-3BBE-FA6E97003D7F}"/>
          </ac:picMkLst>
        </pc:picChg>
      </pc:sldChg>
      <pc:sldChg chg="addSp delSp modSp mod">
        <pc:chgData name="Momoko Ichinokawa" userId="97fbd8355b740407" providerId="LiveId" clId="{404730ED-0D3A-4119-95A3-A3FC21BD7104}" dt="2024-12-10T23:48:15.474" v="21128" actId="6549"/>
        <pc:sldMkLst>
          <pc:docMk/>
          <pc:sldMk cId="2511109647" sldId="660"/>
        </pc:sldMkLst>
        <pc:spChg chg="mod">
          <ac:chgData name="Momoko Ichinokawa" userId="97fbd8355b740407" providerId="LiveId" clId="{404730ED-0D3A-4119-95A3-A3FC21BD7104}" dt="2024-12-10T14:52:46.186" v="19344"/>
          <ac:spMkLst>
            <pc:docMk/>
            <pc:sldMk cId="2511109647" sldId="660"/>
            <ac:spMk id="2" creationId="{E1BF58A0-34E2-4A7A-8C1A-6CAC1A2A9867}"/>
          </ac:spMkLst>
        </pc:spChg>
        <pc:spChg chg="add mod">
          <ac:chgData name="Momoko Ichinokawa" userId="97fbd8355b740407" providerId="LiveId" clId="{404730ED-0D3A-4119-95A3-A3FC21BD7104}" dt="2024-12-10T23:47:37.731" v="21014"/>
          <ac:spMkLst>
            <pc:docMk/>
            <pc:sldMk cId="2511109647" sldId="660"/>
            <ac:spMk id="7" creationId="{9C78BC8A-8F5A-9649-E9E2-9C18A470634F}"/>
          </ac:spMkLst>
        </pc:spChg>
        <pc:spChg chg="del">
          <ac:chgData name="Momoko Ichinokawa" userId="97fbd8355b740407" providerId="LiveId" clId="{404730ED-0D3A-4119-95A3-A3FC21BD7104}" dt="2024-12-10T23:47:37.309" v="21013" actId="478"/>
          <ac:spMkLst>
            <pc:docMk/>
            <pc:sldMk cId="2511109647" sldId="660"/>
            <ac:spMk id="9" creationId="{CD150CDF-081A-2C32-DC9F-06CC3B4F1B9B}"/>
          </ac:spMkLst>
        </pc:spChg>
        <pc:spChg chg="add mod">
          <ac:chgData name="Momoko Ichinokawa" userId="97fbd8355b740407" providerId="LiveId" clId="{404730ED-0D3A-4119-95A3-A3FC21BD7104}" dt="2024-12-10T23:48:15.474" v="21128" actId="6549"/>
          <ac:spMkLst>
            <pc:docMk/>
            <pc:sldMk cId="2511109647" sldId="660"/>
            <ac:spMk id="10" creationId="{1A0185D1-72AB-BA10-8F85-165FF46F3136}"/>
          </ac:spMkLst>
        </pc:spChg>
        <pc:spChg chg="add mod">
          <ac:chgData name="Momoko Ichinokawa" userId="97fbd8355b740407" providerId="LiveId" clId="{404730ED-0D3A-4119-95A3-A3FC21BD7104}" dt="2024-12-10T23:47:37.731" v="21014"/>
          <ac:spMkLst>
            <pc:docMk/>
            <pc:sldMk cId="2511109647" sldId="660"/>
            <ac:spMk id="12" creationId="{89524E97-3CF2-D2DC-8712-CD1CB545E2A3}"/>
          </ac:spMkLst>
        </pc:spChg>
        <pc:spChg chg="del">
          <ac:chgData name="Momoko Ichinokawa" userId="97fbd8355b740407" providerId="LiveId" clId="{404730ED-0D3A-4119-95A3-A3FC21BD7104}" dt="2024-12-10T23:47:34.838" v="21012" actId="478"/>
          <ac:spMkLst>
            <pc:docMk/>
            <pc:sldMk cId="2511109647" sldId="660"/>
            <ac:spMk id="14" creationId="{ED93EBF7-4D9E-F37E-F0BA-96A274A28FC3}"/>
          </ac:spMkLst>
        </pc:spChg>
        <pc:spChg chg="add mod">
          <ac:chgData name="Momoko Ichinokawa" userId="97fbd8355b740407" providerId="LiveId" clId="{404730ED-0D3A-4119-95A3-A3FC21BD7104}" dt="2024-12-10T23:47:49.040" v="21016"/>
          <ac:spMkLst>
            <pc:docMk/>
            <pc:sldMk cId="2511109647" sldId="660"/>
            <ac:spMk id="15" creationId="{145E6CEC-5390-C45C-94B7-F17DE2E5412C}"/>
          </ac:spMkLst>
        </pc:spChg>
        <pc:spChg chg="del mod ord">
          <ac:chgData name="Momoko Ichinokawa" userId="97fbd8355b740407" providerId="LiveId" clId="{404730ED-0D3A-4119-95A3-A3FC21BD7104}" dt="2024-12-10T15:46:22.056" v="19355" actId="478"/>
          <ac:spMkLst>
            <pc:docMk/>
            <pc:sldMk cId="2511109647" sldId="660"/>
            <ac:spMk id="16" creationId="{4A98B068-AEDE-8B8D-16CE-0F0AA11FB752}"/>
          </ac:spMkLst>
        </pc:spChg>
        <pc:spChg chg="add mod">
          <ac:chgData name="Momoko Ichinokawa" userId="97fbd8355b740407" providerId="LiveId" clId="{404730ED-0D3A-4119-95A3-A3FC21BD7104}" dt="2024-12-10T23:47:49.040" v="21016"/>
          <ac:spMkLst>
            <pc:docMk/>
            <pc:sldMk cId="2511109647" sldId="660"/>
            <ac:spMk id="16" creationId="{87681BD7-BE44-D122-4EAC-1A3A309D3498}"/>
          </ac:spMkLst>
        </pc:spChg>
        <pc:picChg chg="add mod">
          <ac:chgData name="Momoko Ichinokawa" userId="97fbd8355b740407" providerId="LiveId" clId="{404730ED-0D3A-4119-95A3-A3FC21BD7104}" dt="2024-12-10T14:54:56.295" v="19351" actId="1076"/>
          <ac:picMkLst>
            <pc:docMk/>
            <pc:sldMk cId="2511109647" sldId="660"/>
            <ac:picMk id="8" creationId="{71098828-6787-62E0-4407-90B58AD9CB74}"/>
          </ac:picMkLst>
        </pc:picChg>
        <pc:picChg chg="mod">
          <ac:chgData name="Momoko Ichinokawa" userId="97fbd8355b740407" providerId="LiveId" clId="{404730ED-0D3A-4119-95A3-A3FC21BD7104}" dt="2024-12-10T14:54:22.771" v="19346" actId="14826"/>
          <ac:picMkLst>
            <pc:docMk/>
            <pc:sldMk cId="2511109647" sldId="660"/>
            <ac:picMk id="11" creationId="{F7D97A7F-D461-83A8-A2BA-6B4173DE92E6}"/>
          </ac:picMkLst>
        </pc:picChg>
        <pc:picChg chg="del mod">
          <ac:chgData name="Momoko Ichinokawa" userId="97fbd8355b740407" providerId="LiveId" clId="{404730ED-0D3A-4119-95A3-A3FC21BD7104}" dt="2024-12-10T14:54:26.085" v="19347" actId="478"/>
          <ac:picMkLst>
            <pc:docMk/>
            <pc:sldMk cId="2511109647" sldId="660"/>
            <ac:picMk id="13" creationId="{AFB28670-A6A4-F0BD-766B-52C160743B4A}"/>
          </ac:picMkLst>
        </pc:picChg>
        <pc:picChg chg="add">
          <ac:chgData name="Momoko Ichinokawa" userId="97fbd8355b740407" providerId="LiveId" clId="{404730ED-0D3A-4119-95A3-A3FC21BD7104}" dt="2024-12-10T23:47:45.846" v="21015"/>
          <ac:picMkLst>
            <pc:docMk/>
            <pc:sldMk cId="2511109647" sldId="660"/>
            <ac:picMk id="13" creationId="{D7B6C9C0-5869-BB0C-9EEA-6CA049716646}"/>
          </ac:picMkLst>
        </pc:picChg>
      </pc:sldChg>
    </pc:docChg>
  </pc:docChgLst>
  <pc:docChgLst>
    <pc:chgData name="ICHINOKAWA Momoko" userId="215a7c54-7685-446e-9175-6d0aa5d8b781" providerId="ADAL" clId="{8B09D44D-B0A5-4C08-A2D0-C083026D5183}"/>
    <pc:docChg chg="undo custSel addSld delSld modSld sldOrd delSection modSection">
      <pc:chgData name="ICHINOKAWA Momoko" userId="215a7c54-7685-446e-9175-6d0aa5d8b781" providerId="ADAL" clId="{8B09D44D-B0A5-4C08-A2D0-C083026D5183}" dt="2024-09-19T07:01:03.954" v="10892"/>
      <pc:docMkLst>
        <pc:docMk/>
      </pc:docMkLst>
      <pc:sldChg chg="modSp mod">
        <pc:chgData name="ICHINOKAWA Momoko" userId="215a7c54-7685-446e-9175-6d0aa5d8b781" providerId="ADAL" clId="{8B09D44D-B0A5-4C08-A2D0-C083026D5183}" dt="2024-09-17T01:26:45.236" v="2"/>
        <pc:sldMkLst>
          <pc:docMk/>
          <pc:sldMk cId="2752759380" sldId="257"/>
        </pc:sldMkLst>
        <pc:spChg chg="mod">
          <ac:chgData name="ICHINOKAWA Momoko" userId="215a7c54-7685-446e-9175-6d0aa5d8b781" providerId="ADAL" clId="{8B09D44D-B0A5-4C08-A2D0-C083026D5183}" dt="2024-09-17T01:26:45.236" v="2"/>
          <ac:spMkLst>
            <pc:docMk/>
            <pc:sldMk cId="2752759380" sldId="257"/>
            <ac:spMk id="2" creationId="{578F099E-FD7D-105E-1C74-4886A6866365}"/>
          </ac:spMkLst>
        </pc:spChg>
      </pc:sldChg>
      <pc:sldChg chg="modSp mod">
        <pc:chgData name="ICHINOKAWA Momoko" userId="215a7c54-7685-446e-9175-6d0aa5d8b781" providerId="ADAL" clId="{8B09D44D-B0A5-4C08-A2D0-C083026D5183}" dt="2024-09-17T04:53:20.339" v="9627"/>
        <pc:sldMkLst>
          <pc:docMk/>
          <pc:sldMk cId="510270028" sldId="258"/>
        </pc:sldMkLst>
        <pc:spChg chg="mod">
          <ac:chgData name="ICHINOKAWA Momoko" userId="215a7c54-7685-446e-9175-6d0aa5d8b781" providerId="ADAL" clId="{8B09D44D-B0A5-4C08-A2D0-C083026D5183}" dt="2024-09-17T01:27:17.626" v="5" actId="21"/>
          <ac:spMkLst>
            <pc:docMk/>
            <pc:sldMk cId="510270028" sldId="258"/>
            <ac:spMk id="2" creationId="{420B37B0-BB9E-93E8-6D3D-15DFAE147056}"/>
          </ac:spMkLst>
        </pc:spChg>
        <pc:spChg chg="mod">
          <ac:chgData name="ICHINOKAWA Momoko" userId="215a7c54-7685-446e-9175-6d0aa5d8b781" providerId="ADAL" clId="{8B09D44D-B0A5-4C08-A2D0-C083026D5183}" dt="2024-09-17T04:53:20.339" v="9627"/>
          <ac:spMkLst>
            <pc:docMk/>
            <pc:sldMk cId="510270028" sldId="258"/>
            <ac:spMk id="3" creationId="{5836B57C-AEAA-4425-38EC-ECEBFD911B4E}"/>
          </ac:spMkLst>
        </pc:spChg>
      </pc:sldChg>
      <pc:sldChg chg="delSp modSp mod">
        <pc:chgData name="ICHINOKAWA Momoko" userId="215a7c54-7685-446e-9175-6d0aa5d8b781" providerId="ADAL" clId="{8B09D44D-B0A5-4C08-A2D0-C083026D5183}" dt="2024-09-17T04:52:25.404" v="9393"/>
        <pc:sldMkLst>
          <pc:docMk/>
          <pc:sldMk cId="1562878709" sldId="259"/>
        </pc:sldMkLst>
        <pc:spChg chg="mod">
          <ac:chgData name="ICHINOKAWA Momoko" userId="215a7c54-7685-446e-9175-6d0aa5d8b781" providerId="ADAL" clId="{8B09D44D-B0A5-4C08-A2D0-C083026D5183}" dt="2024-09-17T01:28:34.184" v="267" actId="20577"/>
          <ac:spMkLst>
            <pc:docMk/>
            <pc:sldMk cId="1562878709" sldId="259"/>
            <ac:spMk id="2" creationId="{BC643161-4F3C-E85E-4F8C-0E028A481E70}"/>
          </ac:spMkLst>
        </pc:spChg>
        <pc:spChg chg="mod">
          <ac:chgData name="ICHINOKAWA Momoko" userId="215a7c54-7685-446e-9175-6d0aa5d8b781" providerId="ADAL" clId="{8B09D44D-B0A5-4C08-A2D0-C083026D5183}" dt="2024-09-17T04:52:25.404" v="9393"/>
          <ac:spMkLst>
            <pc:docMk/>
            <pc:sldMk cId="1562878709" sldId="259"/>
            <ac:spMk id="3" creationId="{D3B3B0BF-DAA9-0453-7B8C-6EFE6A7C2F1F}"/>
          </ac:spMkLst>
        </pc:spChg>
        <pc:spChg chg="del">
          <ac:chgData name="ICHINOKAWA Momoko" userId="215a7c54-7685-446e-9175-6d0aa5d8b781" providerId="ADAL" clId="{8B09D44D-B0A5-4C08-A2D0-C083026D5183}" dt="2024-09-17T01:28:53.444" v="350" actId="478"/>
          <ac:spMkLst>
            <pc:docMk/>
            <pc:sldMk cId="1562878709" sldId="259"/>
            <ac:spMk id="7" creationId="{5C624D45-2002-8074-FB79-217A75D72333}"/>
          </ac:spMkLst>
        </pc:spChg>
      </pc:sldChg>
      <pc:sldChg chg="del">
        <pc:chgData name="ICHINOKAWA Momoko" userId="215a7c54-7685-446e-9175-6d0aa5d8b781" providerId="ADAL" clId="{8B09D44D-B0A5-4C08-A2D0-C083026D5183}" dt="2024-09-17T01:32:10.596" v="616" actId="2696"/>
        <pc:sldMkLst>
          <pc:docMk/>
          <pc:sldMk cId="2700582007" sldId="263"/>
        </pc:sldMkLst>
      </pc:sldChg>
      <pc:sldChg chg="del">
        <pc:chgData name="ICHINOKAWA Momoko" userId="215a7c54-7685-446e-9175-6d0aa5d8b781" providerId="ADAL" clId="{8B09D44D-B0A5-4C08-A2D0-C083026D5183}" dt="2024-09-17T01:32:10.596" v="616" actId="2696"/>
        <pc:sldMkLst>
          <pc:docMk/>
          <pc:sldMk cId="498519322" sldId="265"/>
        </pc:sldMkLst>
      </pc:sldChg>
      <pc:sldChg chg="del">
        <pc:chgData name="ICHINOKAWA Momoko" userId="215a7c54-7685-446e-9175-6d0aa5d8b781" providerId="ADAL" clId="{8B09D44D-B0A5-4C08-A2D0-C083026D5183}" dt="2024-09-17T01:32:10.596" v="616" actId="2696"/>
        <pc:sldMkLst>
          <pc:docMk/>
          <pc:sldMk cId="3923163464" sldId="267"/>
        </pc:sldMkLst>
      </pc:sldChg>
      <pc:sldChg chg="del">
        <pc:chgData name="ICHINOKAWA Momoko" userId="215a7c54-7685-446e-9175-6d0aa5d8b781" providerId="ADAL" clId="{8B09D44D-B0A5-4C08-A2D0-C083026D5183}" dt="2024-09-17T01:32:10.596" v="616" actId="2696"/>
        <pc:sldMkLst>
          <pc:docMk/>
          <pc:sldMk cId="2383614146" sldId="269"/>
        </pc:sldMkLst>
      </pc:sldChg>
      <pc:sldChg chg="del">
        <pc:chgData name="ICHINOKAWA Momoko" userId="215a7c54-7685-446e-9175-6d0aa5d8b781" providerId="ADAL" clId="{8B09D44D-B0A5-4C08-A2D0-C083026D5183}" dt="2024-09-17T01:29:05.930" v="352" actId="2696"/>
        <pc:sldMkLst>
          <pc:docMk/>
          <pc:sldMk cId="3331114409" sldId="272"/>
        </pc:sldMkLst>
      </pc:sldChg>
      <pc:sldChg chg="del">
        <pc:chgData name="ICHINOKAWA Momoko" userId="215a7c54-7685-446e-9175-6d0aa5d8b781" providerId="ADAL" clId="{8B09D44D-B0A5-4C08-A2D0-C083026D5183}" dt="2024-09-17T01:32:10.596" v="616" actId="2696"/>
        <pc:sldMkLst>
          <pc:docMk/>
          <pc:sldMk cId="2823000562" sldId="312"/>
        </pc:sldMkLst>
      </pc:sldChg>
      <pc:sldChg chg="del">
        <pc:chgData name="ICHINOKAWA Momoko" userId="215a7c54-7685-446e-9175-6d0aa5d8b781" providerId="ADAL" clId="{8B09D44D-B0A5-4C08-A2D0-C083026D5183}" dt="2024-09-17T01:32:10.596" v="616" actId="2696"/>
        <pc:sldMkLst>
          <pc:docMk/>
          <pc:sldMk cId="1642355635" sldId="321"/>
        </pc:sldMkLst>
      </pc:sldChg>
      <pc:sldChg chg="del">
        <pc:chgData name="ICHINOKAWA Momoko" userId="215a7c54-7685-446e-9175-6d0aa5d8b781" providerId="ADAL" clId="{8B09D44D-B0A5-4C08-A2D0-C083026D5183}" dt="2024-09-17T01:32:10.596" v="616" actId="2696"/>
        <pc:sldMkLst>
          <pc:docMk/>
          <pc:sldMk cId="3543921517" sldId="323"/>
        </pc:sldMkLst>
      </pc:sldChg>
      <pc:sldChg chg="del">
        <pc:chgData name="ICHINOKAWA Momoko" userId="215a7c54-7685-446e-9175-6d0aa5d8b781" providerId="ADAL" clId="{8B09D44D-B0A5-4C08-A2D0-C083026D5183}" dt="2024-09-17T01:32:10.596" v="616" actId="2696"/>
        <pc:sldMkLst>
          <pc:docMk/>
          <pc:sldMk cId="3354330291" sldId="326"/>
        </pc:sldMkLst>
      </pc:sldChg>
      <pc:sldChg chg="del">
        <pc:chgData name="ICHINOKAWA Momoko" userId="215a7c54-7685-446e-9175-6d0aa5d8b781" providerId="ADAL" clId="{8B09D44D-B0A5-4C08-A2D0-C083026D5183}" dt="2024-09-17T01:32:10.596" v="616" actId="2696"/>
        <pc:sldMkLst>
          <pc:docMk/>
          <pc:sldMk cId="4118102604" sldId="330"/>
        </pc:sldMkLst>
      </pc:sldChg>
      <pc:sldChg chg="del">
        <pc:chgData name="ICHINOKAWA Momoko" userId="215a7c54-7685-446e-9175-6d0aa5d8b781" providerId="ADAL" clId="{8B09D44D-B0A5-4C08-A2D0-C083026D5183}" dt="2024-09-17T01:32:10.596" v="616" actId="2696"/>
        <pc:sldMkLst>
          <pc:docMk/>
          <pc:sldMk cId="1806680570" sldId="331"/>
        </pc:sldMkLst>
      </pc:sldChg>
      <pc:sldChg chg="del">
        <pc:chgData name="ICHINOKAWA Momoko" userId="215a7c54-7685-446e-9175-6d0aa5d8b781" providerId="ADAL" clId="{8B09D44D-B0A5-4C08-A2D0-C083026D5183}" dt="2024-09-17T01:32:10.596" v="616" actId="2696"/>
        <pc:sldMkLst>
          <pc:docMk/>
          <pc:sldMk cId="1674295066" sldId="332"/>
        </pc:sldMkLst>
      </pc:sldChg>
      <pc:sldChg chg="del">
        <pc:chgData name="ICHINOKAWA Momoko" userId="215a7c54-7685-446e-9175-6d0aa5d8b781" providerId="ADAL" clId="{8B09D44D-B0A5-4C08-A2D0-C083026D5183}" dt="2024-09-17T01:32:10.596" v="616" actId="2696"/>
        <pc:sldMkLst>
          <pc:docMk/>
          <pc:sldMk cId="484130152" sldId="334"/>
        </pc:sldMkLst>
      </pc:sldChg>
      <pc:sldChg chg="del">
        <pc:chgData name="ICHINOKAWA Momoko" userId="215a7c54-7685-446e-9175-6d0aa5d8b781" providerId="ADAL" clId="{8B09D44D-B0A5-4C08-A2D0-C083026D5183}" dt="2024-09-17T01:32:10.596" v="616" actId="2696"/>
        <pc:sldMkLst>
          <pc:docMk/>
          <pc:sldMk cId="4075008390" sldId="335"/>
        </pc:sldMkLst>
      </pc:sldChg>
      <pc:sldChg chg="del">
        <pc:chgData name="ICHINOKAWA Momoko" userId="215a7c54-7685-446e-9175-6d0aa5d8b781" providerId="ADAL" clId="{8B09D44D-B0A5-4C08-A2D0-C083026D5183}" dt="2024-09-17T01:32:10.596" v="616" actId="2696"/>
        <pc:sldMkLst>
          <pc:docMk/>
          <pc:sldMk cId="812264175" sldId="336"/>
        </pc:sldMkLst>
      </pc:sldChg>
      <pc:sldChg chg="del">
        <pc:chgData name="ICHINOKAWA Momoko" userId="215a7c54-7685-446e-9175-6d0aa5d8b781" providerId="ADAL" clId="{8B09D44D-B0A5-4C08-A2D0-C083026D5183}" dt="2024-09-17T01:32:10.596" v="616" actId="2696"/>
        <pc:sldMkLst>
          <pc:docMk/>
          <pc:sldMk cId="2385397086" sldId="339"/>
        </pc:sldMkLst>
      </pc:sldChg>
      <pc:sldChg chg="del">
        <pc:chgData name="ICHINOKAWA Momoko" userId="215a7c54-7685-446e-9175-6d0aa5d8b781" providerId="ADAL" clId="{8B09D44D-B0A5-4C08-A2D0-C083026D5183}" dt="2024-09-17T01:32:10.596" v="616" actId="2696"/>
        <pc:sldMkLst>
          <pc:docMk/>
          <pc:sldMk cId="692050135" sldId="342"/>
        </pc:sldMkLst>
      </pc:sldChg>
      <pc:sldChg chg="del">
        <pc:chgData name="ICHINOKAWA Momoko" userId="215a7c54-7685-446e-9175-6d0aa5d8b781" providerId="ADAL" clId="{8B09D44D-B0A5-4C08-A2D0-C083026D5183}" dt="2024-09-17T01:32:10.596" v="616" actId="2696"/>
        <pc:sldMkLst>
          <pc:docMk/>
          <pc:sldMk cId="1703681602" sldId="343"/>
        </pc:sldMkLst>
      </pc:sldChg>
      <pc:sldChg chg="del">
        <pc:chgData name="ICHINOKAWA Momoko" userId="215a7c54-7685-446e-9175-6d0aa5d8b781" providerId="ADAL" clId="{8B09D44D-B0A5-4C08-A2D0-C083026D5183}" dt="2024-09-17T01:32:10.596" v="616" actId="2696"/>
        <pc:sldMkLst>
          <pc:docMk/>
          <pc:sldMk cId="1157711689" sldId="344"/>
        </pc:sldMkLst>
      </pc:sldChg>
      <pc:sldChg chg="del">
        <pc:chgData name="ICHINOKAWA Momoko" userId="215a7c54-7685-446e-9175-6d0aa5d8b781" providerId="ADAL" clId="{8B09D44D-B0A5-4C08-A2D0-C083026D5183}" dt="2024-09-17T01:32:10.596" v="616" actId="2696"/>
        <pc:sldMkLst>
          <pc:docMk/>
          <pc:sldMk cId="2182474047" sldId="348"/>
        </pc:sldMkLst>
      </pc:sldChg>
      <pc:sldChg chg="del">
        <pc:chgData name="ICHINOKAWA Momoko" userId="215a7c54-7685-446e-9175-6d0aa5d8b781" providerId="ADAL" clId="{8B09D44D-B0A5-4C08-A2D0-C083026D5183}" dt="2024-09-17T01:32:10.596" v="616" actId="2696"/>
        <pc:sldMkLst>
          <pc:docMk/>
          <pc:sldMk cId="1046817135" sldId="350"/>
        </pc:sldMkLst>
      </pc:sldChg>
      <pc:sldChg chg="del">
        <pc:chgData name="ICHINOKAWA Momoko" userId="215a7c54-7685-446e-9175-6d0aa5d8b781" providerId="ADAL" clId="{8B09D44D-B0A5-4C08-A2D0-C083026D5183}" dt="2024-09-17T01:32:10.596" v="616" actId="2696"/>
        <pc:sldMkLst>
          <pc:docMk/>
          <pc:sldMk cId="984281100" sldId="351"/>
        </pc:sldMkLst>
      </pc:sldChg>
      <pc:sldChg chg="del">
        <pc:chgData name="ICHINOKAWA Momoko" userId="215a7c54-7685-446e-9175-6d0aa5d8b781" providerId="ADAL" clId="{8B09D44D-B0A5-4C08-A2D0-C083026D5183}" dt="2024-09-17T01:28:58.790" v="351" actId="2696"/>
        <pc:sldMkLst>
          <pc:docMk/>
          <pc:sldMk cId="1488494409" sldId="354"/>
        </pc:sldMkLst>
      </pc:sldChg>
      <pc:sldChg chg="del">
        <pc:chgData name="ICHINOKAWA Momoko" userId="215a7c54-7685-446e-9175-6d0aa5d8b781" providerId="ADAL" clId="{8B09D44D-B0A5-4C08-A2D0-C083026D5183}" dt="2024-09-17T01:32:10.596" v="616" actId="2696"/>
        <pc:sldMkLst>
          <pc:docMk/>
          <pc:sldMk cId="1210515137" sldId="373"/>
        </pc:sldMkLst>
      </pc:sldChg>
      <pc:sldChg chg="del">
        <pc:chgData name="ICHINOKAWA Momoko" userId="215a7c54-7685-446e-9175-6d0aa5d8b781" providerId="ADAL" clId="{8B09D44D-B0A5-4C08-A2D0-C083026D5183}" dt="2024-09-17T01:32:10.596" v="616" actId="2696"/>
        <pc:sldMkLst>
          <pc:docMk/>
          <pc:sldMk cId="1127241020" sldId="507"/>
        </pc:sldMkLst>
      </pc:sldChg>
      <pc:sldChg chg="del">
        <pc:chgData name="ICHINOKAWA Momoko" userId="215a7c54-7685-446e-9175-6d0aa5d8b781" providerId="ADAL" clId="{8B09D44D-B0A5-4C08-A2D0-C083026D5183}" dt="2024-09-17T01:32:10.596" v="616" actId="2696"/>
        <pc:sldMkLst>
          <pc:docMk/>
          <pc:sldMk cId="1066371807" sldId="508"/>
        </pc:sldMkLst>
      </pc:sldChg>
      <pc:sldChg chg="del">
        <pc:chgData name="ICHINOKAWA Momoko" userId="215a7c54-7685-446e-9175-6d0aa5d8b781" providerId="ADAL" clId="{8B09D44D-B0A5-4C08-A2D0-C083026D5183}" dt="2024-09-17T01:32:10.596" v="616" actId="2696"/>
        <pc:sldMkLst>
          <pc:docMk/>
          <pc:sldMk cId="506402491" sldId="509"/>
        </pc:sldMkLst>
      </pc:sldChg>
      <pc:sldChg chg="del">
        <pc:chgData name="ICHINOKAWA Momoko" userId="215a7c54-7685-446e-9175-6d0aa5d8b781" providerId="ADAL" clId="{8B09D44D-B0A5-4C08-A2D0-C083026D5183}" dt="2024-09-17T01:32:10.596" v="616" actId="2696"/>
        <pc:sldMkLst>
          <pc:docMk/>
          <pc:sldMk cId="3971588668" sldId="510"/>
        </pc:sldMkLst>
      </pc:sldChg>
      <pc:sldChg chg="del">
        <pc:chgData name="ICHINOKAWA Momoko" userId="215a7c54-7685-446e-9175-6d0aa5d8b781" providerId="ADAL" clId="{8B09D44D-B0A5-4C08-A2D0-C083026D5183}" dt="2024-09-17T01:29:05.930" v="352" actId="2696"/>
        <pc:sldMkLst>
          <pc:docMk/>
          <pc:sldMk cId="2305553494" sldId="529"/>
        </pc:sldMkLst>
      </pc:sldChg>
      <pc:sldChg chg="del">
        <pc:chgData name="ICHINOKAWA Momoko" userId="215a7c54-7685-446e-9175-6d0aa5d8b781" providerId="ADAL" clId="{8B09D44D-B0A5-4C08-A2D0-C083026D5183}" dt="2024-09-17T01:29:05.930" v="352" actId="2696"/>
        <pc:sldMkLst>
          <pc:docMk/>
          <pc:sldMk cId="3465244374" sldId="530"/>
        </pc:sldMkLst>
      </pc:sldChg>
      <pc:sldChg chg="del">
        <pc:chgData name="ICHINOKAWA Momoko" userId="215a7c54-7685-446e-9175-6d0aa5d8b781" providerId="ADAL" clId="{8B09D44D-B0A5-4C08-A2D0-C083026D5183}" dt="2024-09-17T01:29:05.930" v="352" actId="2696"/>
        <pc:sldMkLst>
          <pc:docMk/>
          <pc:sldMk cId="2730745490" sldId="531"/>
        </pc:sldMkLst>
      </pc:sldChg>
      <pc:sldChg chg="del">
        <pc:chgData name="ICHINOKAWA Momoko" userId="215a7c54-7685-446e-9175-6d0aa5d8b781" providerId="ADAL" clId="{8B09D44D-B0A5-4C08-A2D0-C083026D5183}" dt="2024-09-17T01:29:05.930" v="352" actId="2696"/>
        <pc:sldMkLst>
          <pc:docMk/>
          <pc:sldMk cId="854812347" sldId="532"/>
        </pc:sldMkLst>
      </pc:sldChg>
      <pc:sldChg chg="del">
        <pc:chgData name="ICHINOKAWA Momoko" userId="215a7c54-7685-446e-9175-6d0aa5d8b781" providerId="ADAL" clId="{8B09D44D-B0A5-4C08-A2D0-C083026D5183}" dt="2024-09-17T01:29:05.930" v="352" actId="2696"/>
        <pc:sldMkLst>
          <pc:docMk/>
          <pc:sldMk cId="1599258729" sldId="533"/>
        </pc:sldMkLst>
      </pc:sldChg>
      <pc:sldChg chg="del">
        <pc:chgData name="ICHINOKAWA Momoko" userId="215a7c54-7685-446e-9175-6d0aa5d8b781" providerId="ADAL" clId="{8B09D44D-B0A5-4C08-A2D0-C083026D5183}" dt="2024-09-17T01:32:10.596" v="616" actId="2696"/>
        <pc:sldMkLst>
          <pc:docMk/>
          <pc:sldMk cId="2492030771" sldId="534"/>
        </pc:sldMkLst>
      </pc:sldChg>
      <pc:sldChg chg="del">
        <pc:chgData name="ICHINOKAWA Momoko" userId="215a7c54-7685-446e-9175-6d0aa5d8b781" providerId="ADAL" clId="{8B09D44D-B0A5-4C08-A2D0-C083026D5183}" dt="2024-09-17T01:32:10.596" v="616" actId="2696"/>
        <pc:sldMkLst>
          <pc:docMk/>
          <pc:sldMk cId="2716364754" sldId="535"/>
        </pc:sldMkLst>
      </pc:sldChg>
      <pc:sldChg chg="del">
        <pc:chgData name="ICHINOKAWA Momoko" userId="215a7c54-7685-446e-9175-6d0aa5d8b781" providerId="ADAL" clId="{8B09D44D-B0A5-4C08-A2D0-C083026D5183}" dt="2024-09-17T01:32:10.596" v="616" actId="2696"/>
        <pc:sldMkLst>
          <pc:docMk/>
          <pc:sldMk cId="1337665931" sldId="536"/>
        </pc:sldMkLst>
      </pc:sldChg>
      <pc:sldChg chg="del">
        <pc:chgData name="ICHINOKAWA Momoko" userId="215a7c54-7685-446e-9175-6d0aa5d8b781" providerId="ADAL" clId="{8B09D44D-B0A5-4C08-A2D0-C083026D5183}" dt="2024-09-17T01:32:10.596" v="616" actId="2696"/>
        <pc:sldMkLst>
          <pc:docMk/>
          <pc:sldMk cId="3341571086" sldId="537"/>
        </pc:sldMkLst>
      </pc:sldChg>
      <pc:sldChg chg="del">
        <pc:chgData name="ICHINOKAWA Momoko" userId="215a7c54-7685-446e-9175-6d0aa5d8b781" providerId="ADAL" clId="{8B09D44D-B0A5-4C08-A2D0-C083026D5183}" dt="2024-09-17T01:32:10.596" v="616" actId="2696"/>
        <pc:sldMkLst>
          <pc:docMk/>
          <pc:sldMk cId="3694760038" sldId="538"/>
        </pc:sldMkLst>
      </pc:sldChg>
      <pc:sldChg chg="del">
        <pc:chgData name="ICHINOKAWA Momoko" userId="215a7c54-7685-446e-9175-6d0aa5d8b781" providerId="ADAL" clId="{8B09D44D-B0A5-4C08-A2D0-C083026D5183}" dt="2024-09-17T01:32:10.596" v="616" actId="2696"/>
        <pc:sldMkLst>
          <pc:docMk/>
          <pc:sldMk cId="2059266519" sldId="540"/>
        </pc:sldMkLst>
      </pc:sldChg>
      <pc:sldChg chg="del">
        <pc:chgData name="ICHINOKAWA Momoko" userId="215a7c54-7685-446e-9175-6d0aa5d8b781" providerId="ADAL" clId="{8B09D44D-B0A5-4C08-A2D0-C083026D5183}" dt="2024-09-17T01:32:10.596" v="616" actId="2696"/>
        <pc:sldMkLst>
          <pc:docMk/>
          <pc:sldMk cId="4005580947" sldId="541"/>
        </pc:sldMkLst>
      </pc:sldChg>
      <pc:sldChg chg="del">
        <pc:chgData name="ICHINOKAWA Momoko" userId="215a7c54-7685-446e-9175-6d0aa5d8b781" providerId="ADAL" clId="{8B09D44D-B0A5-4C08-A2D0-C083026D5183}" dt="2024-09-17T01:32:10.596" v="616" actId="2696"/>
        <pc:sldMkLst>
          <pc:docMk/>
          <pc:sldMk cId="932296512" sldId="543"/>
        </pc:sldMkLst>
      </pc:sldChg>
      <pc:sldChg chg="del">
        <pc:chgData name="ICHINOKAWA Momoko" userId="215a7c54-7685-446e-9175-6d0aa5d8b781" providerId="ADAL" clId="{8B09D44D-B0A5-4C08-A2D0-C083026D5183}" dt="2024-09-17T01:32:10.596" v="616" actId="2696"/>
        <pc:sldMkLst>
          <pc:docMk/>
          <pc:sldMk cId="1482917367" sldId="544"/>
        </pc:sldMkLst>
      </pc:sldChg>
      <pc:sldChg chg="del">
        <pc:chgData name="ICHINOKAWA Momoko" userId="215a7c54-7685-446e-9175-6d0aa5d8b781" providerId="ADAL" clId="{8B09D44D-B0A5-4C08-A2D0-C083026D5183}" dt="2024-09-17T01:32:10.596" v="616" actId="2696"/>
        <pc:sldMkLst>
          <pc:docMk/>
          <pc:sldMk cId="1939993696" sldId="545"/>
        </pc:sldMkLst>
      </pc:sldChg>
      <pc:sldChg chg="del">
        <pc:chgData name="ICHINOKAWA Momoko" userId="215a7c54-7685-446e-9175-6d0aa5d8b781" providerId="ADAL" clId="{8B09D44D-B0A5-4C08-A2D0-C083026D5183}" dt="2024-09-17T01:32:10.596" v="616" actId="2696"/>
        <pc:sldMkLst>
          <pc:docMk/>
          <pc:sldMk cId="2437046449" sldId="546"/>
        </pc:sldMkLst>
      </pc:sldChg>
      <pc:sldChg chg="del">
        <pc:chgData name="ICHINOKAWA Momoko" userId="215a7c54-7685-446e-9175-6d0aa5d8b781" providerId="ADAL" clId="{8B09D44D-B0A5-4C08-A2D0-C083026D5183}" dt="2024-09-17T01:32:10.596" v="616" actId="2696"/>
        <pc:sldMkLst>
          <pc:docMk/>
          <pc:sldMk cId="1149087434" sldId="547"/>
        </pc:sldMkLst>
      </pc:sldChg>
      <pc:sldChg chg="del">
        <pc:chgData name="ICHINOKAWA Momoko" userId="215a7c54-7685-446e-9175-6d0aa5d8b781" providerId="ADAL" clId="{8B09D44D-B0A5-4C08-A2D0-C083026D5183}" dt="2024-09-17T01:32:10.596" v="616" actId="2696"/>
        <pc:sldMkLst>
          <pc:docMk/>
          <pc:sldMk cId="4213312911" sldId="548"/>
        </pc:sldMkLst>
      </pc:sldChg>
      <pc:sldChg chg="del">
        <pc:chgData name="ICHINOKAWA Momoko" userId="215a7c54-7685-446e-9175-6d0aa5d8b781" providerId="ADAL" clId="{8B09D44D-B0A5-4C08-A2D0-C083026D5183}" dt="2024-09-17T01:32:10.596" v="616" actId="2696"/>
        <pc:sldMkLst>
          <pc:docMk/>
          <pc:sldMk cId="96316341" sldId="549"/>
        </pc:sldMkLst>
      </pc:sldChg>
      <pc:sldChg chg="del">
        <pc:chgData name="ICHINOKAWA Momoko" userId="215a7c54-7685-446e-9175-6d0aa5d8b781" providerId="ADAL" clId="{8B09D44D-B0A5-4C08-A2D0-C083026D5183}" dt="2024-09-17T01:32:10.596" v="616" actId="2696"/>
        <pc:sldMkLst>
          <pc:docMk/>
          <pc:sldMk cId="3431581106" sldId="550"/>
        </pc:sldMkLst>
      </pc:sldChg>
      <pc:sldChg chg="del">
        <pc:chgData name="ICHINOKAWA Momoko" userId="215a7c54-7685-446e-9175-6d0aa5d8b781" providerId="ADAL" clId="{8B09D44D-B0A5-4C08-A2D0-C083026D5183}" dt="2024-09-17T01:32:10.596" v="616" actId="2696"/>
        <pc:sldMkLst>
          <pc:docMk/>
          <pc:sldMk cId="34964606" sldId="551"/>
        </pc:sldMkLst>
      </pc:sldChg>
      <pc:sldChg chg="del">
        <pc:chgData name="ICHINOKAWA Momoko" userId="215a7c54-7685-446e-9175-6d0aa5d8b781" providerId="ADAL" clId="{8B09D44D-B0A5-4C08-A2D0-C083026D5183}" dt="2024-09-17T01:32:10.596" v="616" actId="2696"/>
        <pc:sldMkLst>
          <pc:docMk/>
          <pc:sldMk cId="4134931314" sldId="552"/>
        </pc:sldMkLst>
      </pc:sldChg>
      <pc:sldChg chg="del">
        <pc:chgData name="ICHINOKAWA Momoko" userId="215a7c54-7685-446e-9175-6d0aa5d8b781" providerId="ADAL" clId="{8B09D44D-B0A5-4C08-A2D0-C083026D5183}" dt="2024-09-17T01:32:10.596" v="616" actId="2696"/>
        <pc:sldMkLst>
          <pc:docMk/>
          <pc:sldMk cId="999828460" sldId="553"/>
        </pc:sldMkLst>
      </pc:sldChg>
      <pc:sldChg chg="del">
        <pc:chgData name="ICHINOKAWA Momoko" userId="215a7c54-7685-446e-9175-6d0aa5d8b781" providerId="ADAL" clId="{8B09D44D-B0A5-4C08-A2D0-C083026D5183}" dt="2024-09-17T01:32:10.596" v="616" actId="2696"/>
        <pc:sldMkLst>
          <pc:docMk/>
          <pc:sldMk cId="2967025411" sldId="554"/>
        </pc:sldMkLst>
      </pc:sldChg>
      <pc:sldChg chg="del">
        <pc:chgData name="ICHINOKAWA Momoko" userId="215a7c54-7685-446e-9175-6d0aa5d8b781" providerId="ADAL" clId="{8B09D44D-B0A5-4C08-A2D0-C083026D5183}" dt="2024-09-17T01:32:10.596" v="616" actId="2696"/>
        <pc:sldMkLst>
          <pc:docMk/>
          <pc:sldMk cId="2061337564" sldId="555"/>
        </pc:sldMkLst>
      </pc:sldChg>
      <pc:sldChg chg="del">
        <pc:chgData name="ICHINOKAWA Momoko" userId="215a7c54-7685-446e-9175-6d0aa5d8b781" providerId="ADAL" clId="{8B09D44D-B0A5-4C08-A2D0-C083026D5183}" dt="2024-09-17T01:32:10.596" v="616" actId="2696"/>
        <pc:sldMkLst>
          <pc:docMk/>
          <pc:sldMk cId="3272442630" sldId="556"/>
        </pc:sldMkLst>
      </pc:sldChg>
      <pc:sldChg chg="del">
        <pc:chgData name="ICHINOKAWA Momoko" userId="215a7c54-7685-446e-9175-6d0aa5d8b781" providerId="ADAL" clId="{8B09D44D-B0A5-4C08-A2D0-C083026D5183}" dt="2024-09-17T01:32:10.596" v="616" actId="2696"/>
        <pc:sldMkLst>
          <pc:docMk/>
          <pc:sldMk cId="2077475434" sldId="557"/>
        </pc:sldMkLst>
      </pc:sldChg>
      <pc:sldChg chg="del">
        <pc:chgData name="ICHINOKAWA Momoko" userId="215a7c54-7685-446e-9175-6d0aa5d8b781" providerId="ADAL" clId="{8B09D44D-B0A5-4C08-A2D0-C083026D5183}" dt="2024-09-17T01:32:10.596" v="616" actId="2696"/>
        <pc:sldMkLst>
          <pc:docMk/>
          <pc:sldMk cId="2239537103" sldId="558"/>
        </pc:sldMkLst>
      </pc:sldChg>
      <pc:sldChg chg="del">
        <pc:chgData name="ICHINOKAWA Momoko" userId="215a7c54-7685-446e-9175-6d0aa5d8b781" providerId="ADAL" clId="{8B09D44D-B0A5-4C08-A2D0-C083026D5183}" dt="2024-09-17T01:32:10.596" v="616" actId="2696"/>
        <pc:sldMkLst>
          <pc:docMk/>
          <pc:sldMk cId="2847316970" sldId="559"/>
        </pc:sldMkLst>
      </pc:sldChg>
      <pc:sldChg chg="del">
        <pc:chgData name="ICHINOKAWA Momoko" userId="215a7c54-7685-446e-9175-6d0aa5d8b781" providerId="ADAL" clId="{8B09D44D-B0A5-4C08-A2D0-C083026D5183}" dt="2024-09-17T01:32:10.596" v="616" actId="2696"/>
        <pc:sldMkLst>
          <pc:docMk/>
          <pc:sldMk cId="2217709639" sldId="560"/>
        </pc:sldMkLst>
      </pc:sldChg>
      <pc:sldChg chg="del">
        <pc:chgData name="ICHINOKAWA Momoko" userId="215a7c54-7685-446e-9175-6d0aa5d8b781" providerId="ADAL" clId="{8B09D44D-B0A5-4C08-A2D0-C083026D5183}" dt="2024-09-17T01:32:10.596" v="616" actId="2696"/>
        <pc:sldMkLst>
          <pc:docMk/>
          <pc:sldMk cId="1718095116" sldId="561"/>
        </pc:sldMkLst>
      </pc:sldChg>
      <pc:sldChg chg="del">
        <pc:chgData name="ICHINOKAWA Momoko" userId="215a7c54-7685-446e-9175-6d0aa5d8b781" providerId="ADAL" clId="{8B09D44D-B0A5-4C08-A2D0-C083026D5183}" dt="2024-09-17T01:32:10.596" v="616" actId="2696"/>
        <pc:sldMkLst>
          <pc:docMk/>
          <pc:sldMk cId="1201055022" sldId="566"/>
        </pc:sldMkLst>
      </pc:sldChg>
      <pc:sldChg chg="del">
        <pc:chgData name="ICHINOKAWA Momoko" userId="215a7c54-7685-446e-9175-6d0aa5d8b781" providerId="ADAL" clId="{8B09D44D-B0A5-4C08-A2D0-C083026D5183}" dt="2024-09-17T01:29:10.636" v="353" actId="2696"/>
        <pc:sldMkLst>
          <pc:docMk/>
          <pc:sldMk cId="3978243176" sldId="567"/>
        </pc:sldMkLst>
      </pc:sldChg>
      <pc:sldChg chg="delSp modSp mod ord">
        <pc:chgData name="ICHINOKAWA Momoko" userId="215a7c54-7685-446e-9175-6d0aa5d8b781" providerId="ADAL" clId="{8B09D44D-B0A5-4C08-A2D0-C083026D5183}" dt="2024-09-17T01:30:27.368" v="530" actId="6549"/>
        <pc:sldMkLst>
          <pc:docMk/>
          <pc:sldMk cId="2080972672" sldId="568"/>
        </pc:sldMkLst>
        <pc:spChg chg="mod">
          <ac:chgData name="ICHINOKAWA Momoko" userId="215a7c54-7685-446e-9175-6d0aa5d8b781" providerId="ADAL" clId="{8B09D44D-B0A5-4C08-A2D0-C083026D5183}" dt="2024-09-17T01:30:27.368" v="530" actId="6549"/>
          <ac:spMkLst>
            <pc:docMk/>
            <pc:sldMk cId="2080972672" sldId="568"/>
            <ac:spMk id="3" creationId="{5C15FDB9-3F88-82CA-1512-539191E3F61F}"/>
          </ac:spMkLst>
        </pc:spChg>
        <pc:spChg chg="del">
          <ac:chgData name="ICHINOKAWA Momoko" userId="215a7c54-7685-446e-9175-6d0aa5d8b781" providerId="ADAL" clId="{8B09D44D-B0A5-4C08-A2D0-C083026D5183}" dt="2024-09-17T01:30:08.618" v="446" actId="478"/>
          <ac:spMkLst>
            <pc:docMk/>
            <pc:sldMk cId="2080972672" sldId="568"/>
            <ac:spMk id="7" creationId="{3346E69E-A238-73E1-CCAC-9870EB4FC77B}"/>
          </ac:spMkLst>
        </pc:spChg>
      </pc:sldChg>
      <pc:sldChg chg="del">
        <pc:chgData name="ICHINOKAWA Momoko" userId="215a7c54-7685-446e-9175-6d0aa5d8b781" providerId="ADAL" clId="{8B09D44D-B0A5-4C08-A2D0-C083026D5183}" dt="2024-09-17T01:32:10.596" v="616" actId="2696"/>
        <pc:sldMkLst>
          <pc:docMk/>
          <pc:sldMk cId="2563580745" sldId="570"/>
        </pc:sldMkLst>
      </pc:sldChg>
      <pc:sldChg chg="addSp modSp new mod">
        <pc:chgData name="ICHINOKAWA Momoko" userId="215a7c54-7685-446e-9175-6d0aa5d8b781" providerId="ADAL" clId="{8B09D44D-B0A5-4C08-A2D0-C083026D5183}" dt="2024-09-19T06:58:07.714" v="10871"/>
        <pc:sldMkLst>
          <pc:docMk/>
          <pc:sldMk cId="1143852630" sldId="571"/>
        </pc:sldMkLst>
        <pc:spChg chg="mod">
          <ac:chgData name="ICHINOKAWA Momoko" userId="215a7c54-7685-446e-9175-6d0aa5d8b781" providerId="ADAL" clId="{8B09D44D-B0A5-4C08-A2D0-C083026D5183}" dt="2024-09-19T06:58:07.714" v="10871"/>
          <ac:spMkLst>
            <pc:docMk/>
            <pc:sldMk cId="1143852630" sldId="571"/>
            <ac:spMk id="2" creationId="{5134E3DE-BDB4-0819-3EDA-A92C9B3AD45A}"/>
          </ac:spMkLst>
        </pc:spChg>
        <pc:spChg chg="mod">
          <ac:chgData name="ICHINOKAWA Momoko" userId="215a7c54-7685-446e-9175-6d0aa5d8b781" providerId="ADAL" clId="{8B09D44D-B0A5-4C08-A2D0-C083026D5183}" dt="2024-09-17T04:53:58.436" v="9632" actId="20577"/>
          <ac:spMkLst>
            <pc:docMk/>
            <pc:sldMk cId="1143852630" sldId="571"/>
            <ac:spMk id="3" creationId="{5A88713D-591D-0D4C-448D-6312C64C2662}"/>
          </ac:spMkLst>
        </pc:spChg>
        <pc:spChg chg="add mod">
          <ac:chgData name="ICHINOKAWA Momoko" userId="215a7c54-7685-446e-9175-6d0aa5d8b781" providerId="ADAL" clId="{8B09D44D-B0A5-4C08-A2D0-C083026D5183}" dt="2024-09-17T02:09:03.795" v="2589" actId="404"/>
          <ac:spMkLst>
            <pc:docMk/>
            <pc:sldMk cId="1143852630" sldId="571"/>
            <ac:spMk id="9" creationId="{91AE1BEC-C493-AEF4-AA88-3BC7B77AE863}"/>
          </ac:spMkLst>
        </pc:spChg>
        <pc:picChg chg="add mod">
          <ac:chgData name="ICHINOKAWA Momoko" userId="215a7c54-7685-446e-9175-6d0aa5d8b781" providerId="ADAL" clId="{8B09D44D-B0A5-4C08-A2D0-C083026D5183}" dt="2024-09-17T01:39:09.397" v="1601" actId="197"/>
          <ac:picMkLst>
            <pc:docMk/>
            <pc:sldMk cId="1143852630" sldId="571"/>
            <ac:picMk id="8" creationId="{F1CB5E87-A686-AD1C-14D3-4A2C1F33EE9A}"/>
          </ac:picMkLst>
        </pc:picChg>
      </pc:sldChg>
      <pc:sldChg chg="modSp add mod">
        <pc:chgData name="ICHINOKAWA Momoko" userId="215a7c54-7685-446e-9175-6d0aa5d8b781" providerId="ADAL" clId="{8B09D44D-B0A5-4C08-A2D0-C083026D5183}" dt="2024-09-17T01:31:22.157" v="615" actId="5793"/>
        <pc:sldMkLst>
          <pc:docMk/>
          <pc:sldMk cId="1129435003" sldId="572"/>
        </pc:sldMkLst>
        <pc:spChg chg="mod">
          <ac:chgData name="ICHINOKAWA Momoko" userId="215a7c54-7685-446e-9175-6d0aa5d8b781" providerId="ADAL" clId="{8B09D44D-B0A5-4C08-A2D0-C083026D5183}" dt="2024-09-17T01:31:16.800" v="613" actId="14100"/>
          <ac:spMkLst>
            <pc:docMk/>
            <pc:sldMk cId="1129435003" sldId="572"/>
            <ac:spMk id="7" creationId="{67D2E580-25C4-4ED1-730F-4900A1EB81F0}"/>
          </ac:spMkLst>
        </pc:spChg>
        <pc:spChg chg="mod">
          <ac:chgData name="ICHINOKAWA Momoko" userId="215a7c54-7685-446e-9175-6d0aa5d8b781" providerId="ADAL" clId="{8B09D44D-B0A5-4C08-A2D0-C083026D5183}" dt="2024-09-17T01:31:22.157" v="615" actId="5793"/>
          <ac:spMkLst>
            <pc:docMk/>
            <pc:sldMk cId="1129435003" sldId="572"/>
            <ac:spMk id="8" creationId="{0A6EA2E9-D9DF-4938-3315-F601B5575DAF}"/>
          </ac:spMkLst>
        </pc:spChg>
      </pc:sldChg>
      <pc:sldChg chg="addSp delSp modSp new mod">
        <pc:chgData name="ICHINOKAWA Momoko" userId="215a7c54-7685-446e-9175-6d0aa5d8b781" providerId="ADAL" clId="{8B09D44D-B0A5-4C08-A2D0-C083026D5183}" dt="2024-09-19T06:22:40.939" v="10798" actId="1076"/>
        <pc:sldMkLst>
          <pc:docMk/>
          <pc:sldMk cId="3357964858" sldId="573"/>
        </pc:sldMkLst>
        <pc:spChg chg="mod">
          <ac:chgData name="ICHINOKAWA Momoko" userId="215a7c54-7685-446e-9175-6d0aa5d8b781" providerId="ADAL" clId="{8B09D44D-B0A5-4C08-A2D0-C083026D5183}" dt="2024-09-17T01:35:39.191" v="773" actId="14100"/>
          <ac:spMkLst>
            <pc:docMk/>
            <pc:sldMk cId="3357964858" sldId="573"/>
            <ac:spMk id="2" creationId="{D04F2239-ADFB-CAB3-77C6-2BC514147C9C}"/>
          </ac:spMkLst>
        </pc:spChg>
        <pc:spChg chg="mod">
          <ac:chgData name="ICHINOKAWA Momoko" userId="215a7c54-7685-446e-9175-6d0aa5d8b781" providerId="ADAL" clId="{8B09D44D-B0A5-4C08-A2D0-C083026D5183}" dt="2024-09-19T06:22:35.258" v="10797" actId="20577"/>
          <ac:spMkLst>
            <pc:docMk/>
            <pc:sldMk cId="3357964858" sldId="573"/>
            <ac:spMk id="3" creationId="{76A7D9AA-1C52-5206-04DA-2274D40C612C}"/>
          </ac:spMkLst>
        </pc:spChg>
        <pc:spChg chg="add mod">
          <ac:chgData name="ICHINOKAWA Momoko" userId="215a7c54-7685-446e-9175-6d0aa5d8b781" providerId="ADAL" clId="{8B09D44D-B0A5-4C08-A2D0-C083026D5183}" dt="2024-09-19T06:22:40.939" v="10798" actId="1076"/>
          <ac:spMkLst>
            <pc:docMk/>
            <pc:sldMk cId="3357964858" sldId="573"/>
            <ac:spMk id="7" creationId="{8ED5B511-6571-0FB0-5E6C-78B4FB1FE834}"/>
          </ac:spMkLst>
        </pc:spChg>
        <pc:spChg chg="add del mod">
          <ac:chgData name="ICHINOKAWA Momoko" userId="215a7c54-7685-446e-9175-6d0aa5d8b781" providerId="ADAL" clId="{8B09D44D-B0A5-4C08-A2D0-C083026D5183}" dt="2024-09-17T02:19:00.746" v="3803"/>
          <ac:spMkLst>
            <pc:docMk/>
            <pc:sldMk cId="3357964858" sldId="573"/>
            <ac:spMk id="7" creationId="{BF94A095-5C50-B629-3E49-4C8E61DBBC01}"/>
          </ac:spMkLst>
        </pc:spChg>
        <pc:spChg chg="add mod">
          <ac:chgData name="ICHINOKAWA Momoko" userId="215a7c54-7685-446e-9175-6d0aa5d8b781" providerId="ADAL" clId="{8B09D44D-B0A5-4C08-A2D0-C083026D5183}" dt="2024-09-19T06:18:29.022" v="10173" actId="1076"/>
          <ac:spMkLst>
            <pc:docMk/>
            <pc:sldMk cId="3357964858" sldId="573"/>
            <ac:spMk id="8" creationId="{A9A77800-4FC3-2A04-3356-26AEA2545460}"/>
          </ac:spMkLst>
        </pc:spChg>
        <pc:spChg chg="add mod ord">
          <ac:chgData name="ICHINOKAWA Momoko" userId="215a7c54-7685-446e-9175-6d0aa5d8b781" providerId="ADAL" clId="{8B09D44D-B0A5-4C08-A2D0-C083026D5183}" dt="2024-09-19T06:18:36.117" v="10174" actId="1076"/>
          <ac:spMkLst>
            <pc:docMk/>
            <pc:sldMk cId="3357964858" sldId="573"/>
            <ac:spMk id="9" creationId="{6C05AEEA-DF1C-3D0F-9378-72415160F282}"/>
          </ac:spMkLst>
        </pc:spChg>
        <pc:spChg chg="add mod ord">
          <ac:chgData name="ICHINOKAWA Momoko" userId="215a7c54-7685-446e-9175-6d0aa5d8b781" providerId="ADAL" clId="{8B09D44D-B0A5-4C08-A2D0-C083026D5183}" dt="2024-09-19T06:18:29.022" v="10173" actId="1076"/>
          <ac:spMkLst>
            <pc:docMk/>
            <pc:sldMk cId="3357964858" sldId="573"/>
            <ac:spMk id="10" creationId="{AA7D5AEF-3BAF-D077-C2E5-86D6DA6FB548}"/>
          </ac:spMkLst>
        </pc:spChg>
        <pc:spChg chg="add mod">
          <ac:chgData name="ICHINOKAWA Momoko" userId="215a7c54-7685-446e-9175-6d0aa5d8b781" providerId="ADAL" clId="{8B09D44D-B0A5-4C08-A2D0-C083026D5183}" dt="2024-09-19T06:18:36.117" v="10174" actId="1076"/>
          <ac:spMkLst>
            <pc:docMk/>
            <pc:sldMk cId="3357964858" sldId="573"/>
            <ac:spMk id="11" creationId="{4E83BEDF-9BB5-AC2B-A2B7-5E890193F2C2}"/>
          </ac:spMkLst>
        </pc:spChg>
        <pc:spChg chg="add mod">
          <ac:chgData name="ICHINOKAWA Momoko" userId="215a7c54-7685-446e-9175-6d0aa5d8b781" providerId="ADAL" clId="{8B09D44D-B0A5-4C08-A2D0-C083026D5183}" dt="2024-09-19T06:18:29.022" v="10173" actId="1076"/>
          <ac:spMkLst>
            <pc:docMk/>
            <pc:sldMk cId="3357964858" sldId="573"/>
            <ac:spMk id="12" creationId="{6FE80B6E-2AE2-CF0C-20E1-5D5F295AC6E6}"/>
          </ac:spMkLst>
        </pc:spChg>
        <pc:spChg chg="add mod">
          <ac:chgData name="ICHINOKAWA Momoko" userId="215a7c54-7685-446e-9175-6d0aa5d8b781" providerId="ADAL" clId="{8B09D44D-B0A5-4C08-A2D0-C083026D5183}" dt="2024-09-19T06:18:29.022" v="10173" actId="1076"/>
          <ac:spMkLst>
            <pc:docMk/>
            <pc:sldMk cId="3357964858" sldId="573"/>
            <ac:spMk id="13" creationId="{4CC8E49A-EFA1-4230-D67F-73CCCA40F11C}"/>
          </ac:spMkLst>
        </pc:spChg>
        <pc:spChg chg="add mod">
          <ac:chgData name="ICHINOKAWA Momoko" userId="215a7c54-7685-446e-9175-6d0aa5d8b781" providerId="ADAL" clId="{8B09D44D-B0A5-4C08-A2D0-C083026D5183}" dt="2024-09-19T06:18:29.022" v="10173" actId="1076"/>
          <ac:spMkLst>
            <pc:docMk/>
            <pc:sldMk cId="3357964858" sldId="573"/>
            <ac:spMk id="14" creationId="{1E590E79-8690-510C-A2FB-88999D1CD934}"/>
          </ac:spMkLst>
        </pc:spChg>
        <pc:spChg chg="add mod">
          <ac:chgData name="ICHINOKAWA Momoko" userId="215a7c54-7685-446e-9175-6d0aa5d8b781" providerId="ADAL" clId="{8B09D44D-B0A5-4C08-A2D0-C083026D5183}" dt="2024-09-19T06:18:29.022" v="10173" actId="1076"/>
          <ac:spMkLst>
            <pc:docMk/>
            <pc:sldMk cId="3357964858" sldId="573"/>
            <ac:spMk id="15" creationId="{4C14A3DC-8A7F-4A18-61C1-71BD32C6C65D}"/>
          </ac:spMkLst>
        </pc:spChg>
        <pc:spChg chg="add mod">
          <ac:chgData name="ICHINOKAWA Momoko" userId="215a7c54-7685-446e-9175-6d0aa5d8b781" providerId="ADAL" clId="{8B09D44D-B0A5-4C08-A2D0-C083026D5183}" dt="2024-09-19T06:18:29.022" v="10173" actId="1076"/>
          <ac:spMkLst>
            <pc:docMk/>
            <pc:sldMk cId="3357964858" sldId="573"/>
            <ac:spMk id="16" creationId="{1C19FBFA-E7C8-D446-E001-C0D80DA5913A}"/>
          </ac:spMkLst>
        </pc:spChg>
        <pc:spChg chg="add mod">
          <ac:chgData name="ICHINOKAWA Momoko" userId="215a7c54-7685-446e-9175-6d0aa5d8b781" providerId="ADAL" clId="{8B09D44D-B0A5-4C08-A2D0-C083026D5183}" dt="2024-09-19T06:18:29.022" v="10173" actId="1076"/>
          <ac:spMkLst>
            <pc:docMk/>
            <pc:sldMk cId="3357964858" sldId="573"/>
            <ac:spMk id="17" creationId="{CB510029-8740-AAE7-856C-A45E9DD28C7D}"/>
          </ac:spMkLst>
        </pc:spChg>
        <pc:spChg chg="add mod">
          <ac:chgData name="ICHINOKAWA Momoko" userId="215a7c54-7685-446e-9175-6d0aa5d8b781" providerId="ADAL" clId="{8B09D44D-B0A5-4C08-A2D0-C083026D5183}" dt="2024-09-19T06:18:36.117" v="10174" actId="1076"/>
          <ac:spMkLst>
            <pc:docMk/>
            <pc:sldMk cId="3357964858" sldId="573"/>
            <ac:spMk id="18" creationId="{E77CDA15-3EE9-5D44-A06C-769039C3DECD}"/>
          </ac:spMkLst>
        </pc:spChg>
        <pc:spChg chg="add mod">
          <ac:chgData name="ICHINOKAWA Momoko" userId="215a7c54-7685-446e-9175-6d0aa5d8b781" providerId="ADAL" clId="{8B09D44D-B0A5-4C08-A2D0-C083026D5183}" dt="2024-09-19T06:18:36.117" v="10174" actId="1076"/>
          <ac:spMkLst>
            <pc:docMk/>
            <pc:sldMk cId="3357964858" sldId="573"/>
            <ac:spMk id="19" creationId="{57EB7038-DADB-215C-802B-A53D5BA45674}"/>
          </ac:spMkLst>
        </pc:spChg>
        <pc:spChg chg="add mod">
          <ac:chgData name="ICHINOKAWA Momoko" userId="215a7c54-7685-446e-9175-6d0aa5d8b781" providerId="ADAL" clId="{8B09D44D-B0A5-4C08-A2D0-C083026D5183}" dt="2024-09-19T06:18:36.117" v="10174" actId="1076"/>
          <ac:spMkLst>
            <pc:docMk/>
            <pc:sldMk cId="3357964858" sldId="573"/>
            <ac:spMk id="20" creationId="{D956412F-83F7-C159-05ED-EFFA7119E2B0}"/>
          </ac:spMkLst>
        </pc:spChg>
        <pc:spChg chg="add mod">
          <ac:chgData name="ICHINOKAWA Momoko" userId="215a7c54-7685-446e-9175-6d0aa5d8b781" providerId="ADAL" clId="{8B09D44D-B0A5-4C08-A2D0-C083026D5183}" dt="2024-09-19T06:18:36.117" v="10174" actId="1076"/>
          <ac:spMkLst>
            <pc:docMk/>
            <pc:sldMk cId="3357964858" sldId="573"/>
            <ac:spMk id="21" creationId="{C07606F6-2DA0-BFDD-DAA3-CBFA9CE1695C}"/>
          </ac:spMkLst>
        </pc:spChg>
        <pc:picChg chg="add del mod">
          <ac:chgData name="ICHINOKAWA Momoko" userId="215a7c54-7685-446e-9175-6d0aa5d8b781" providerId="ADAL" clId="{8B09D44D-B0A5-4C08-A2D0-C083026D5183}" dt="2024-09-17T02:25:33.083" v="4614" actId="478"/>
          <ac:picMkLst>
            <pc:docMk/>
            <pc:sldMk cId="3357964858" sldId="573"/>
            <ac:picMk id="23" creationId="{9BA1D8BF-BE27-6303-B2FE-A7C7DEBE26A2}"/>
          </ac:picMkLst>
        </pc:picChg>
        <pc:cxnChg chg="add del mod ord">
          <ac:chgData name="ICHINOKAWA Momoko" userId="215a7c54-7685-446e-9175-6d0aa5d8b781" providerId="ADAL" clId="{8B09D44D-B0A5-4C08-A2D0-C083026D5183}" dt="2024-09-17T04:56:36.631" v="9684" actId="478"/>
          <ac:cxnSpMkLst>
            <pc:docMk/>
            <pc:sldMk cId="3357964858" sldId="573"/>
            <ac:cxnSpMk id="25" creationId="{83DE5345-0EAB-F2C3-2603-2F1DD8DB1AFB}"/>
          </ac:cxnSpMkLst>
        </pc:cxnChg>
      </pc:sldChg>
      <pc:sldChg chg="addSp delSp modSp new mod modClrScheme chgLayout">
        <pc:chgData name="ICHINOKAWA Momoko" userId="215a7c54-7685-446e-9175-6d0aa5d8b781" providerId="ADAL" clId="{8B09D44D-B0A5-4C08-A2D0-C083026D5183}" dt="2024-09-17T02:15:28.814" v="3216" actId="20577"/>
        <pc:sldMkLst>
          <pc:docMk/>
          <pc:sldMk cId="3341020878" sldId="574"/>
        </pc:sldMkLst>
        <pc:spChg chg="del mod">
          <ac:chgData name="ICHINOKAWA Momoko" userId="215a7c54-7685-446e-9175-6d0aa5d8b781" providerId="ADAL" clId="{8B09D44D-B0A5-4C08-A2D0-C083026D5183}" dt="2024-09-17T02:12:16.603" v="2604" actId="700"/>
          <ac:spMkLst>
            <pc:docMk/>
            <pc:sldMk cId="3341020878" sldId="574"/>
            <ac:spMk id="2" creationId="{7142BD44-9D24-5AF9-64DA-8B61536B17F6}"/>
          </ac:spMkLst>
        </pc:spChg>
        <pc:spChg chg="mod ord">
          <ac:chgData name="ICHINOKAWA Momoko" userId="215a7c54-7685-446e-9175-6d0aa5d8b781" providerId="ADAL" clId="{8B09D44D-B0A5-4C08-A2D0-C083026D5183}" dt="2024-09-17T02:15:28.814" v="3216" actId="20577"/>
          <ac:spMkLst>
            <pc:docMk/>
            <pc:sldMk cId="3341020878" sldId="574"/>
            <ac:spMk id="3" creationId="{81B983DD-37CC-8DBF-50F9-0314D4EA6523}"/>
          </ac:spMkLst>
        </pc:spChg>
        <pc:spChg chg="mod ord">
          <ac:chgData name="ICHINOKAWA Momoko" userId="215a7c54-7685-446e-9175-6d0aa5d8b781" providerId="ADAL" clId="{8B09D44D-B0A5-4C08-A2D0-C083026D5183}" dt="2024-09-17T02:12:16.603" v="2604" actId="700"/>
          <ac:spMkLst>
            <pc:docMk/>
            <pc:sldMk cId="3341020878" sldId="574"/>
            <ac:spMk id="4" creationId="{93733477-23D5-860F-AA6E-257DD3485D1D}"/>
          </ac:spMkLst>
        </pc:spChg>
        <pc:spChg chg="mod ord">
          <ac:chgData name="ICHINOKAWA Momoko" userId="215a7c54-7685-446e-9175-6d0aa5d8b781" providerId="ADAL" clId="{8B09D44D-B0A5-4C08-A2D0-C083026D5183}" dt="2024-09-17T02:12:16.603" v="2604" actId="700"/>
          <ac:spMkLst>
            <pc:docMk/>
            <pc:sldMk cId="3341020878" sldId="574"/>
            <ac:spMk id="5" creationId="{93A09238-39E6-015A-2C11-CB74FB6BDACD}"/>
          </ac:spMkLst>
        </pc:spChg>
        <pc:spChg chg="mod ord">
          <ac:chgData name="ICHINOKAWA Momoko" userId="215a7c54-7685-446e-9175-6d0aa5d8b781" providerId="ADAL" clId="{8B09D44D-B0A5-4C08-A2D0-C083026D5183}" dt="2024-09-17T02:12:16.603" v="2604" actId="700"/>
          <ac:spMkLst>
            <pc:docMk/>
            <pc:sldMk cId="3341020878" sldId="574"/>
            <ac:spMk id="6" creationId="{CB8AC5AF-5B5E-B6A4-2F89-7501C5AEAD3A}"/>
          </ac:spMkLst>
        </pc:spChg>
        <pc:spChg chg="add mod ord">
          <ac:chgData name="ICHINOKAWA Momoko" userId="215a7c54-7685-446e-9175-6d0aa5d8b781" providerId="ADAL" clId="{8B09D44D-B0A5-4C08-A2D0-C083026D5183}" dt="2024-09-17T02:15:19.450" v="3213" actId="207"/>
          <ac:spMkLst>
            <pc:docMk/>
            <pc:sldMk cId="3341020878" sldId="574"/>
            <ac:spMk id="7" creationId="{E38369B8-7D13-5298-9E6B-85714C728FAD}"/>
          </ac:spMkLst>
        </pc:spChg>
        <pc:spChg chg="add mod ord">
          <ac:chgData name="ICHINOKAWA Momoko" userId="215a7c54-7685-446e-9175-6d0aa5d8b781" providerId="ADAL" clId="{8B09D44D-B0A5-4C08-A2D0-C083026D5183}" dt="2024-09-17T02:15:13.534" v="3212" actId="167"/>
          <ac:spMkLst>
            <pc:docMk/>
            <pc:sldMk cId="3341020878" sldId="574"/>
            <ac:spMk id="8" creationId="{83088668-9E01-303A-FF4F-11086FE5DB63}"/>
          </ac:spMkLst>
        </pc:spChg>
      </pc:sldChg>
      <pc:sldChg chg="add del">
        <pc:chgData name="ICHINOKAWA Momoko" userId="215a7c54-7685-446e-9175-6d0aa5d8b781" providerId="ADAL" clId="{8B09D44D-B0A5-4C08-A2D0-C083026D5183}" dt="2024-09-17T02:15:35.770" v="3217" actId="2696"/>
        <pc:sldMkLst>
          <pc:docMk/>
          <pc:sldMk cId="590237695" sldId="575"/>
        </pc:sldMkLst>
      </pc:sldChg>
      <pc:sldChg chg="modSp new mod">
        <pc:chgData name="ICHINOKAWA Momoko" userId="215a7c54-7685-446e-9175-6d0aa5d8b781" providerId="ADAL" clId="{8B09D44D-B0A5-4C08-A2D0-C083026D5183}" dt="2024-09-19T06:01:01.421" v="10170" actId="20577"/>
        <pc:sldMkLst>
          <pc:docMk/>
          <pc:sldMk cId="597764750" sldId="575"/>
        </pc:sldMkLst>
        <pc:spChg chg="mod">
          <ac:chgData name="ICHINOKAWA Momoko" userId="215a7c54-7685-446e-9175-6d0aa5d8b781" providerId="ADAL" clId="{8B09D44D-B0A5-4C08-A2D0-C083026D5183}" dt="2024-09-19T06:01:01.421" v="10170" actId="20577"/>
          <ac:spMkLst>
            <pc:docMk/>
            <pc:sldMk cId="597764750" sldId="575"/>
            <ac:spMk id="2" creationId="{8CFE6C45-3487-0747-8D27-3967B0AEA18C}"/>
          </ac:spMkLst>
        </pc:spChg>
        <pc:spChg chg="mod">
          <ac:chgData name="ICHINOKAWA Momoko" userId="215a7c54-7685-446e-9175-6d0aa5d8b781" providerId="ADAL" clId="{8B09D44D-B0A5-4C08-A2D0-C083026D5183}" dt="2024-09-17T02:33:44.475" v="6525"/>
          <ac:spMkLst>
            <pc:docMk/>
            <pc:sldMk cId="597764750" sldId="575"/>
            <ac:spMk id="3" creationId="{F1D65E8C-51E1-5E23-316C-8C453ADAE35F}"/>
          </ac:spMkLst>
        </pc:spChg>
      </pc:sldChg>
      <pc:sldChg chg="addSp modSp new mod">
        <pc:chgData name="ICHINOKAWA Momoko" userId="215a7c54-7685-446e-9175-6d0aa5d8b781" providerId="ADAL" clId="{8B09D44D-B0A5-4C08-A2D0-C083026D5183}" dt="2024-09-17T02:38:39.840" v="7604" actId="13926"/>
        <pc:sldMkLst>
          <pc:docMk/>
          <pc:sldMk cId="2898896090" sldId="576"/>
        </pc:sldMkLst>
        <pc:spChg chg="mod">
          <ac:chgData name="ICHINOKAWA Momoko" userId="215a7c54-7685-446e-9175-6d0aa5d8b781" providerId="ADAL" clId="{8B09D44D-B0A5-4C08-A2D0-C083026D5183}" dt="2024-09-17T02:34:27.696" v="6683"/>
          <ac:spMkLst>
            <pc:docMk/>
            <pc:sldMk cId="2898896090" sldId="576"/>
            <ac:spMk id="2" creationId="{16CE2913-4466-29E3-0E9E-6E6740C40505}"/>
          </ac:spMkLst>
        </pc:spChg>
        <pc:spChg chg="mod">
          <ac:chgData name="ICHINOKAWA Momoko" userId="215a7c54-7685-446e-9175-6d0aa5d8b781" providerId="ADAL" clId="{8B09D44D-B0A5-4C08-A2D0-C083026D5183}" dt="2024-09-17T02:37:21.620" v="7458"/>
          <ac:spMkLst>
            <pc:docMk/>
            <pc:sldMk cId="2898896090" sldId="576"/>
            <ac:spMk id="3" creationId="{E1F4240A-BEDC-7662-1D23-E9A3A8C8864F}"/>
          </ac:spMkLst>
        </pc:spChg>
        <pc:spChg chg="add mod">
          <ac:chgData name="ICHINOKAWA Momoko" userId="215a7c54-7685-446e-9175-6d0aa5d8b781" providerId="ADAL" clId="{8B09D44D-B0A5-4C08-A2D0-C083026D5183}" dt="2024-09-17T02:35:19.747" v="6803" actId="1076"/>
          <ac:spMkLst>
            <pc:docMk/>
            <pc:sldMk cId="2898896090" sldId="576"/>
            <ac:spMk id="9" creationId="{9E7213EE-32F2-9AA7-EE67-60714C181B28}"/>
          </ac:spMkLst>
        </pc:spChg>
        <pc:spChg chg="add mod">
          <ac:chgData name="ICHINOKAWA Momoko" userId="215a7c54-7685-446e-9175-6d0aa5d8b781" providerId="ADAL" clId="{8B09D44D-B0A5-4C08-A2D0-C083026D5183}" dt="2024-09-17T02:35:38.376" v="6824"/>
          <ac:spMkLst>
            <pc:docMk/>
            <pc:sldMk cId="2898896090" sldId="576"/>
            <ac:spMk id="10" creationId="{3A5F898F-37A0-3D11-5469-87B6A25B5241}"/>
          </ac:spMkLst>
        </pc:spChg>
        <pc:spChg chg="add mod">
          <ac:chgData name="ICHINOKAWA Momoko" userId="215a7c54-7685-446e-9175-6d0aa5d8b781" providerId="ADAL" clId="{8B09D44D-B0A5-4C08-A2D0-C083026D5183}" dt="2024-09-17T02:37:42.715" v="7532" actId="1076"/>
          <ac:spMkLst>
            <pc:docMk/>
            <pc:sldMk cId="2898896090" sldId="576"/>
            <ac:spMk id="11" creationId="{8FF10403-41A5-CDAE-23BA-C7CFD950BCE3}"/>
          </ac:spMkLst>
        </pc:spChg>
        <pc:spChg chg="add mod">
          <ac:chgData name="ICHINOKAWA Momoko" userId="215a7c54-7685-446e-9175-6d0aa5d8b781" providerId="ADAL" clId="{8B09D44D-B0A5-4C08-A2D0-C083026D5183}" dt="2024-09-17T02:38:39.840" v="7604" actId="13926"/>
          <ac:spMkLst>
            <pc:docMk/>
            <pc:sldMk cId="2898896090" sldId="576"/>
            <ac:spMk id="14" creationId="{B78F9583-C06E-C1F3-8626-EFAB073D0729}"/>
          </ac:spMkLst>
        </pc:spChg>
        <pc:picChg chg="add mod">
          <ac:chgData name="ICHINOKAWA Momoko" userId="215a7c54-7685-446e-9175-6d0aa5d8b781" providerId="ADAL" clId="{8B09D44D-B0A5-4C08-A2D0-C083026D5183}" dt="2024-09-17T02:35:24.251" v="6805" actId="1076"/>
          <ac:picMkLst>
            <pc:docMk/>
            <pc:sldMk cId="2898896090" sldId="576"/>
            <ac:picMk id="8" creationId="{E6E88A3C-27D2-6DBA-53EB-9488EDE51972}"/>
          </ac:picMkLst>
        </pc:picChg>
        <pc:cxnChg chg="add mod">
          <ac:chgData name="ICHINOKAWA Momoko" userId="215a7c54-7685-446e-9175-6d0aa5d8b781" providerId="ADAL" clId="{8B09D44D-B0A5-4C08-A2D0-C083026D5183}" dt="2024-09-17T02:38:05.634" v="7536" actId="1582"/>
          <ac:cxnSpMkLst>
            <pc:docMk/>
            <pc:sldMk cId="2898896090" sldId="576"/>
            <ac:cxnSpMk id="13" creationId="{DD7AE343-B5EE-767F-423C-13340F8CA0AB}"/>
          </ac:cxnSpMkLst>
        </pc:cxnChg>
      </pc:sldChg>
      <pc:sldChg chg="addSp delSp modSp new mod">
        <pc:chgData name="ICHINOKAWA Momoko" userId="215a7c54-7685-446e-9175-6d0aa5d8b781" providerId="ADAL" clId="{8B09D44D-B0A5-4C08-A2D0-C083026D5183}" dt="2024-09-17T02:45:14.505" v="9094" actId="27636"/>
        <pc:sldMkLst>
          <pc:docMk/>
          <pc:sldMk cId="3053925461" sldId="577"/>
        </pc:sldMkLst>
        <pc:spChg chg="mod">
          <ac:chgData name="ICHINOKAWA Momoko" userId="215a7c54-7685-446e-9175-6d0aa5d8b781" providerId="ADAL" clId="{8B09D44D-B0A5-4C08-A2D0-C083026D5183}" dt="2024-09-17T02:38:48.494" v="7646"/>
          <ac:spMkLst>
            <pc:docMk/>
            <pc:sldMk cId="3053925461" sldId="577"/>
            <ac:spMk id="2" creationId="{C6E6DF81-EF42-11EB-E1AB-DA00BBB1CE6C}"/>
          </ac:spMkLst>
        </pc:spChg>
        <pc:spChg chg="add del mod">
          <ac:chgData name="ICHINOKAWA Momoko" userId="215a7c54-7685-446e-9175-6d0aa5d8b781" providerId="ADAL" clId="{8B09D44D-B0A5-4C08-A2D0-C083026D5183}" dt="2024-09-17T02:45:14.505" v="9094" actId="27636"/>
          <ac:spMkLst>
            <pc:docMk/>
            <pc:sldMk cId="3053925461" sldId="577"/>
            <ac:spMk id="3" creationId="{9639A49A-92F5-C880-0F40-2E65465C9921}"/>
          </ac:spMkLst>
        </pc:spChg>
        <pc:spChg chg="add mod">
          <ac:chgData name="ICHINOKAWA Momoko" userId="215a7c54-7685-446e-9175-6d0aa5d8b781" providerId="ADAL" clId="{8B09D44D-B0A5-4C08-A2D0-C083026D5183}" dt="2024-09-17T02:43:03.563" v="8461" actId="13926"/>
          <ac:spMkLst>
            <pc:docMk/>
            <pc:sldMk cId="3053925461" sldId="577"/>
            <ac:spMk id="7" creationId="{AB01F382-6AF4-CE08-C158-DF14893EBA96}"/>
          </ac:spMkLst>
        </pc:spChg>
        <pc:spChg chg="add del mod">
          <ac:chgData name="ICHINOKAWA Momoko" userId="215a7c54-7685-446e-9175-6d0aa5d8b781" providerId="ADAL" clId="{8B09D44D-B0A5-4C08-A2D0-C083026D5183}" dt="2024-09-17T02:45:12.749" v="9092" actId="478"/>
          <ac:spMkLst>
            <pc:docMk/>
            <pc:sldMk cId="3053925461" sldId="577"/>
            <ac:spMk id="9" creationId="{216C0B73-D81C-14BD-993C-2EB95A159728}"/>
          </ac:spMkLst>
        </pc:spChg>
      </pc:sldChg>
      <pc:sldChg chg="addSp delSp modSp new mod modClrScheme chgLayout">
        <pc:chgData name="ICHINOKAWA Momoko" userId="215a7c54-7685-446e-9175-6d0aa5d8b781" providerId="ADAL" clId="{8B09D44D-B0A5-4C08-A2D0-C083026D5183}" dt="2024-09-19T06:59:49.535" v="10885" actId="478"/>
        <pc:sldMkLst>
          <pc:docMk/>
          <pc:sldMk cId="3848170676" sldId="578"/>
        </pc:sldMkLst>
        <pc:spChg chg="del">
          <ac:chgData name="ICHINOKAWA Momoko" userId="215a7c54-7685-446e-9175-6d0aa5d8b781" providerId="ADAL" clId="{8B09D44D-B0A5-4C08-A2D0-C083026D5183}" dt="2024-09-19T06:24:11.455" v="10807" actId="700"/>
          <ac:spMkLst>
            <pc:docMk/>
            <pc:sldMk cId="3848170676" sldId="578"/>
            <ac:spMk id="2" creationId="{CB4EA115-F9B1-88B3-1105-751D58EB2C83}"/>
          </ac:spMkLst>
        </pc:spChg>
        <pc:spChg chg="del">
          <ac:chgData name="ICHINOKAWA Momoko" userId="215a7c54-7685-446e-9175-6d0aa5d8b781" providerId="ADAL" clId="{8B09D44D-B0A5-4C08-A2D0-C083026D5183}" dt="2024-09-19T06:24:11.455" v="10807" actId="700"/>
          <ac:spMkLst>
            <pc:docMk/>
            <pc:sldMk cId="3848170676" sldId="578"/>
            <ac:spMk id="3" creationId="{99B072BF-2AF7-5F9B-B94F-843F100F7B63}"/>
          </ac:spMkLst>
        </pc:spChg>
        <pc:spChg chg="mod ord">
          <ac:chgData name="ICHINOKAWA Momoko" userId="215a7c54-7685-446e-9175-6d0aa5d8b781" providerId="ADAL" clId="{8B09D44D-B0A5-4C08-A2D0-C083026D5183}" dt="2024-09-19T06:24:11.455" v="10807" actId="700"/>
          <ac:spMkLst>
            <pc:docMk/>
            <pc:sldMk cId="3848170676" sldId="578"/>
            <ac:spMk id="4" creationId="{2BDEDEEE-0881-8281-CF7A-CB8BEDBE0B0F}"/>
          </ac:spMkLst>
        </pc:spChg>
        <pc:spChg chg="mod ord">
          <ac:chgData name="ICHINOKAWA Momoko" userId="215a7c54-7685-446e-9175-6d0aa5d8b781" providerId="ADAL" clId="{8B09D44D-B0A5-4C08-A2D0-C083026D5183}" dt="2024-09-19T06:24:11.455" v="10807" actId="700"/>
          <ac:spMkLst>
            <pc:docMk/>
            <pc:sldMk cId="3848170676" sldId="578"/>
            <ac:spMk id="5" creationId="{71FA8885-9442-5DA2-9111-32320B5A2CC9}"/>
          </ac:spMkLst>
        </pc:spChg>
        <pc:spChg chg="mod ord">
          <ac:chgData name="ICHINOKAWA Momoko" userId="215a7c54-7685-446e-9175-6d0aa5d8b781" providerId="ADAL" clId="{8B09D44D-B0A5-4C08-A2D0-C083026D5183}" dt="2024-09-19T06:24:11.455" v="10807" actId="700"/>
          <ac:spMkLst>
            <pc:docMk/>
            <pc:sldMk cId="3848170676" sldId="578"/>
            <ac:spMk id="6" creationId="{E0F8AB5C-DF33-BA6E-2C39-B13C373E48A8}"/>
          </ac:spMkLst>
        </pc:spChg>
        <pc:picChg chg="add del mod modCrop">
          <ac:chgData name="ICHINOKAWA Momoko" userId="215a7c54-7685-446e-9175-6d0aa5d8b781" providerId="ADAL" clId="{8B09D44D-B0A5-4C08-A2D0-C083026D5183}" dt="2024-09-19T06:58:15.951" v="10872" actId="478"/>
          <ac:picMkLst>
            <pc:docMk/>
            <pc:sldMk cId="3848170676" sldId="578"/>
            <ac:picMk id="7" creationId="{A10ABFE4-6E80-AAEE-D480-511F9F535836}"/>
          </ac:picMkLst>
        </pc:picChg>
        <pc:picChg chg="add del mod modCrop">
          <ac:chgData name="ICHINOKAWA Momoko" userId="215a7c54-7685-446e-9175-6d0aa5d8b781" providerId="ADAL" clId="{8B09D44D-B0A5-4C08-A2D0-C083026D5183}" dt="2024-09-19T06:59:48.881" v="10884" actId="478"/>
          <ac:picMkLst>
            <pc:docMk/>
            <pc:sldMk cId="3848170676" sldId="578"/>
            <ac:picMk id="8" creationId="{5302C5EF-6775-1AEB-816B-FF4A5551FC7A}"/>
          </ac:picMkLst>
        </pc:picChg>
        <pc:picChg chg="add del mod modCrop">
          <ac:chgData name="ICHINOKAWA Momoko" userId="215a7c54-7685-446e-9175-6d0aa5d8b781" providerId="ADAL" clId="{8B09D44D-B0A5-4C08-A2D0-C083026D5183}" dt="2024-09-19T06:59:49.535" v="10885" actId="478"/>
          <ac:picMkLst>
            <pc:docMk/>
            <pc:sldMk cId="3848170676" sldId="578"/>
            <ac:picMk id="9" creationId="{B13774A8-6707-D060-3561-F462E2BEF00C}"/>
          </ac:picMkLst>
        </pc:picChg>
        <pc:picChg chg="add del mod modCrop">
          <ac:chgData name="ICHINOKAWA Momoko" userId="215a7c54-7685-446e-9175-6d0aa5d8b781" providerId="ADAL" clId="{8B09D44D-B0A5-4C08-A2D0-C083026D5183}" dt="2024-09-19T06:59:47.694" v="10883" actId="478"/>
          <ac:picMkLst>
            <pc:docMk/>
            <pc:sldMk cId="3848170676" sldId="578"/>
            <ac:picMk id="10" creationId="{6C22B880-B642-37B3-A66F-B334641C2284}"/>
          </ac:picMkLst>
        </pc:picChg>
      </pc:sldChg>
      <pc:sldChg chg="add setBg">
        <pc:chgData name="ICHINOKAWA Momoko" userId="215a7c54-7685-446e-9175-6d0aa5d8b781" providerId="ADAL" clId="{8B09D44D-B0A5-4C08-A2D0-C083026D5183}" dt="2024-09-19T07:00:52.072" v="10890"/>
        <pc:sldMkLst>
          <pc:docMk/>
          <pc:sldMk cId="3064886241" sldId="579"/>
        </pc:sldMkLst>
      </pc:sldChg>
      <pc:sldChg chg="add setBg">
        <pc:chgData name="ICHINOKAWA Momoko" userId="215a7c54-7685-446e-9175-6d0aa5d8b781" providerId="ADAL" clId="{8B09D44D-B0A5-4C08-A2D0-C083026D5183}" dt="2024-09-19T07:00:58.914" v="10891"/>
        <pc:sldMkLst>
          <pc:docMk/>
          <pc:sldMk cId="2519460371" sldId="580"/>
        </pc:sldMkLst>
      </pc:sldChg>
      <pc:sldChg chg="add setBg">
        <pc:chgData name="ICHINOKAWA Momoko" userId="215a7c54-7685-446e-9175-6d0aa5d8b781" providerId="ADAL" clId="{8B09D44D-B0A5-4C08-A2D0-C083026D5183}" dt="2024-09-19T07:01:03.954" v="10892"/>
        <pc:sldMkLst>
          <pc:docMk/>
          <pc:sldMk cId="1089272630" sldId="581"/>
        </pc:sldMkLst>
      </pc:sldChg>
    </pc:docChg>
  </pc:docChgLst>
  <pc:docChgLst>
    <pc:chgData name="ICHINOKAWA Momoko" userId="215a7c54-7685-446e-9175-6d0aa5d8b781" providerId="ADAL" clId="{5A6340EB-5D4E-4B4F-9AEC-D2F1336E16B3}"/>
    <pc:docChg chg="delSld modSection">
      <pc:chgData name="ICHINOKAWA Momoko" userId="215a7c54-7685-446e-9175-6d0aa5d8b781" providerId="ADAL" clId="{5A6340EB-5D4E-4B4F-9AEC-D2F1336E16B3}" dt="2024-11-07T06:05:56.650" v="0" actId="2696"/>
      <pc:docMkLst>
        <pc:docMk/>
      </pc:docMkLst>
      <pc:sldChg chg="del">
        <pc:chgData name="ICHINOKAWA Momoko" userId="215a7c54-7685-446e-9175-6d0aa5d8b781" providerId="ADAL" clId="{5A6340EB-5D4E-4B4F-9AEC-D2F1336E16B3}" dt="2024-11-07T06:05:56.650" v="0" actId="2696"/>
        <pc:sldMkLst>
          <pc:docMk/>
          <pc:sldMk cId="1562878709" sldId="259"/>
        </pc:sldMkLst>
      </pc:sldChg>
      <pc:sldChg chg="del">
        <pc:chgData name="ICHINOKAWA Momoko" userId="215a7c54-7685-446e-9175-6d0aa5d8b781" providerId="ADAL" clId="{5A6340EB-5D4E-4B4F-9AEC-D2F1336E16B3}" dt="2024-11-07T06:05:56.650" v="0" actId="2696"/>
        <pc:sldMkLst>
          <pc:docMk/>
          <pc:sldMk cId="2013773611" sldId="261"/>
        </pc:sldMkLst>
      </pc:sldChg>
      <pc:sldChg chg="del">
        <pc:chgData name="ICHINOKAWA Momoko" userId="215a7c54-7685-446e-9175-6d0aa5d8b781" providerId="ADAL" clId="{5A6340EB-5D4E-4B4F-9AEC-D2F1336E16B3}" dt="2024-11-07T06:05:56.650" v="0" actId="2696"/>
        <pc:sldMkLst>
          <pc:docMk/>
          <pc:sldMk cId="3015308701" sldId="271"/>
        </pc:sldMkLst>
      </pc:sldChg>
      <pc:sldChg chg="del">
        <pc:chgData name="ICHINOKAWA Momoko" userId="215a7c54-7685-446e-9175-6d0aa5d8b781" providerId="ADAL" clId="{5A6340EB-5D4E-4B4F-9AEC-D2F1336E16B3}" dt="2024-11-07T06:05:56.650" v="0" actId="2696"/>
        <pc:sldMkLst>
          <pc:docMk/>
          <pc:sldMk cId="3124481394" sldId="273"/>
        </pc:sldMkLst>
      </pc:sldChg>
      <pc:sldChg chg="del">
        <pc:chgData name="ICHINOKAWA Momoko" userId="215a7c54-7685-446e-9175-6d0aa5d8b781" providerId="ADAL" clId="{5A6340EB-5D4E-4B4F-9AEC-D2F1336E16B3}" dt="2024-11-07T06:05:56.650" v="0" actId="2696"/>
        <pc:sldMkLst>
          <pc:docMk/>
          <pc:sldMk cId="2670081915" sldId="274"/>
        </pc:sldMkLst>
      </pc:sldChg>
      <pc:sldChg chg="del">
        <pc:chgData name="ICHINOKAWA Momoko" userId="215a7c54-7685-446e-9175-6d0aa5d8b781" providerId="ADAL" clId="{5A6340EB-5D4E-4B4F-9AEC-D2F1336E16B3}" dt="2024-11-07T06:05:56.650" v="0" actId="2696"/>
        <pc:sldMkLst>
          <pc:docMk/>
          <pc:sldMk cId="3543549809" sldId="280"/>
        </pc:sldMkLst>
      </pc:sldChg>
      <pc:sldChg chg="del">
        <pc:chgData name="ICHINOKAWA Momoko" userId="215a7c54-7685-446e-9175-6d0aa5d8b781" providerId="ADAL" clId="{5A6340EB-5D4E-4B4F-9AEC-D2F1336E16B3}" dt="2024-11-07T06:05:56.650" v="0" actId="2696"/>
        <pc:sldMkLst>
          <pc:docMk/>
          <pc:sldMk cId="457185821" sldId="281"/>
        </pc:sldMkLst>
      </pc:sldChg>
      <pc:sldChg chg="del">
        <pc:chgData name="ICHINOKAWA Momoko" userId="215a7c54-7685-446e-9175-6d0aa5d8b781" providerId="ADAL" clId="{5A6340EB-5D4E-4B4F-9AEC-D2F1336E16B3}" dt="2024-11-07T06:05:56.650" v="0" actId="2696"/>
        <pc:sldMkLst>
          <pc:docMk/>
          <pc:sldMk cId="101462626" sldId="282"/>
        </pc:sldMkLst>
      </pc:sldChg>
      <pc:sldChg chg="del">
        <pc:chgData name="ICHINOKAWA Momoko" userId="215a7c54-7685-446e-9175-6d0aa5d8b781" providerId="ADAL" clId="{5A6340EB-5D4E-4B4F-9AEC-D2F1336E16B3}" dt="2024-11-07T06:05:56.650" v="0" actId="2696"/>
        <pc:sldMkLst>
          <pc:docMk/>
          <pc:sldMk cId="149146685" sldId="283"/>
        </pc:sldMkLst>
      </pc:sldChg>
      <pc:sldChg chg="del">
        <pc:chgData name="ICHINOKAWA Momoko" userId="215a7c54-7685-446e-9175-6d0aa5d8b781" providerId="ADAL" clId="{5A6340EB-5D4E-4B4F-9AEC-D2F1336E16B3}" dt="2024-11-07T06:05:56.650" v="0" actId="2696"/>
        <pc:sldMkLst>
          <pc:docMk/>
          <pc:sldMk cId="621517400" sldId="284"/>
        </pc:sldMkLst>
      </pc:sldChg>
      <pc:sldChg chg="del">
        <pc:chgData name="ICHINOKAWA Momoko" userId="215a7c54-7685-446e-9175-6d0aa5d8b781" providerId="ADAL" clId="{5A6340EB-5D4E-4B4F-9AEC-D2F1336E16B3}" dt="2024-11-07T06:05:56.650" v="0" actId="2696"/>
        <pc:sldMkLst>
          <pc:docMk/>
          <pc:sldMk cId="3302704466" sldId="285"/>
        </pc:sldMkLst>
      </pc:sldChg>
      <pc:sldChg chg="del">
        <pc:chgData name="ICHINOKAWA Momoko" userId="215a7c54-7685-446e-9175-6d0aa5d8b781" providerId="ADAL" clId="{5A6340EB-5D4E-4B4F-9AEC-D2F1336E16B3}" dt="2024-11-07T06:05:56.650" v="0" actId="2696"/>
        <pc:sldMkLst>
          <pc:docMk/>
          <pc:sldMk cId="3781129746" sldId="286"/>
        </pc:sldMkLst>
      </pc:sldChg>
      <pc:sldChg chg="del">
        <pc:chgData name="ICHINOKAWA Momoko" userId="215a7c54-7685-446e-9175-6d0aa5d8b781" providerId="ADAL" clId="{5A6340EB-5D4E-4B4F-9AEC-D2F1336E16B3}" dt="2024-11-07T06:05:56.650" v="0" actId="2696"/>
        <pc:sldMkLst>
          <pc:docMk/>
          <pc:sldMk cId="2053198525" sldId="288"/>
        </pc:sldMkLst>
      </pc:sldChg>
      <pc:sldChg chg="del">
        <pc:chgData name="ICHINOKAWA Momoko" userId="215a7c54-7685-446e-9175-6d0aa5d8b781" providerId="ADAL" clId="{5A6340EB-5D4E-4B4F-9AEC-D2F1336E16B3}" dt="2024-11-07T06:05:56.650" v="0" actId="2696"/>
        <pc:sldMkLst>
          <pc:docMk/>
          <pc:sldMk cId="4284957425" sldId="304"/>
        </pc:sldMkLst>
      </pc:sldChg>
      <pc:sldChg chg="del">
        <pc:chgData name="ICHINOKAWA Momoko" userId="215a7c54-7685-446e-9175-6d0aa5d8b781" providerId="ADAL" clId="{5A6340EB-5D4E-4B4F-9AEC-D2F1336E16B3}" dt="2024-11-07T06:05:56.650" v="0" actId="2696"/>
        <pc:sldMkLst>
          <pc:docMk/>
          <pc:sldMk cId="3456193769" sldId="305"/>
        </pc:sldMkLst>
      </pc:sldChg>
      <pc:sldChg chg="del">
        <pc:chgData name="ICHINOKAWA Momoko" userId="215a7c54-7685-446e-9175-6d0aa5d8b781" providerId="ADAL" clId="{5A6340EB-5D4E-4B4F-9AEC-D2F1336E16B3}" dt="2024-11-07T06:05:56.650" v="0" actId="2696"/>
        <pc:sldMkLst>
          <pc:docMk/>
          <pc:sldMk cId="3609198120" sldId="306"/>
        </pc:sldMkLst>
      </pc:sldChg>
      <pc:sldChg chg="del">
        <pc:chgData name="ICHINOKAWA Momoko" userId="215a7c54-7685-446e-9175-6d0aa5d8b781" providerId="ADAL" clId="{5A6340EB-5D4E-4B4F-9AEC-D2F1336E16B3}" dt="2024-11-07T06:05:56.650" v="0" actId="2696"/>
        <pc:sldMkLst>
          <pc:docMk/>
          <pc:sldMk cId="438538010" sldId="307"/>
        </pc:sldMkLst>
      </pc:sldChg>
      <pc:sldChg chg="del">
        <pc:chgData name="ICHINOKAWA Momoko" userId="215a7c54-7685-446e-9175-6d0aa5d8b781" providerId="ADAL" clId="{5A6340EB-5D4E-4B4F-9AEC-D2F1336E16B3}" dt="2024-11-07T06:05:56.650" v="0" actId="2696"/>
        <pc:sldMkLst>
          <pc:docMk/>
          <pc:sldMk cId="2080972672" sldId="568"/>
        </pc:sldMkLst>
      </pc:sldChg>
      <pc:sldChg chg="del">
        <pc:chgData name="ICHINOKAWA Momoko" userId="215a7c54-7685-446e-9175-6d0aa5d8b781" providerId="ADAL" clId="{5A6340EB-5D4E-4B4F-9AEC-D2F1336E16B3}" dt="2024-11-07T06:05:56.650" v="0" actId="2696"/>
        <pc:sldMkLst>
          <pc:docMk/>
          <pc:sldMk cId="1143852630" sldId="571"/>
        </pc:sldMkLst>
      </pc:sldChg>
      <pc:sldChg chg="del">
        <pc:chgData name="ICHINOKAWA Momoko" userId="215a7c54-7685-446e-9175-6d0aa5d8b781" providerId="ADAL" clId="{5A6340EB-5D4E-4B4F-9AEC-D2F1336E16B3}" dt="2024-11-07T06:05:56.650" v="0" actId="2696"/>
        <pc:sldMkLst>
          <pc:docMk/>
          <pc:sldMk cId="1129435003" sldId="572"/>
        </pc:sldMkLst>
      </pc:sldChg>
      <pc:sldChg chg="del">
        <pc:chgData name="ICHINOKAWA Momoko" userId="215a7c54-7685-446e-9175-6d0aa5d8b781" providerId="ADAL" clId="{5A6340EB-5D4E-4B4F-9AEC-D2F1336E16B3}" dt="2024-11-07T06:05:56.650" v="0" actId="2696"/>
        <pc:sldMkLst>
          <pc:docMk/>
          <pc:sldMk cId="3357964858" sldId="573"/>
        </pc:sldMkLst>
      </pc:sldChg>
      <pc:sldChg chg="del">
        <pc:chgData name="ICHINOKAWA Momoko" userId="215a7c54-7685-446e-9175-6d0aa5d8b781" providerId="ADAL" clId="{5A6340EB-5D4E-4B4F-9AEC-D2F1336E16B3}" dt="2024-11-07T06:05:56.650" v="0" actId="2696"/>
        <pc:sldMkLst>
          <pc:docMk/>
          <pc:sldMk cId="3341020878" sldId="574"/>
        </pc:sldMkLst>
      </pc:sldChg>
      <pc:sldChg chg="del">
        <pc:chgData name="ICHINOKAWA Momoko" userId="215a7c54-7685-446e-9175-6d0aa5d8b781" providerId="ADAL" clId="{5A6340EB-5D4E-4B4F-9AEC-D2F1336E16B3}" dt="2024-11-07T06:05:56.650" v="0" actId="2696"/>
        <pc:sldMkLst>
          <pc:docMk/>
          <pc:sldMk cId="597764750" sldId="575"/>
        </pc:sldMkLst>
      </pc:sldChg>
      <pc:sldChg chg="del">
        <pc:chgData name="ICHINOKAWA Momoko" userId="215a7c54-7685-446e-9175-6d0aa5d8b781" providerId="ADAL" clId="{5A6340EB-5D4E-4B4F-9AEC-D2F1336E16B3}" dt="2024-11-07T06:05:56.650" v="0" actId="2696"/>
        <pc:sldMkLst>
          <pc:docMk/>
          <pc:sldMk cId="2898896090" sldId="576"/>
        </pc:sldMkLst>
      </pc:sldChg>
      <pc:sldChg chg="del">
        <pc:chgData name="ICHINOKAWA Momoko" userId="215a7c54-7685-446e-9175-6d0aa5d8b781" providerId="ADAL" clId="{5A6340EB-5D4E-4B4F-9AEC-D2F1336E16B3}" dt="2024-11-07T06:05:56.650" v="0" actId="2696"/>
        <pc:sldMkLst>
          <pc:docMk/>
          <pc:sldMk cId="3053925461" sldId="577"/>
        </pc:sldMkLst>
      </pc:sldChg>
      <pc:sldChg chg="del">
        <pc:chgData name="ICHINOKAWA Momoko" userId="215a7c54-7685-446e-9175-6d0aa5d8b781" providerId="ADAL" clId="{5A6340EB-5D4E-4B4F-9AEC-D2F1336E16B3}" dt="2024-11-07T06:05:56.650" v="0" actId="2696"/>
        <pc:sldMkLst>
          <pc:docMk/>
          <pc:sldMk cId="3848170676" sldId="578"/>
        </pc:sldMkLst>
      </pc:sldChg>
      <pc:sldChg chg="del">
        <pc:chgData name="ICHINOKAWA Momoko" userId="215a7c54-7685-446e-9175-6d0aa5d8b781" providerId="ADAL" clId="{5A6340EB-5D4E-4B4F-9AEC-D2F1336E16B3}" dt="2024-11-07T06:05:56.650" v="0" actId="2696"/>
        <pc:sldMkLst>
          <pc:docMk/>
          <pc:sldMk cId="3064886241" sldId="579"/>
        </pc:sldMkLst>
      </pc:sldChg>
      <pc:sldChg chg="del">
        <pc:chgData name="ICHINOKAWA Momoko" userId="215a7c54-7685-446e-9175-6d0aa5d8b781" providerId="ADAL" clId="{5A6340EB-5D4E-4B4F-9AEC-D2F1336E16B3}" dt="2024-11-07T06:05:56.650" v="0" actId="2696"/>
        <pc:sldMkLst>
          <pc:docMk/>
          <pc:sldMk cId="2519460371" sldId="580"/>
        </pc:sldMkLst>
      </pc:sldChg>
      <pc:sldChg chg="del">
        <pc:chgData name="ICHINOKAWA Momoko" userId="215a7c54-7685-446e-9175-6d0aa5d8b781" providerId="ADAL" clId="{5A6340EB-5D4E-4B4F-9AEC-D2F1336E16B3}" dt="2024-11-07T06:05:56.650" v="0" actId="2696"/>
        <pc:sldMkLst>
          <pc:docMk/>
          <pc:sldMk cId="1089272630" sldId="581"/>
        </pc:sldMkLst>
      </pc:sldChg>
      <pc:sldChg chg="del">
        <pc:chgData name="ICHINOKAWA Momoko" userId="215a7c54-7685-446e-9175-6d0aa5d8b781" providerId="ADAL" clId="{5A6340EB-5D4E-4B4F-9AEC-D2F1336E16B3}" dt="2024-11-07T06:05:56.650" v="0" actId="2696"/>
        <pc:sldMkLst>
          <pc:docMk/>
          <pc:sldMk cId="2500124421" sldId="588"/>
        </pc:sldMkLst>
      </pc:sldChg>
    </pc:docChg>
  </pc:docChgLst>
  <pc:docChgLst>
    <pc:chgData name="Ichinokawa Momoko" userId="97fbd8355b740407" providerId="LiveId" clId="{CE0624EB-D894-4FDD-A075-DA1E63AB4318}"/>
    <pc:docChg chg="undo custSel addSld delSld modSld sldOrd modMainMaster addSection delSection modSection modNotesMaster modHandout">
      <pc:chgData name="Ichinokawa Momoko" userId="97fbd8355b740407" providerId="LiveId" clId="{CE0624EB-D894-4FDD-A075-DA1E63AB4318}" dt="2023-12-13T15:29:51.699" v="31329"/>
      <pc:docMkLst>
        <pc:docMk/>
      </pc:docMkLst>
      <pc:sldChg chg="modSp mod">
        <pc:chgData name="Ichinokawa Momoko" userId="97fbd8355b740407" providerId="LiveId" clId="{CE0624EB-D894-4FDD-A075-DA1E63AB4318}" dt="2023-12-13T01:19:39.770" v="17150" actId="27636"/>
        <pc:sldMkLst>
          <pc:docMk/>
          <pc:sldMk cId="510270028" sldId="258"/>
        </pc:sldMkLst>
        <pc:spChg chg="mod">
          <ac:chgData name="Ichinokawa Momoko" userId="97fbd8355b740407" providerId="LiveId" clId="{CE0624EB-D894-4FDD-A075-DA1E63AB4318}" dt="2023-12-13T01:19:39.770" v="17150" actId="27636"/>
          <ac:spMkLst>
            <pc:docMk/>
            <pc:sldMk cId="510270028" sldId="258"/>
            <ac:spMk id="3" creationId="{5836B57C-AEAA-4425-38EC-ECEBFD911B4E}"/>
          </ac:spMkLst>
        </pc:spChg>
      </pc:sldChg>
      <pc:sldChg chg="modSp mod">
        <pc:chgData name="Ichinokawa Momoko" userId="97fbd8355b740407" providerId="LiveId" clId="{CE0624EB-D894-4FDD-A075-DA1E63AB4318}" dt="2023-12-13T02:14:42.323" v="18610" actId="20577"/>
        <pc:sldMkLst>
          <pc:docMk/>
          <pc:sldMk cId="1562878709" sldId="259"/>
        </pc:sldMkLst>
        <pc:spChg chg="mod">
          <ac:chgData name="Ichinokawa Momoko" userId="97fbd8355b740407" providerId="LiveId" clId="{CE0624EB-D894-4FDD-A075-DA1E63AB4318}" dt="2023-12-13T02:14:42.323" v="18610" actId="20577"/>
          <ac:spMkLst>
            <pc:docMk/>
            <pc:sldMk cId="1562878709" sldId="259"/>
            <ac:spMk id="2" creationId="{BC643161-4F3C-E85E-4F8C-0E028A481E70}"/>
          </ac:spMkLst>
        </pc:spChg>
        <pc:spChg chg="mod">
          <ac:chgData name="Ichinokawa Momoko" userId="97fbd8355b740407" providerId="LiveId" clId="{CE0624EB-D894-4FDD-A075-DA1E63AB4318}" dt="2023-12-08T04:51:05.243" v="7235" actId="20577"/>
          <ac:spMkLst>
            <pc:docMk/>
            <pc:sldMk cId="1562878709" sldId="259"/>
            <ac:spMk id="3" creationId="{D3B3B0BF-DAA9-0453-7B8C-6EFE6A7C2F1F}"/>
          </ac:spMkLst>
        </pc:spChg>
        <pc:spChg chg="mod">
          <ac:chgData name="Ichinokawa Momoko" userId="97fbd8355b740407" providerId="LiveId" clId="{CE0624EB-D894-4FDD-A075-DA1E63AB4318}" dt="2023-12-13T01:26:00.848" v="17161" actId="1076"/>
          <ac:spMkLst>
            <pc:docMk/>
            <pc:sldMk cId="1562878709" sldId="259"/>
            <ac:spMk id="7" creationId="{5C624D45-2002-8074-FB79-217A75D72333}"/>
          </ac:spMkLst>
        </pc:spChg>
      </pc:sldChg>
      <pc:sldChg chg="delSp modSp del mod delAnim">
        <pc:chgData name="Ichinokawa Momoko" userId="97fbd8355b740407" providerId="LiveId" clId="{CE0624EB-D894-4FDD-A075-DA1E63AB4318}" dt="2023-12-13T10:19:14.223" v="31322" actId="2696"/>
        <pc:sldMkLst>
          <pc:docMk/>
          <pc:sldMk cId="31567473" sldId="260"/>
        </pc:sldMkLst>
        <pc:spChg chg="mod">
          <ac:chgData name="Ichinokawa Momoko" userId="97fbd8355b740407" providerId="LiveId" clId="{CE0624EB-D894-4FDD-A075-DA1E63AB4318}" dt="2023-12-13T09:45:10.473" v="30348" actId="20577"/>
          <ac:spMkLst>
            <pc:docMk/>
            <pc:sldMk cId="31567473" sldId="260"/>
            <ac:spMk id="2" creationId="{A5EF2809-2780-470E-817B-5413CAEE8187}"/>
          </ac:spMkLst>
        </pc:spChg>
        <pc:spChg chg="mod">
          <ac:chgData name="Ichinokawa Momoko" userId="97fbd8355b740407" providerId="LiveId" clId="{CE0624EB-D894-4FDD-A075-DA1E63AB4318}" dt="2023-12-13T09:46:42.779" v="30469" actId="14100"/>
          <ac:spMkLst>
            <pc:docMk/>
            <pc:sldMk cId="31567473" sldId="260"/>
            <ac:spMk id="3" creationId="{9CE94A55-9EA6-4936-A972-96E8EE1FA675}"/>
          </ac:spMkLst>
        </pc:spChg>
        <pc:spChg chg="del mod">
          <ac:chgData name="Ichinokawa Momoko" userId="97fbd8355b740407" providerId="LiveId" clId="{CE0624EB-D894-4FDD-A075-DA1E63AB4318}" dt="2023-12-13T09:46:38.109" v="30468" actId="478"/>
          <ac:spMkLst>
            <pc:docMk/>
            <pc:sldMk cId="31567473" sldId="260"/>
            <ac:spMk id="4" creationId="{4EE5688A-D7B6-4E16-955E-72203D47863E}"/>
          </ac:spMkLst>
        </pc:spChg>
        <pc:spChg chg="mod">
          <ac:chgData name="Ichinokawa Momoko" userId="97fbd8355b740407" providerId="LiveId" clId="{CE0624EB-D894-4FDD-A075-DA1E63AB4318}" dt="2023-12-13T09:45:58.484" v="30403" actId="1076"/>
          <ac:spMkLst>
            <pc:docMk/>
            <pc:sldMk cId="31567473" sldId="260"/>
            <ac:spMk id="9" creationId="{B68DA262-6E97-4409-9E77-3F52C0C6F013}"/>
          </ac:spMkLst>
        </pc:spChg>
      </pc:sldChg>
      <pc:sldChg chg="modSp del mod">
        <pc:chgData name="Ichinokawa Momoko" userId="97fbd8355b740407" providerId="LiveId" clId="{CE0624EB-D894-4FDD-A075-DA1E63AB4318}" dt="2023-12-13T01:45:29.311" v="17800" actId="2696"/>
        <pc:sldMkLst>
          <pc:docMk/>
          <pc:sldMk cId="2374238131" sldId="260"/>
        </pc:sldMkLst>
        <pc:spChg chg="mod">
          <ac:chgData name="Ichinokawa Momoko" userId="97fbd8355b740407" providerId="LiveId" clId="{CE0624EB-D894-4FDD-A075-DA1E63AB4318}" dt="2023-12-08T05:53:25.798" v="8373" actId="20577"/>
          <ac:spMkLst>
            <pc:docMk/>
            <pc:sldMk cId="2374238131" sldId="260"/>
            <ac:spMk id="9" creationId="{86252E9B-5ABE-008E-E351-09D683AA8F26}"/>
          </ac:spMkLst>
        </pc:spChg>
        <pc:spChg chg="mod">
          <ac:chgData name="Ichinokawa Momoko" userId="97fbd8355b740407" providerId="LiveId" clId="{CE0624EB-D894-4FDD-A075-DA1E63AB4318}" dt="2023-12-08T07:30:43.546" v="12102" actId="27636"/>
          <ac:spMkLst>
            <pc:docMk/>
            <pc:sldMk cId="2374238131" sldId="260"/>
            <ac:spMk id="10" creationId="{07363B1E-B524-046C-710A-1D3AFAADF0C1}"/>
          </ac:spMkLst>
        </pc:spChg>
      </pc:sldChg>
      <pc:sldChg chg="add del">
        <pc:chgData name="Ichinokawa Momoko" userId="97fbd8355b740407" providerId="LiveId" clId="{CE0624EB-D894-4FDD-A075-DA1E63AB4318}" dt="2023-12-13T13:06:44.082" v="31327" actId="2696"/>
        <pc:sldMkLst>
          <pc:docMk/>
          <pc:sldMk cId="4121217399" sldId="260"/>
        </pc:sldMkLst>
      </pc:sldChg>
      <pc:sldChg chg="modSp mod ord">
        <pc:chgData name="Ichinokawa Momoko" userId="97fbd8355b740407" providerId="LiveId" clId="{CE0624EB-D894-4FDD-A075-DA1E63AB4318}" dt="2023-12-08T05:53:54.875" v="8379" actId="113"/>
        <pc:sldMkLst>
          <pc:docMk/>
          <pc:sldMk cId="2013773611" sldId="261"/>
        </pc:sldMkLst>
        <pc:spChg chg="mod">
          <ac:chgData name="Ichinokawa Momoko" userId="97fbd8355b740407" providerId="LiveId" clId="{CE0624EB-D894-4FDD-A075-DA1E63AB4318}" dt="2023-12-08T04:50:45.617" v="7198" actId="20577"/>
          <ac:spMkLst>
            <pc:docMk/>
            <pc:sldMk cId="2013773611" sldId="261"/>
            <ac:spMk id="7" creationId="{67D2E580-25C4-4ED1-730F-4900A1EB81F0}"/>
          </ac:spMkLst>
        </pc:spChg>
        <pc:spChg chg="mod">
          <ac:chgData name="Ichinokawa Momoko" userId="97fbd8355b740407" providerId="LiveId" clId="{CE0624EB-D894-4FDD-A075-DA1E63AB4318}" dt="2023-12-08T05:53:54.875" v="8379" actId="113"/>
          <ac:spMkLst>
            <pc:docMk/>
            <pc:sldMk cId="2013773611" sldId="261"/>
            <ac:spMk id="8" creationId="{0A6EA2E9-D9DF-4938-3315-F601B5575DAF}"/>
          </ac:spMkLst>
        </pc:spChg>
      </pc:sldChg>
      <pc:sldChg chg="modSp add del mod">
        <pc:chgData name="Ichinokawa Momoko" userId="97fbd8355b740407" providerId="LiveId" clId="{CE0624EB-D894-4FDD-A075-DA1E63AB4318}" dt="2023-12-08T04:49:14.265" v="6998" actId="2696"/>
        <pc:sldMkLst>
          <pc:docMk/>
          <pc:sldMk cId="383193589" sldId="263"/>
        </pc:sldMkLst>
        <pc:spChg chg="mod">
          <ac:chgData name="Ichinokawa Momoko" userId="97fbd8355b740407" providerId="LiveId" clId="{CE0624EB-D894-4FDD-A075-DA1E63AB4318}" dt="2023-12-08T00:53:14.344" v="2165" actId="27636"/>
          <ac:spMkLst>
            <pc:docMk/>
            <pc:sldMk cId="383193589" sldId="263"/>
            <ac:spMk id="8" creationId="{9A7B0509-6F76-85A1-0D47-71707D2B925B}"/>
          </ac:spMkLst>
        </pc:spChg>
      </pc:sldChg>
      <pc:sldChg chg="addSp modSp del mod">
        <pc:chgData name="Ichinokawa Momoko" userId="97fbd8355b740407" providerId="LiveId" clId="{CE0624EB-D894-4FDD-A075-DA1E63AB4318}" dt="2023-12-13T06:52:06.454" v="25164" actId="2696"/>
        <pc:sldMkLst>
          <pc:docMk/>
          <pc:sldMk cId="922721364" sldId="263"/>
        </pc:sldMkLst>
        <pc:spChg chg="mod">
          <ac:chgData name="Ichinokawa Momoko" userId="97fbd8355b740407" providerId="LiveId" clId="{CE0624EB-D894-4FDD-A075-DA1E63AB4318}" dt="2023-12-13T01:52:47.854" v="18056" actId="1076"/>
          <ac:spMkLst>
            <pc:docMk/>
            <pc:sldMk cId="922721364" sldId="263"/>
            <ac:spMk id="2" creationId="{86FB37A4-EF2C-30A8-A628-095DB63742AF}"/>
          </ac:spMkLst>
        </pc:spChg>
        <pc:spChg chg="mod">
          <ac:chgData name="Ichinokawa Momoko" userId="97fbd8355b740407" providerId="LiveId" clId="{CE0624EB-D894-4FDD-A075-DA1E63AB4318}" dt="2023-12-13T01:52:49.721" v="18057" actId="1076"/>
          <ac:spMkLst>
            <pc:docMk/>
            <pc:sldMk cId="922721364" sldId="263"/>
            <ac:spMk id="3" creationId="{E8A31CAF-7ACB-EA05-4D97-D702AB437C79}"/>
          </ac:spMkLst>
        </pc:spChg>
        <pc:spChg chg="mod">
          <ac:chgData name="Ichinokawa Momoko" userId="97fbd8355b740407" providerId="LiveId" clId="{CE0624EB-D894-4FDD-A075-DA1E63AB4318}" dt="2023-12-13T01:51:48.303" v="17952" actId="27636"/>
          <ac:spMkLst>
            <pc:docMk/>
            <pc:sldMk cId="922721364" sldId="263"/>
            <ac:spMk id="8" creationId="{9A7B0509-6F76-85A1-0D47-71707D2B925B}"/>
          </ac:spMkLst>
        </pc:spChg>
        <pc:spChg chg="add mod">
          <ac:chgData name="Ichinokawa Momoko" userId="97fbd8355b740407" providerId="LiveId" clId="{CE0624EB-D894-4FDD-A075-DA1E63AB4318}" dt="2023-12-13T01:52:25.104" v="18000" actId="1076"/>
          <ac:spMkLst>
            <pc:docMk/>
            <pc:sldMk cId="922721364" sldId="263"/>
            <ac:spMk id="10" creationId="{C87ED8FB-D4ED-FF57-172F-61BD68C94584}"/>
          </ac:spMkLst>
        </pc:spChg>
        <pc:spChg chg="add mod">
          <ac:chgData name="Ichinokawa Momoko" userId="97fbd8355b740407" providerId="LiveId" clId="{CE0624EB-D894-4FDD-A075-DA1E63AB4318}" dt="2023-12-13T01:52:38.944" v="18053" actId="14100"/>
          <ac:spMkLst>
            <pc:docMk/>
            <pc:sldMk cId="922721364" sldId="263"/>
            <ac:spMk id="11" creationId="{0FFCED05-3ACA-4F2C-C8B2-81326183B492}"/>
          </ac:spMkLst>
        </pc:spChg>
        <pc:grpChg chg="add mod">
          <ac:chgData name="Ichinokawa Momoko" userId="97fbd8355b740407" providerId="LiveId" clId="{CE0624EB-D894-4FDD-A075-DA1E63AB4318}" dt="2023-12-13T01:52:42.198" v="18055" actId="14100"/>
          <ac:grpSpMkLst>
            <pc:docMk/>
            <pc:sldMk cId="922721364" sldId="263"/>
            <ac:grpSpMk id="9" creationId="{14D469D8-C4B2-8E70-BAE6-D83162C66B45}"/>
          </ac:grpSpMkLst>
        </pc:grpChg>
      </pc:sldChg>
      <pc:sldChg chg="add">
        <pc:chgData name="Ichinokawa Momoko" userId="97fbd8355b740407" providerId="LiveId" clId="{CE0624EB-D894-4FDD-A075-DA1E63AB4318}" dt="2023-12-13T06:52:08.867" v="25165"/>
        <pc:sldMkLst>
          <pc:docMk/>
          <pc:sldMk cId="2700582007" sldId="263"/>
        </pc:sldMkLst>
      </pc:sldChg>
      <pc:sldChg chg="del">
        <pc:chgData name="Ichinokawa Momoko" userId="97fbd8355b740407" providerId="LiveId" clId="{CE0624EB-D894-4FDD-A075-DA1E63AB4318}" dt="2023-12-13T13:06:37.151" v="31326" actId="2696"/>
        <pc:sldMkLst>
          <pc:docMk/>
          <pc:sldMk cId="2689686151" sldId="264"/>
        </pc:sldMkLst>
      </pc:sldChg>
      <pc:sldChg chg="addSp modSp del mod">
        <pc:chgData name="Ichinokawa Momoko" userId="97fbd8355b740407" providerId="LiveId" clId="{CE0624EB-D894-4FDD-A075-DA1E63AB4318}" dt="2023-12-13T06:52:06.454" v="25164" actId="2696"/>
        <pc:sldMkLst>
          <pc:docMk/>
          <pc:sldMk cId="205202984" sldId="265"/>
        </pc:sldMkLst>
        <pc:spChg chg="mod">
          <ac:chgData name="Ichinokawa Momoko" userId="97fbd8355b740407" providerId="LiveId" clId="{CE0624EB-D894-4FDD-A075-DA1E63AB4318}" dt="2023-12-13T01:52:56.713" v="18058"/>
          <ac:spMkLst>
            <pc:docMk/>
            <pc:sldMk cId="205202984" sldId="265"/>
            <ac:spMk id="3" creationId="{ACFF82A0-E6BE-CB66-0613-8E9EB8EA0D89}"/>
          </ac:spMkLst>
        </pc:spChg>
        <pc:spChg chg="mod">
          <ac:chgData name="Ichinokawa Momoko" userId="97fbd8355b740407" providerId="LiveId" clId="{CE0624EB-D894-4FDD-A075-DA1E63AB4318}" dt="2023-12-13T01:53:08.944" v="18077" actId="14100"/>
          <ac:spMkLst>
            <pc:docMk/>
            <pc:sldMk cId="205202984" sldId="265"/>
            <ac:spMk id="8" creationId="{9A7B0509-6F76-85A1-0D47-71707D2B925B}"/>
          </ac:spMkLst>
        </pc:spChg>
        <pc:spChg chg="mod">
          <ac:chgData name="Ichinokawa Momoko" userId="97fbd8355b740407" providerId="LiveId" clId="{CE0624EB-D894-4FDD-A075-DA1E63AB4318}" dt="2023-12-13T01:53:05.055" v="18075" actId="20577"/>
          <ac:spMkLst>
            <pc:docMk/>
            <pc:sldMk cId="205202984" sldId="265"/>
            <ac:spMk id="9" creationId="{34D0A100-5DA9-79EB-10DB-9CCDC3A932C5}"/>
          </ac:spMkLst>
        </pc:spChg>
        <pc:grpChg chg="add mod">
          <ac:chgData name="Ichinokawa Momoko" userId="97fbd8355b740407" providerId="LiveId" clId="{CE0624EB-D894-4FDD-A075-DA1E63AB4318}" dt="2023-12-13T01:52:56.713" v="18058"/>
          <ac:grpSpMkLst>
            <pc:docMk/>
            <pc:sldMk cId="205202984" sldId="265"/>
            <ac:grpSpMk id="2" creationId="{60194A84-2B50-5127-51A8-7ECE11FF9B6F}"/>
          </ac:grpSpMkLst>
        </pc:grpChg>
      </pc:sldChg>
      <pc:sldChg chg="add">
        <pc:chgData name="Ichinokawa Momoko" userId="97fbd8355b740407" providerId="LiveId" clId="{CE0624EB-D894-4FDD-A075-DA1E63AB4318}" dt="2023-12-13T06:52:08.867" v="25165"/>
        <pc:sldMkLst>
          <pc:docMk/>
          <pc:sldMk cId="498519322" sldId="265"/>
        </pc:sldMkLst>
      </pc:sldChg>
      <pc:sldChg chg="del">
        <pc:chgData name="Ichinokawa Momoko" userId="97fbd8355b740407" providerId="LiveId" clId="{CE0624EB-D894-4FDD-A075-DA1E63AB4318}" dt="2023-12-08T05:48:21.323" v="8238" actId="2696"/>
        <pc:sldMkLst>
          <pc:docMk/>
          <pc:sldMk cId="3657531284" sldId="266"/>
        </pc:sldMkLst>
      </pc:sldChg>
      <pc:sldChg chg="addSp delSp modSp add del mod">
        <pc:chgData name="Ichinokawa Momoko" userId="97fbd8355b740407" providerId="LiveId" clId="{CE0624EB-D894-4FDD-A075-DA1E63AB4318}" dt="2023-12-13T08:46:39.641" v="29190" actId="2696"/>
        <pc:sldMkLst>
          <pc:docMk/>
          <pc:sldMk cId="2074579902" sldId="267"/>
        </pc:sldMkLst>
        <pc:spChg chg="mod">
          <ac:chgData name="Ichinokawa Momoko" userId="97fbd8355b740407" providerId="LiveId" clId="{CE0624EB-D894-4FDD-A075-DA1E63AB4318}" dt="2023-12-13T08:27:00.313" v="27996" actId="21"/>
          <ac:spMkLst>
            <pc:docMk/>
            <pc:sldMk cId="2074579902" sldId="267"/>
            <ac:spMk id="3" creationId="{5CAA2D58-5C34-E013-DE51-29C6F3831ABC}"/>
          </ac:spMkLst>
        </pc:spChg>
        <pc:spChg chg="add del mod">
          <ac:chgData name="Ichinokawa Momoko" userId="97fbd8355b740407" providerId="LiveId" clId="{CE0624EB-D894-4FDD-A075-DA1E63AB4318}" dt="2023-12-13T01:57:33.185" v="18163"/>
          <ac:spMkLst>
            <pc:docMk/>
            <pc:sldMk cId="2074579902" sldId="267"/>
            <ac:spMk id="7" creationId="{72097DED-AF39-F123-45B4-76732F02DADA}"/>
          </ac:spMkLst>
        </pc:spChg>
        <pc:spChg chg="add del mod">
          <ac:chgData name="Ichinokawa Momoko" userId="97fbd8355b740407" providerId="LiveId" clId="{CE0624EB-D894-4FDD-A075-DA1E63AB4318}" dt="2023-12-13T01:57:39.711" v="18165"/>
          <ac:spMkLst>
            <pc:docMk/>
            <pc:sldMk cId="2074579902" sldId="267"/>
            <ac:spMk id="8" creationId="{78370094-3016-9BBB-7233-1C78F2F73F5D}"/>
          </ac:spMkLst>
        </pc:spChg>
        <pc:spChg chg="mod">
          <ac:chgData name="Ichinokawa Momoko" userId="97fbd8355b740407" providerId="LiveId" clId="{CE0624EB-D894-4FDD-A075-DA1E63AB4318}" dt="2023-12-13T01:57:56.850" v="18168"/>
          <ac:spMkLst>
            <pc:docMk/>
            <pc:sldMk cId="2074579902" sldId="267"/>
            <ac:spMk id="10" creationId="{4C546C7D-F01A-4EDF-8AFD-C6F27F227F02}"/>
          </ac:spMkLst>
        </pc:spChg>
        <pc:spChg chg="mod">
          <ac:chgData name="Ichinokawa Momoko" userId="97fbd8355b740407" providerId="LiveId" clId="{CE0624EB-D894-4FDD-A075-DA1E63AB4318}" dt="2023-12-13T01:58:17.412" v="18259" actId="20577"/>
          <ac:spMkLst>
            <pc:docMk/>
            <pc:sldMk cId="2074579902" sldId="267"/>
            <ac:spMk id="11" creationId="{B0ED2356-B0D8-2D79-BDDF-27F6FF69F64C}"/>
          </ac:spMkLst>
        </pc:spChg>
        <pc:grpChg chg="add mod">
          <ac:chgData name="Ichinokawa Momoko" userId="97fbd8355b740407" providerId="LiveId" clId="{CE0624EB-D894-4FDD-A075-DA1E63AB4318}" dt="2023-12-13T01:57:56.850" v="18168"/>
          <ac:grpSpMkLst>
            <pc:docMk/>
            <pc:sldMk cId="2074579902" sldId="267"/>
            <ac:grpSpMk id="9" creationId="{BC24E761-218A-BCD3-E43B-4AF63B8367EA}"/>
          </ac:grpSpMkLst>
        </pc:grpChg>
      </pc:sldChg>
      <pc:sldChg chg="modSp del mod">
        <pc:chgData name="Ichinokawa Momoko" userId="97fbd8355b740407" providerId="LiveId" clId="{CE0624EB-D894-4FDD-A075-DA1E63AB4318}" dt="2023-12-11T16:41:14.664" v="16140" actId="2696"/>
        <pc:sldMkLst>
          <pc:docMk/>
          <pc:sldMk cId="3223446186" sldId="267"/>
        </pc:sldMkLst>
        <pc:spChg chg="mod">
          <ac:chgData name="Ichinokawa Momoko" userId="97fbd8355b740407" providerId="LiveId" clId="{CE0624EB-D894-4FDD-A075-DA1E63AB4318}" dt="2023-12-07T23:54:47.657" v="427" actId="20577"/>
          <ac:spMkLst>
            <pc:docMk/>
            <pc:sldMk cId="3223446186" sldId="267"/>
            <ac:spMk id="2" creationId="{0DE1A853-C168-CB5A-C3AE-4BF20AB7C29B}"/>
          </ac:spMkLst>
        </pc:spChg>
        <pc:spChg chg="mod">
          <ac:chgData name="Ichinokawa Momoko" userId="97fbd8355b740407" providerId="LiveId" clId="{CE0624EB-D894-4FDD-A075-DA1E63AB4318}" dt="2023-12-08T00:28:21.103" v="1111" actId="20577"/>
          <ac:spMkLst>
            <pc:docMk/>
            <pc:sldMk cId="3223446186" sldId="267"/>
            <ac:spMk id="3" creationId="{5CAA2D58-5C34-E013-DE51-29C6F3831ABC}"/>
          </ac:spMkLst>
        </pc:spChg>
      </pc:sldChg>
      <pc:sldChg chg="add">
        <pc:chgData name="Ichinokawa Momoko" userId="97fbd8355b740407" providerId="LiveId" clId="{CE0624EB-D894-4FDD-A075-DA1E63AB4318}" dt="2023-12-13T08:46:43.520" v="29191"/>
        <pc:sldMkLst>
          <pc:docMk/>
          <pc:sldMk cId="3923163464" sldId="267"/>
        </pc:sldMkLst>
      </pc:sldChg>
      <pc:sldChg chg="modSp mod">
        <pc:chgData name="Ichinokawa Momoko" userId="97fbd8355b740407" providerId="LiveId" clId="{CE0624EB-D894-4FDD-A075-DA1E63AB4318}" dt="2023-12-08T00:53:14.368" v="2166" actId="27636"/>
        <pc:sldMkLst>
          <pc:docMk/>
          <pc:sldMk cId="1358437201" sldId="269"/>
        </pc:sldMkLst>
        <pc:spChg chg="mod">
          <ac:chgData name="Ichinokawa Momoko" userId="97fbd8355b740407" providerId="LiveId" clId="{CE0624EB-D894-4FDD-A075-DA1E63AB4318}" dt="2023-12-07T23:43:31.450" v="114" actId="21"/>
          <ac:spMkLst>
            <pc:docMk/>
            <pc:sldMk cId="1358437201" sldId="269"/>
            <ac:spMk id="7" creationId="{1063439A-D1E7-8A61-F722-A0771C83DD28}"/>
          </ac:spMkLst>
        </pc:spChg>
        <pc:spChg chg="mod">
          <ac:chgData name="Ichinokawa Momoko" userId="97fbd8355b740407" providerId="LiveId" clId="{CE0624EB-D894-4FDD-A075-DA1E63AB4318}" dt="2023-12-08T00:53:14.368" v="2166" actId="27636"/>
          <ac:spMkLst>
            <pc:docMk/>
            <pc:sldMk cId="1358437201" sldId="269"/>
            <ac:spMk id="8" creationId="{9A7B0509-6F76-85A1-0D47-71707D2B925B}"/>
          </ac:spMkLst>
        </pc:spChg>
      </pc:sldChg>
      <pc:sldChg chg="addSp modSp add del mod modAnim">
        <pc:chgData name="Ichinokawa Momoko" userId="97fbd8355b740407" providerId="LiveId" clId="{CE0624EB-D894-4FDD-A075-DA1E63AB4318}" dt="2023-12-13T06:55:54.226" v="25215" actId="2696"/>
        <pc:sldMkLst>
          <pc:docMk/>
          <pc:sldMk cId="1705056661" sldId="269"/>
        </pc:sldMkLst>
        <pc:spChg chg="add mod">
          <ac:chgData name="Ichinokawa Momoko" userId="97fbd8355b740407" providerId="LiveId" clId="{CE0624EB-D894-4FDD-A075-DA1E63AB4318}" dt="2023-12-13T06:54:57.130" v="25187"/>
          <ac:spMkLst>
            <pc:docMk/>
            <pc:sldMk cId="1705056661" sldId="269"/>
            <ac:spMk id="2" creationId="{98F73A60-26AA-D7E2-E6A2-822C34DAB257}"/>
          </ac:spMkLst>
        </pc:spChg>
        <pc:spChg chg="mod">
          <ac:chgData name="Ichinokawa Momoko" userId="97fbd8355b740407" providerId="LiveId" clId="{CE0624EB-D894-4FDD-A075-DA1E63AB4318}" dt="2023-12-13T06:54:28.609" v="25181"/>
          <ac:spMkLst>
            <pc:docMk/>
            <pc:sldMk cId="1705056661" sldId="269"/>
            <ac:spMk id="8" creationId="{9A7B0509-6F76-85A1-0D47-71707D2B925B}"/>
          </ac:spMkLst>
        </pc:spChg>
      </pc:sldChg>
      <pc:sldChg chg="delSp add mod delAnim">
        <pc:chgData name="Ichinokawa Momoko" userId="97fbd8355b740407" providerId="LiveId" clId="{CE0624EB-D894-4FDD-A075-DA1E63AB4318}" dt="2023-12-13T07:30:06.566" v="27378" actId="478"/>
        <pc:sldMkLst>
          <pc:docMk/>
          <pc:sldMk cId="2383614146" sldId="269"/>
        </pc:sldMkLst>
        <pc:spChg chg="del">
          <ac:chgData name="Ichinokawa Momoko" userId="97fbd8355b740407" providerId="LiveId" clId="{CE0624EB-D894-4FDD-A075-DA1E63AB4318}" dt="2023-12-13T07:30:06.566" v="27378" actId="478"/>
          <ac:spMkLst>
            <pc:docMk/>
            <pc:sldMk cId="2383614146" sldId="269"/>
            <ac:spMk id="2" creationId="{98F73A60-26AA-D7E2-E6A2-822C34DAB257}"/>
          </ac:spMkLst>
        </pc:spChg>
      </pc:sldChg>
      <pc:sldChg chg="addSp delSp modSp del mod">
        <pc:chgData name="Ichinokawa Momoko" userId="97fbd8355b740407" providerId="LiveId" clId="{CE0624EB-D894-4FDD-A075-DA1E63AB4318}" dt="2023-12-13T06:52:59.960" v="25171" actId="2696"/>
        <pc:sldMkLst>
          <pc:docMk/>
          <pc:sldMk cId="3235515028" sldId="269"/>
        </pc:sldMkLst>
        <pc:spChg chg="del mod">
          <ac:chgData name="Ichinokawa Momoko" userId="97fbd8355b740407" providerId="LiveId" clId="{CE0624EB-D894-4FDD-A075-DA1E63AB4318}" dt="2023-12-13T01:55:32.444" v="18136" actId="478"/>
          <ac:spMkLst>
            <pc:docMk/>
            <pc:sldMk cId="3235515028" sldId="269"/>
            <ac:spMk id="2" creationId="{8356E6D6-9E84-4DE7-BB26-C4FF391D1ECE}"/>
          </ac:spMkLst>
        </pc:spChg>
        <pc:spChg chg="del mod">
          <ac:chgData name="Ichinokawa Momoko" userId="97fbd8355b740407" providerId="LiveId" clId="{CE0624EB-D894-4FDD-A075-DA1E63AB4318}" dt="2023-12-13T01:55:30.490" v="18135" actId="478"/>
          <ac:spMkLst>
            <pc:docMk/>
            <pc:sldMk cId="3235515028" sldId="269"/>
            <ac:spMk id="3" creationId="{3F0F86F3-8B8F-5ACD-FC56-672663D22B4D}"/>
          </ac:spMkLst>
        </pc:spChg>
        <pc:spChg chg="mod">
          <ac:chgData name="Ichinokawa Momoko" userId="97fbd8355b740407" providerId="LiveId" clId="{CE0624EB-D894-4FDD-A075-DA1E63AB4318}" dt="2023-12-13T01:55:40.876" v="18141" actId="6549"/>
          <ac:spMkLst>
            <pc:docMk/>
            <pc:sldMk cId="3235515028" sldId="269"/>
            <ac:spMk id="8" creationId="{9A7B0509-6F76-85A1-0D47-71707D2B925B}"/>
          </ac:spMkLst>
        </pc:spChg>
        <pc:spChg chg="add mod">
          <ac:chgData name="Ichinokawa Momoko" userId="97fbd8355b740407" providerId="LiveId" clId="{CE0624EB-D894-4FDD-A075-DA1E63AB4318}" dt="2023-12-13T01:54:25.706" v="18080"/>
          <ac:spMkLst>
            <pc:docMk/>
            <pc:sldMk cId="3235515028" sldId="269"/>
            <ac:spMk id="10" creationId="{8C52F9DC-EFF9-02A1-398D-C7E150C6D9EF}"/>
          </ac:spMkLst>
        </pc:spChg>
        <pc:spChg chg="add mod">
          <ac:chgData name="Ichinokawa Momoko" userId="97fbd8355b740407" providerId="LiveId" clId="{CE0624EB-D894-4FDD-A075-DA1E63AB4318}" dt="2023-12-13T01:54:25.706" v="18080"/>
          <ac:spMkLst>
            <pc:docMk/>
            <pc:sldMk cId="3235515028" sldId="269"/>
            <ac:spMk id="11" creationId="{5EF3BBF2-B5C0-148D-A3B8-87929D634CC1}"/>
          </ac:spMkLst>
        </pc:spChg>
        <pc:spChg chg="mod">
          <ac:chgData name="Ichinokawa Momoko" userId="97fbd8355b740407" providerId="LiveId" clId="{CE0624EB-D894-4FDD-A075-DA1E63AB4318}" dt="2023-12-13T01:54:44.765" v="18085"/>
          <ac:spMkLst>
            <pc:docMk/>
            <pc:sldMk cId="3235515028" sldId="269"/>
            <ac:spMk id="13" creationId="{12AA1CAB-D201-68EC-7786-912B2AA1B173}"/>
          </ac:spMkLst>
        </pc:spChg>
        <pc:spChg chg="mod">
          <ac:chgData name="Ichinokawa Momoko" userId="97fbd8355b740407" providerId="LiveId" clId="{CE0624EB-D894-4FDD-A075-DA1E63AB4318}" dt="2023-12-13T01:55:09.072" v="18130" actId="14100"/>
          <ac:spMkLst>
            <pc:docMk/>
            <pc:sldMk cId="3235515028" sldId="269"/>
            <ac:spMk id="14" creationId="{78DCECB5-7FA0-9861-79A9-73CE5B6AE788}"/>
          </ac:spMkLst>
        </pc:spChg>
        <pc:grpChg chg="add del mod">
          <ac:chgData name="Ichinokawa Momoko" userId="97fbd8355b740407" providerId="LiveId" clId="{CE0624EB-D894-4FDD-A075-DA1E63AB4318}" dt="2023-12-13T01:54:44.353" v="18084" actId="478"/>
          <ac:grpSpMkLst>
            <pc:docMk/>
            <pc:sldMk cId="3235515028" sldId="269"/>
            <ac:grpSpMk id="9" creationId="{A13FC95E-82C5-5D85-94DC-18685FA8EDF4}"/>
          </ac:grpSpMkLst>
        </pc:grpChg>
        <pc:grpChg chg="add mod">
          <ac:chgData name="Ichinokawa Momoko" userId="97fbd8355b740407" providerId="LiveId" clId="{CE0624EB-D894-4FDD-A075-DA1E63AB4318}" dt="2023-12-13T01:55:12.658" v="18131" actId="14100"/>
          <ac:grpSpMkLst>
            <pc:docMk/>
            <pc:sldMk cId="3235515028" sldId="269"/>
            <ac:grpSpMk id="12" creationId="{1930EFF0-8ED9-9830-48BB-476DD8F3B460}"/>
          </ac:grpSpMkLst>
        </pc:grpChg>
      </pc:sldChg>
      <pc:sldChg chg="addSp delSp modSp new mod ord modClrScheme chgLayout">
        <pc:chgData name="Ichinokawa Momoko" userId="97fbd8355b740407" providerId="LiveId" clId="{CE0624EB-D894-4FDD-A075-DA1E63AB4318}" dt="2023-12-13T03:33:21.632" v="19322" actId="20577"/>
        <pc:sldMkLst>
          <pc:docMk/>
          <pc:sldMk cId="3015308701" sldId="271"/>
        </pc:sldMkLst>
        <pc:spChg chg="del mod ord">
          <ac:chgData name="Ichinokawa Momoko" userId="97fbd8355b740407" providerId="LiveId" clId="{CE0624EB-D894-4FDD-A075-DA1E63AB4318}" dt="2023-12-07T23:58:52.378" v="454" actId="700"/>
          <ac:spMkLst>
            <pc:docMk/>
            <pc:sldMk cId="3015308701" sldId="271"/>
            <ac:spMk id="2" creationId="{6AF0E3BC-A1FB-480E-5948-57F452EF8604}"/>
          </ac:spMkLst>
        </pc:spChg>
        <pc:spChg chg="del mod ord">
          <ac:chgData name="Ichinokawa Momoko" userId="97fbd8355b740407" providerId="LiveId" clId="{CE0624EB-D894-4FDD-A075-DA1E63AB4318}" dt="2023-12-07T23:58:52.378" v="454" actId="700"/>
          <ac:spMkLst>
            <pc:docMk/>
            <pc:sldMk cId="3015308701" sldId="271"/>
            <ac:spMk id="3" creationId="{8DC59ADE-2539-0BC1-88B0-E6DBE181A3AF}"/>
          </ac:spMkLst>
        </pc:spChg>
        <pc:spChg chg="mod ord">
          <ac:chgData name="Ichinokawa Momoko" userId="97fbd8355b740407" providerId="LiveId" clId="{CE0624EB-D894-4FDD-A075-DA1E63AB4318}" dt="2023-12-07T23:58:52.378" v="454" actId="700"/>
          <ac:spMkLst>
            <pc:docMk/>
            <pc:sldMk cId="3015308701" sldId="271"/>
            <ac:spMk id="4" creationId="{55D66079-074B-9E46-55A6-6C82FDEBFDDE}"/>
          </ac:spMkLst>
        </pc:spChg>
        <pc:spChg chg="mod ord">
          <ac:chgData name="Ichinokawa Momoko" userId="97fbd8355b740407" providerId="LiveId" clId="{CE0624EB-D894-4FDD-A075-DA1E63AB4318}" dt="2023-12-07T23:58:52.378" v="454" actId="700"/>
          <ac:spMkLst>
            <pc:docMk/>
            <pc:sldMk cId="3015308701" sldId="271"/>
            <ac:spMk id="5" creationId="{903E043B-16FF-3A12-B2F6-333E662EF061}"/>
          </ac:spMkLst>
        </pc:spChg>
        <pc:spChg chg="mod ord">
          <ac:chgData name="Ichinokawa Momoko" userId="97fbd8355b740407" providerId="LiveId" clId="{CE0624EB-D894-4FDD-A075-DA1E63AB4318}" dt="2023-12-07T23:58:52.378" v="454" actId="700"/>
          <ac:spMkLst>
            <pc:docMk/>
            <pc:sldMk cId="3015308701" sldId="271"/>
            <ac:spMk id="6" creationId="{7A6D8239-7A64-F66D-9421-49EF2AB99973}"/>
          </ac:spMkLst>
        </pc:spChg>
        <pc:spChg chg="add mod ord">
          <ac:chgData name="Ichinokawa Momoko" userId="97fbd8355b740407" providerId="LiveId" clId="{CE0624EB-D894-4FDD-A075-DA1E63AB4318}" dt="2023-12-08T05:49:07.003" v="8258" actId="20577"/>
          <ac:spMkLst>
            <pc:docMk/>
            <pc:sldMk cId="3015308701" sldId="271"/>
            <ac:spMk id="7" creationId="{28A193AD-08D6-9A16-9274-2F3585938700}"/>
          </ac:spMkLst>
        </pc:spChg>
        <pc:spChg chg="add mod ord">
          <ac:chgData name="Ichinokawa Momoko" userId="97fbd8355b740407" providerId="LiveId" clId="{CE0624EB-D894-4FDD-A075-DA1E63AB4318}" dt="2023-12-13T03:33:21.632" v="19322" actId="20577"/>
          <ac:spMkLst>
            <pc:docMk/>
            <pc:sldMk cId="3015308701" sldId="271"/>
            <ac:spMk id="8" creationId="{B988F50A-1592-28D1-161A-521140B1B42C}"/>
          </ac:spMkLst>
        </pc:spChg>
      </pc:sldChg>
      <pc:sldChg chg="addSp delSp modSp mod">
        <pc:chgData name="Ichinokawa Momoko" userId="97fbd8355b740407" providerId="LiveId" clId="{CE0624EB-D894-4FDD-A075-DA1E63AB4318}" dt="2023-12-13T02:43:17.205" v="18665" actId="20577"/>
        <pc:sldMkLst>
          <pc:docMk/>
          <pc:sldMk cId="3331114409" sldId="272"/>
        </pc:sldMkLst>
        <pc:spChg chg="mod">
          <ac:chgData name="Ichinokawa Momoko" userId="97fbd8355b740407" providerId="LiveId" clId="{CE0624EB-D894-4FDD-A075-DA1E63AB4318}" dt="2023-12-13T02:43:17.205" v="18665" actId="20577"/>
          <ac:spMkLst>
            <pc:docMk/>
            <pc:sldMk cId="3331114409" sldId="272"/>
            <ac:spMk id="7" creationId="{AB452E26-6988-F787-F1EE-958DE8D66BBF}"/>
          </ac:spMkLst>
        </pc:spChg>
        <pc:spChg chg="del">
          <ac:chgData name="Ichinokawa Momoko" userId="97fbd8355b740407" providerId="LiveId" clId="{CE0624EB-D894-4FDD-A075-DA1E63AB4318}" dt="2023-12-13T01:27:55.085" v="17207" actId="478"/>
          <ac:spMkLst>
            <pc:docMk/>
            <pc:sldMk cId="3331114409" sldId="272"/>
            <ac:spMk id="8" creationId="{D84FCDD0-C5CD-08BB-C1D5-4FC2D19BB975}"/>
          </ac:spMkLst>
        </pc:spChg>
        <pc:spChg chg="add del mod">
          <ac:chgData name="Ichinokawa Momoko" userId="97fbd8355b740407" providerId="LiveId" clId="{CE0624EB-D894-4FDD-A075-DA1E63AB4318}" dt="2023-12-13T01:27:58.112" v="17208" actId="478"/>
          <ac:spMkLst>
            <pc:docMk/>
            <pc:sldMk cId="3331114409" sldId="272"/>
            <ac:spMk id="12" creationId="{C345CC9B-0F38-42DB-7923-97F3B3DE0AC0}"/>
          </ac:spMkLst>
        </pc:spChg>
        <pc:spChg chg="add mod">
          <ac:chgData name="Ichinokawa Momoko" userId="97fbd8355b740407" providerId="LiveId" clId="{CE0624EB-D894-4FDD-A075-DA1E63AB4318}" dt="2023-12-13T01:31:22.726" v="17428" actId="14100"/>
          <ac:spMkLst>
            <pc:docMk/>
            <pc:sldMk cId="3331114409" sldId="272"/>
            <ac:spMk id="13" creationId="{FFAF838B-72DB-B99B-40EA-CAF375F13A0B}"/>
          </ac:spMkLst>
        </pc:spChg>
        <pc:spChg chg="add mod">
          <ac:chgData name="Ichinokawa Momoko" userId="97fbd8355b740407" providerId="LiveId" clId="{CE0624EB-D894-4FDD-A075-DA1E63AB4318}" dt="2023-12-13T01:34:53.702" v="17659" actId="20577"/>
          <ac:spMkLst>
            <pc:docMk/>
            <pc:sldMk cId="3331114409" sldId="272"/>
            <ac:spMk id="16" creationId="{0FDE456B-E512-64C6-5E2A-5B173644BED4}"/>
          </ac:spMkLst>
        </pc:spChg>
        <pc:spChg chg="add mod">
          <ac:chgData name="Ichinokawa Momoko" userId="97fbd8355b740407" providerId="LiveId" clId="{CE0624EB-D894-4FDD-A075-DA1E63AB4318}" dt="2023-12-13T01:31:19.500" v="17427" actId="14100"/>
          <ac:spMkLst>
            <pc:docMk/>
            <pc:sldMk cId="3331114409" sldId="272"/>
            <ac:spMk id="17" creationId="{6E595FAB-CFB9-DDD9-3360-D8D5725C977E}"/>
          </ac:spMkLst>
        </pc:spChg>
        <pc:spChg chg="add mod">
          <ac:chgData name="Ichinokawa Momoko" userId="97fbd8355b740407" providerId="LiveId" clId="{CE0624EB-D894-4FDD-A075-DA1E63AB4318}" dt="2023-12-13T01:30:51.451" v="17421" actId="20577"/>
          <ac:spMkLst>
            <pc:docMk/>
            <pc:sldMk cId="3331114409" sldId="272"/>
            <ac:spMk id="19" creationId="{A3C36145-0EE7-5341-2CE1-DB200B5A8F0D}"/>
          </ac:spMkLst>
        </pc:spChg>
        <pc:spChg chg="add mod">
          <ac:chgData name="Ichinokawa Momoko" userId="97fbd8355b740407" providerId="LiveId" clId="{CE0624EB-D894-4FDD-A075-DA1E63AB4318}" dt="2023-12-13T01:31:29.744" v="17429" actId="208"/>
          <ac:spMkLst>
            <pc:docMk/>
            <pc:sldMk cId="3331114409" sldId="272"/>
            <ac:spMk id="20" creationId="{73F87C63-9B7A-131F-B611-12E24CD26A8F}"/>
          </ac:spMkLst>
        </pc:spChg>
        <pc:spChg chg="add mod">
          <ac:chgData name="Ichinokawa Momoko" userId="97fbd8355b740407" providerId="LiveId" clId="{CE0624EB-D894-4FDD-A075-DA1E63AB4318}" dt="2023-12-13T01:32:50.083" v="17627" actId="20577"/>
          <ac:spMkLst>
            <pc:docMk/>
            <pc:sldMk cId="3331114409" sldId="272"/>
            <ac:spMk id="23" creationId="{CBB7AFDA-23CB-F35C-A6BE-84EC8B59DD03}"/>
          </ac:spMkLst>
        </pc:spChg>
        <pc:picChg chg="add del mod">
          <ac:chgData name="Ichinokawa Momoko" userId="97fbd8355b740407" providerId="LiveId" clId="{CE0624EB-D894-4FDD-A075-DA1E63AB4318}" dt="2023-12-13T01:27:02.400" v="17165" actId="478"/>
          <ac:picMkLst>
            <pc:docMk/>
            <pc:sldMk cId="3331114409" sldId="272"/>
            <ac:picMk id="3" creationId="{1BC8785E-5AA0-0D00-9EA6-1F4B1E047186}"/>
          </ac:picMkLst>
        </pc:picChg>
        <pc:picChg chg="add mod modCrop">
          <ac:chgData name="Ichinokawa Momoko" userId="97fbd8355b740407" providerId="LiveId" clId="{CE0624EB-D894-4FDD-A075-DA1E63AB4318}" dt="2023-12-13T01:31:10.153" v="17425" actId="732"/>
          <ac:picMkLst>
            <pc:docMk/>
            <pc:sldMk cId="3331114409" sldId="272"/>
            <ac:picMk id="10" creationId="{DCEE0EB5-8507-3644-AF15-E874BBA6F037}"/>
          </ac:picMkLst>
        </pc:picChg>
        <pc:cxnChg chg="add mod">
          <ac:chgData name="Ichinokawa Momoko" userId="97fbd8355b740407" providerId="LiveId" clId="{CE0624EB-D894-4FDD-A075-DA1E63AB4318}" dt="2023-12-13T01:31:22.726" v="17428" actId="14100"/>
          <ac:cxnSpMkLst>
            <pc:docMk/>
            <pc:sldMk cId="3331114409" sldId="272"/>
            <ac:cxnSpMk id="15" creationId="{3D0C2D61-CAAD-BCE1-5298-655E3FCCFB0B}"/>
          </ac:cxnSpMkLst>
        </pc:cxnChg>
        <pc:cxnChg chg="add mod">
          <ac:chgData name="Ichinokawa Momoko" userId="97fbd8355b740407" providerId="LiveId" clId="{CE0624EB-D894-4FDD-A075-DA1E63AB4318}" dt="2023-12-13T01:30:13.281" v="17346" actId="208"/>
          <ac:cxnSpMkLst>
            <pc:docMk/>
            <pc:sldMk cId="3331114409" sldId="272"/>
            <ac:cxnSpMk id="18" creationId="{208616BF-8C81-72F3-1969-745EFC6ADF47}"/>
          </ac:cxnSpMkLst>
        </pc:cxnChg>
        <pc:cxnChg chg="add mod">
          <ac:chgData name="Ichinokawa Momoko" userId="97fbd8355b740407" providerId="LiveId" clId="{CE0624EB-D894-4FDD-A075-DA1E63AB4318}" dt="2023-12-13T01:31:36.637" v="17432" actId="208"/>
          <ac:cxnSpMkLst>
            <pc:docMk/>
            <pc:sldMk cId="3331114409" sldId="272"/>
            <ac:cxnSpMk id="22" creationId="{51A6A358-C259-E1CB-F2B9-28734BCB8D78}"/>
          </ac:cxnSpMkLst>
        </pc:cxnChg>
      </pc:sldChg>
      <pc:sldChg chg="addSp delSp modSp new mod ord modClrScheme chgLayout">
        <pc:chgData name="Ichinokawa Momoko" userId="97fbd8355b740407" providerId="LiveId" clId="{CE0624EB-D894-4FDD-A075-DA1E63AB4318}" dt="2023-12-08T05:51:26.006" v="8336" actId="20578"/>
        <pc:sldMkLst>
          <pc:docMk/>
          <pc:sldMk cId="4167859915" sldId="272"/>
        </pc:sldMkLst>
        <pc:spChg chg="del mod ord">
          <ac:chgData name="Ichinokawa Momoko" userId="97fbd8355b740407" providerId="LiveId" clId="{CE0624EB-D894-4FDD-A075-DA1E63AB4318}" dt="2023-12-08T00:29:22.454" v="1113" actId="700"/>
          <ac:spMkLst>
            <pc:docMk/>
            <pc:sldMk cId="4167859915" sldId="272"/>
            <ac:spMk id="2" creationId="{6415E847-798B-1206-A85A-4315B1015119}"/>
          </ac:spMkLst>
        </pc:spChg>
        <pc:spChg chg="del mod ord">
          <ac:chgData name="Ichinokawa Momoko" userId="97fbd8355b740407" providerId="LiveId" clId="{CE0624EB-D894-4FDD-A075-DA1E63AB4318}" dt="2023-12-08T00:29:22.454" v="1113" actId="700"/>
          <ac:spMkLst>
            <pc:docMk/>
            <pc:sldMk cId="4167859915" sldId="272"/>
            <ac:spMk id="3" creationId="{F0C846AF-87AF-5CC4-49A3-09CF746EFF6D}"/>
          </ac:spMkLst>
        </pc:spChg>
        <pc:spChg chg="mod ord">
          <ac:chgData name="Ichinokawa Momoko" userId="97fbd8355b740407" providerId="LiveId" clId="{CE0624EB-D894-4FDD-A075-DA1E63AB4318}" dt="2023-12-08T00:29:22.454" v="1113" actId="700"/>
          <ac:spMkLst>
            <pc:docMk/>
            <pc:sldMk cId="4167859915" sldId="272"/>
            <ac:spMk id="4" creationId="{3BD946E3-C1A7-D8B5-7469-3540B9825EC6}"/>
          </ac:spMkLst>
        </pc:spChg>
        <pc:spChg chg="mod ord">
          <ac:chgData name="Ichinokawa Momoko" userId="97fbd8355b740407" providerId="LiveId" clId="{CE0624EB-D894-4FDD-A075-DA1E63AB4318}" dt="2023-12-08T00:29:22.454" v="1113" actId="700"/>
          <ac:spMkLst>
            <pc:docMk/>
            <pc:sldMk cId="4167859915" sldId="272"/>
            <ac:spMk id="5" creationId="{17338E4C-6C79-89ED-98CD-C91478E97E09}"/>
          </ac:spMkLst>
        </pc:spChg>
        <pc:spChg chg="mod ord">
          <ac:chgData name="Ichinokawa Momoko" userId="97fbd8355b740407" providerId="LiveId" clId="{CE0624EB-D894-4FDD-A075-DA1E63AB4318}" dt="2023-12-08T00:29:22.454" v="1113" actId="700"/>
          <ac:spMkLst>
            <pc:docMk/>
            <pc:sldMk cId="4167859915" sldId="272"/>
            <ac:spMk id="6" creationId="{4B76AE0C-0087-9F67-5954-F4855FAE417D}"/>
          </ac:spMkLst>
        </pc:spChg>
        <pc:spChg chg="add mod ord">
          <ac:chgData name="Ichinokawa Momoko" userId="97fbd8355b740407" providerId="LiveId" clId="{CE0624EB-D894-4FDD-A075-DA1E63AB4318}" dt="2023-12-08T00:31:34.575" v="1200" actId="20577"/>
          <ac:spMkLst>
            <pc:docMk/>
            <pc:sldMk cId="4167859915" sldId="272"/>
            <ac:spMk id="7" creationId="{AB452E26-6988-F787-F1EE-958DE8D66BBF}"/>
          </ac:spMkLst>
        </pc:spChg>
        <pc:spChg chg="add mod ord">
          <ac:chgData name="Ichinokawa Momoko" userId="97fbd8355b740407" providerId="LiveId" clId="{CE0624EB-D894-4FDD-A075-DA1E63AB4318}" dt="2023-12-08T00:31:23.146" v="1169" actId="20577"/>
          <ac:spMkLst>
            <pc:docMk/>
            <pc:sldMk cId="4167859915" sldId="272"/>
            <ac:spMk id="8" creationId="{D84FCDD0-C5CD-08BB-C1D5-4FC2D19BB975}"/>
          </ac:spMkLst>
        </pc:spChg>
      </pc:sldChg>
      <pc:sldChg chg="addSp delSp modSp new mod modClrScheme chgLayout">
        <pc:chgData name="Ichinokawa Momoko" userId="97fbd8355b740407" providerId="LiveId" clId="{CE0624EB-D894-4FDD-A075-DA1E63AB4318}" dt="2023-12-08T01:17:40.248" v="3793" actId="1076"/>
        <pc:sldMkLst>
          <pc:docMk/>
          <pc:sldMk cId="3124481394" sldId="273"/>
        </pc:sldMkLst>
        <pc:spChg chg="del mod ord">
          <ac:chgData name="Ichinokawa Momoko" userId="97fbd8355b740407" providerId="LiveId" clId="{CE0624EB-D894-4FDD-A075-DA1E63AB4318}" dt="2023-12-08T00:37:43.750" v="1493" actId="700"/>
          <ac:spMkLst>
            <pc:docMk/>
            <pc:sldMk cId="3124481394" sldId="273"/>
            <ac:spMk id="2" creationId="{E6C027F1-B152-C4D3-5E12-3A9E97405A22}"/>
          </ac:spMkLst>
        </pc:spChg>
        <pc:spChg chg="del mod ord">
          <ac:chgData name="Ichinokawa Momoko" userId="97fbd8355b740407" providerId="LiveId" clId="{CE0624EB-D894-4FDD-A075-DA1E63AB4318}" dt="2023-12-08T00:37:43.750" v="1493" actId="700"/>
          <ac:spMkLst>
            <pc:docMk/>
            <pc:sldMk cId="3124481394" sldId="273"/>
            <ac:spMk id="3" creationId="{3EC22D35-C8B3-07E6-6F50-3562B2A519C4}"/>
          </ac:spMkLst>
        </pc:spChg>
        <pc:spChg chg="mod ord">
          <ac:chgData name="Ichinokawa Momoko" userId="97fbd8355b740407" providerId="LiveId" clId="{CE0624EB-D894-4FDD-A075-DA1E63AB4318}" dt="2023-12-08T00:37:43.750" v="1493" actId="700"/>
          <ac:spMkLst>
            <pc:docMk/>
            <pc:sldMk cId="3124481394" sldId="273"/>
            <ac:spMk id="4" creationId="{CDDAD124-52A7-9E1C-B5F5-A6094766AC14}"/>
          </ac:spMkLst>
        </pc:spChg>
        <pc:spChg chg="mod ord">
          <ac:chgData name="Ichinokawa Momoko" userId="97fbd8355b740407" providerId="LiveId" clId="{CE0624EB-D894-4FDD-A075-DA1E63AB4318}" dt="2023-12-08T00:37:43.750" v="1493" actId="700"/>
          <ac:spMkLst>
            <pc:docMk/>
            <pc:sldMk cId="3124481394" sldId="273"/>
            <ac:spMk id="5" creationId="{43A2A678-1544-8F80-3B92-54E70875A073}"/>
          </ac:spMkLst>
        </pc:spChg>
        <pc:spChg chg="mod ord">
          <ac:chgData name="Ichinokawa Momoko" userId="97fbd8355b740407" providerId="LiveId" clId="{CE0624EB-D894-4FDD-A075-DA1E63AB4318}" dt="2023-12-08T00:37:43.750" v="1493" actId="700"/>
          <ac:spMkLst>
            <pc:docMk/>
            <pc:sldMk cId="3124481394" sldId="273"/>
            <ac:spMk id="6" creationId="{D1C0D745-4E3D-781E-F735-982CD1C1737C}"/>
          </ac:spMkLst>
        </pc:spChg>
        <pc:spChg chg="add mod ord">
          <ac:chgData name="Ichinokawa Momoko" userId="97fbd8355b740407" providerId="LiveId" clId="{CE0624EB-D894-4FDD-A075-DA1E63AB4318}" dt="2023-12-08T01:09:28.151" v="3141" actId="27636"/>
          <ac:spMkLst>
            <pc:docMk/>
            <pc:sldMk cId="3124481394" sldId="273"/>
            <ac:spMk id="7" creationId="{2B70B330-F33D-1B8A-0F2E-C58F3452544A}"/>
          </ac:spMkLst>
        </pc:spChg>
        <pc:spChg chg="add del mod ord">
          <ac:chgData name="Ichinokawa Momoko" userId="97fbd8355b740407" providerId="LiveId" clId="{CE0624EB-D894-4FDD-A075-DA1E63AB4318}" dt="2023-12-08T01:12:50.048" v="3360" actId="478"/>
          <ac:spMkLst>
            <pc:docMk/>
            <pc:sldMk cId="3124481394" sldId="273"/>
            <ac:spMk id="8" creationId="{68335579-A692-1C34-8247-BC20CE0F8975}"/>
          </ac:spMkLst>
        </pc:spChg>
        <pc:spChg chg="add del mod">
          <ac:chgData name="Ichinokawa Momoko" userId="97fbd8355b740407" providerId="LiveId" clId="{CE0624EB-D894-4FDD-A075-DA1E63AB4318}" dt="2023-12-08T01:09:18.792" v="3134" actId="478"/>
          <ac:spMkLst>
            <pc:docMk/>
            <pc:sldMk cId="3124481394" sldId="273"/>
            <ac:spMk id="13" creationId="{AB7F3C0B-895C-5A47-E2CF-BD4C065A089F}"/>
          </ac:spMkLst>
        </pc:spChg>
        <pc:spChg chg="add mod">
          <ac:chgData name="Ichinokawa Momoko" userId="97fbd8355b740407" providerId="LiveId" clId="{CE0624EB-D894-4FDD-A075-DA1E63AB4318}" dt="2023-12-08T01:14:17.207" v="3586" actId="207"/>
          <ac:spMkLst>
            <pc:docMk/>
            <pc:sldMk cId="3124481394" sldId="273"/>
            <ac:spMk id="14" creationId="{E09E6F70-8517-D71A-92AE-B61A3275F366}"/>
          </ac:spMkLst>
        </pc:spChg>
        <pc:spChg chg="add del mod">
          <ac:chgData name="Ichinokawa Momoko" userId="97fbd8355b740407" providerId="LiveId" clId="{CE0624EB-D894-4FDD-A075-DA1E63AB4318}" dt="2023-12-08T01:12:53.084" v="3361" actId="478"/>
          <ac:spMkLst>
            <pc:docMk/>
            <pc:sldMk cId="3124481394" sldId="273"/>
            <ac:spMk id="16" creationId="{BA4E8803-ACF4-3192-77BF-EE7576A7CBBC}"/>
          </ac:spMkLst>
        </pc:spChg>
        <pc:spChg chg="add mod">
          <ac:chgData name="Ichinokawa Momoko" userId="97fbd8355b740407" providerId="LiveId" clId="{CE0624EB-D894-4FDD-A075-DA1E63AB4318}" dt="2023-12-08T01:17:40.248" v="3793" actId="1076"/>
          <ac:spMkLst>
            <pc:docMk/>
            <pc:sldMk cId="3124481394" sldId="273"/>
            <ac:spMk id="17" creationId="{7DD58343-F564-2C74-EED9-FFC151184EBE}"/>
          </ac:spMkLst>
        </pc:spChg>
        <pc:spChg chg="add mod">
          <ac:chgData name="Ichinokawa Momoko" userId="97fbd8355b740407" providerId="LiveId" clId="{CE0624EB-D894-4FDD-A075-DA1E63AB4318}" dt="2023-12-08T01:17:38.944" v="3791" actId="1076"/>
          <ac:spMkLst>
            <pc:docMk/>
            <pc:sldMk cId="3124481394" sldId="273"/>
            <ac:spMk id="18" creationId="{CE88BBA0-0355-EBD2-42F2-28FD5529535D}"/>
          </ac:spMkLst>
        </pc:spChg>
        <pc:picChg chg="add mod">
          <ac:chgData name="Ichinokawa Momoko" userId="97fbd8355b740407" providerId="LiveId" clId="{CE0624EB-D894-4FDD-A075-DA1E63AB4318}" dt="2023-12-08T01:11:53.796" v="3250" actId="1076"/>
          <ac:picMkLst>
            <pc:docMk/>
            <pc:sldMk cId="3124481394" sldId="273"/>
            <ac:picMk id="10" creationId="{DDCC01ED-2B7F-7D82-AAC1-F1F9F4350AA4}"/>
          </ac:picMkLst>
        </pc:picChg>
        <pc:picChg chg="add del mod">
          <ac:chgData name="Ichinokawa Momoko" userId="97fbd8355b740407" providerId="LiveId" clId="{CE0624EB-D894-4FDD-A075-DA1E63AB4318}" dt="2023-12-08T00:40:51.904" v="1529" actId="21"/>
          <ac:picMkLst>
            <pc:docMk/>
            <pc:sldMk cId="3124481394" sldId="273"/>
            <ac:picMk id="12" creationId="{5ED21693-F408-5580-E552-F2073BFB9CCC}"/>
          </ac:picMkLst>
        </pc:picChg>
      </pc:sldChg>
      <pc:sldChg chg="addSp delSp modSp new mod">
        <pc:chgData name="Ichinokawa Momoko" userId="97fbd8355b740407" providerId="LiveId" clId="{CE0624EB-D894-4FDD-A075-DA1E63AB4318}" dt="2023-12-08T04:16:56.039" v="6994" actId="20577"/>
        <pc:sldMkLst>
          <pc:docMk/>
          <pc:sldMk cId="2670081915" sldId="274"/>
        </pc:sldMkLst>
        <pc:spChg chg="del">
          <ac:chgData name="Ichinokawa Momoko" userId="97fbd8355b740407" providerId="LiveId" clId="{CE0624EB-D894-4FDD-A075-DA1E63AB4318}" dt="2023-12-08T00:42:22.686" v="1663" actId="478"/>
          <ac:spMkLst>
            <pc:docMk/>
            <pc:sldMk cId="2670081915" sldId="274"/>
            <ac:spMk id="2" creationId="{4F982826-98E5-DDAC-6AC1-E86DCEDDD11B}"/>
          </ac:spMkLst>
        </pc:spChg>
        <pc:spChg chg="del">
          <ac:chgData name="Ichinokawa Momoko" userId="97fbd8355b740407" providerId="LiveId" clId="{CE0624EB-D894-4FDD-A075-DA1E63AB4318}" dt="2023-12-08T00:42:18.531" v="1661" actId="478"/>
          <ac:spMkLst>
            <pc:docMk/>
            <pc:sldMk cId="2670081915" sldId="274"/>
            <ac:spMk id="3" creationId="{536DE375-D3EC-CF34-B98F-5233A9B5F9C8}"/>
          </ac:spMkLst>
        </pc:spChg>
        <pc:spChg chg="add del mod">
          <ac:chgData name="Ichinokawa Momoko" userId="97fbd8355b740407" providerId="LiveId" clId="{CE0624EB-D894-4FDD-A075-DA1E63AB4318}" dt="2023-12-08T00:42:20.781" v="1662" actId="478"/>
          <ac:spMkLst>
            <pc:docMk/>
            <pc:sldMk cId="2670081915" sldId="274"/>
            <ac:spMk id="8" creationId="{31691135-7914-4CC9-A257-1AE575ACB61C}"/>
          </ac:spMkLst>
        </pc:spChg>
        <pc:spChg chg="add del mod">
          <ac:chgData name="Ichinokawa Momoko" userId="97fbd8355b740407" providerId="LiveId" clId="{CE0624EB-D894-4FDD-A075-DA1E63AB4318}" dt="2023-12-08T01:15:32.685" v="3587" actId="478"/>
          <ac:spMkLst>
            <pc:docMk/>
            <pc:sldMk cId="2670081915" sldId="274"/>
            <ac:spMk id="9" creationId="{4B8B7B1D-12DE-7F03-4597-D1C21243E97F}"/>
          </ac:spMkLst>
        </pc:spChg>
        <pc:spChg chg="add mod">
          <ac:chgData name="Ichinokawa Momoko" userId="97fbd8355b740407" providerId="LiveId" clId="{CE0624EB-D894-4FDD-A075-DA1E63AB4318}" dt="2023-12-08T01:09:11.590" v="3131"/>
          <ac:spMkLst>
            <pc:docMk/>
            <pc:sldMk cId="2670081915" sldId="274"/>
            <ac:spMk id="10" creationId="{967CFB43-65D2-2736-91B9-A3813AE31680}"/>
          </ac:spMkLst>
        </pc:spChg>
        <pc:spChg chg="add del mod">
          <ac:chgData name="Ichinokawa Momoko" userId="97fbd8355b740407" providerId="LiveId" clId="{CE0624EB-D894-4FDD-A075-DA1E63AB4318}" dt="2023-12-08T01:09:13.486" v="3132" actId="478"/>
          <ac:spMkLst>
            <pc:docMk/>
            <pc:sldMk cId="2670081915" sldId="274"/>
            <ac:spMk id="11" creationId="{B95C0A19-DF11-9007-BB2B-24EA6EEEDDBF}"/>
          </ac:spMkLst>
        </pc:spChg>
        <pc:spChg chg="add mod">
          <ac:chgData name="Ichinokawa Momoko" userId="97fbd8355b740407" providerId="LiveId" clId="{CE0624EB-D894-4FDD-A075-DA1E63AB4318}" dt="2023-12-08T02:07:32.228" v="6591" actId="20577"/>
          <ac:spMkLst>
            <pc:docMk/>
            <pc:sldMk cId="2670081915" sldId="274"/>
            <ac:spMk id="14" creationId="{7C7E7648-217A-6FF8-827B-676209C7D86E}"/>
          </ac:spMkLst>
        </pc:spChg>
        <pc:spChg chg="add mod">
          <ac:chgData name="Ichinokawa Momoko" userId="97fbd8355b740407" providerId="LiveId" clId="{CE0624EB-D894-4FDD-A075-DA1E63AB4318}" dt="2023-12-08T02:11:59.082" v="6687" actId="20577"/>
          <ac:spMkLst>
            <pc:docMk/>
            <pc:sldMk cId="2670081915" sldId="274"/>
            <ac:spMk id="15" creationId="{D5B335FA-ECA7-C389-2795-DAA41906F4DC}"/>
          </ac:spMkLst>
        </pc:spChg>
        <pc:spChg chg="add mod">
          <ac:chgData name="Ichinokawa Momoko" userId="97fbd8355b740407" providerId="LiveId" clId="{CE0624EB-D894-4FDD-A075-DA1E63AB4318}" dt="2023-12-08T01:20:25.757" v="4187" actId="14100"/>
          <ac:spMkLst>
            <pc:docMk/>
            <pc:sldMk cId="2670081915" sldId="274"/>
            <ac:spMk id="16" creationId="{951972CC-342E-5458-FDF2-542074319F20}"/>
          </ac:spMkLst>
        </pc:spChg>
        <pc:spChg chg="add mod">
          <ac:chgData name="Ichinokawa Momoko" userId="97fbd8355b740407" providerId="LiveId" clId="{CE0624EB-D894-4FDD-A075-DA1E63AB4318}" dt="2023-12-08T04:16:56.039" v="6994" actId="20577"/>
          <ac:spMkLst>
            <pc:docMk/>
            <pc:sldMk cId="2670081915" sldId="274"/>
            <ac:spMk id="17" creationId="{77992F90-F0A2-F91A-3EC2-BF32EFA7BC45}"/>
          </ac:spMkLst>
        </pc:spChg>
        <pc:picChg chg="add del mod">
          <ac:chgData name="Ichinokawa Momoko" userId="97fbd8355b740407" providerId="LiveId" clId="{CE0624EB-D894-4FDD-A075-DA1E63AB4318}" dt="2023-12-08T00:46:04.385" v="2017" actId="478"/>
          <ac:picMkLst>
            <pc:docMk/>
            <pc:sldMk cId="2670081915" sldId="274"/>
            <ac:picMk id="7" creationId="{9A35EE0D-F081-3032-3F2F-AC6E201A0A29}"/>
          </ac:picMkLst>
        </pc:picChg>
        <pc:picChg chg="add mod">
          <ac:chgData name="Ichinokawa Momoko" userId="97fbd8355b740407" providerId="LiveId" clId="{CE0624EB-D894-4FDD-A075-DA1E63AB4318}" dt="2023-12-08T00:46:10.512" v="2019" actId="1076"/>
          <ac:picMkLst>
            <pc:docMk/>
            <pc:sldMk cId="2670081915" sldId="274"/>
            <ac:picMk id="13" creationId="{F4228EF8-C4AB-3DC8-9581-9D776DED7D22}"/>
          </ac:picMkLst>
        </pc:picChg>
      </pc:sldChg>
      <pc:sldChg chg="addSp delSp modSp add del mod">
        <pc:chgData name="Ichinokawa Momoko" userId="97fbd8355b740407" providerId="LiveId" clId="{CE0624EB-D894-4FDD-A075-DA1E63AB4318}" dt="2023-12-08T04:16:33.518" v="6990" actId="2696"/>
        <pc:sldMkLst>
          <pc:docMk/>
          <pc:sldMk cId="2619588095" sldId="275"/>
        </pc:sldMkLst>
        <pc:spChg chg="add mod">
          <ac:chgData name="Ichinokawa Momoko" userId="97fbd8355b740407" providerId="LiveId" clId="{CE0624EB-D894-4FDD-A075-DA1E63AB4318}" dt="2023-12-08T00:58:00.408" v="2601" actId="1076"/>
          <ac:spMkLst>
            <pc:docMk/>
            <pc:sldMk cId="2619588095" sldId="275"/>
            <ac:spMk id="2" creationId="{14305765-2BD7-F1C6-BCE5-450B5A2FFCC8}"/>
          </ac:spMkLst>
        </pc:spChg>
        <pc:spChg chg="mod">
          <ac:chgData name="Ichinokawa Momoko" userId="97fbd8355b740407" providerId="LiveId" clId="{CE0624EB-D894-4FDD-A075-DA1E63AB4318}" dt="2023-12-08T00:48:46.365" v="2108" actId="14100"/>
          <ac:spMkLst>
            <pc:docMk/>
            <pc:sldMk cId="2619588095" sldId="275"/>
            <ac:spMk id="7" creationId="{2B70B330-F33D-1B8A-0F2E-C58F3452544A}"/>
          </ac:spMkLst>
        </pc:spChg>
        <pc:spChg chg="mod">
          <ac:chgData name="Ichinokawa Momoko" userId="97fbd8355b740407" providerId="LiveId" clId="{CE0624EB-D894-4FDD-A075-DA1E63AB4318}" dt="2023-12-08T01:02:20.517" v="3063" actId="113"/>
          <ac:spMkLst>
            <pc:docMk/>
            <pc:sldMk cId="2619588095" sldId="275"/>
            <ac:spMk id="8" creationId="{68335579-A692-1C34-8247-BC20CE0F8975}"/>
          </ac:spMkLst>
        </pc:spChg>
        <pc:spChg chg="del mod">
          <ac:chgData name="Ichinokawa Momoko" userId="97fbd8355b740407" providerId="LiveId" clId="{CE0624EB-D894-4FDD-A075-DA1E63AB4318}" dt="2023-12-08T00:48:53.960" v="2112" actId="478"/>
          <ac:spMkLst>
            <pc:docMk/>
            <pc:sldMk cId="2619588095" sldId="275"/>
            <ac:spMk id="13" creationId="{AB7F3C0B-895C-5A47-E2CF-BD4C065A089F}"/>
          </ac:spMkLst>
        </pc:spChg>
        <pc:picChg chg="del">
          <ac:chgData name="Ichinokawa Momoko" userId="97fbd8355b740407" providerId="LiveId" clId="{CE0624EB-D894-4FDD-A075-DA1E63AB4318}" dt="2023-12-08T00:48:35.151" v="2103" actId="478"/>
          <ac:picMkLst>
            <pc:docMk/>
            <pc:sldMk cId="2619588095" sldId="275"/>
            <ac:picMk id="10" creationId="{DDCC01ED-2B7F-7D82-AAC1-F1F9F4350AA4}"/>
          </ac:picMkLst>
        </pc:picChg>
      </pc:sldChg>
      <pc:sldChg chg="addSp delSp modSp new del mod modClrScheme chgLayout">
        <pc:chgData name="Ichinokawa Momoko" userId="97fbd8355b740407" providerId="LiveId" clId="{CE0624EB-D894-4FDD-A075-DA1E63AB4318}" dt="2023-12-08T00:48:20.182" v="2101" actId="2696"/>
        <pc:sldMkLst>
          <pc:docMk/>
          <pc:sldMk cId="2947310056" sldId="275"/>
        </pc:sldMkLst>
        <pc:spChg chg="del mod ord">
          <ac:chgData name="Ichinokawa Momoko" userId="97fbd8355b740407" providerId="LiveId" clId="{CE0624EB-D894-4FDD-A075-DA1E63AB4318}" dt="2023-12-08T00:47:14.030" v="2094" actId="700"/>
          <ac:spMkLst>
            <pc:docMk/>
            <pc:sldMk cId="2947310056" sldId="275"/>
            <ac:spMk id="2" creationId="{5A6D6305-BE79-D19D-A76C-325D8ABDA76C}"/>
          </ac:spMkLst>
        </pc:spChg>
        <pc:spChg chg="del mod ord">
          <ac:chgData name="Ichinokawa Momoko" userId="97fbd8355b740407" providerId="LiveId" clId="{CE0624EB-D894-4FDD-A075-DA1E63AB4318}" dt="2023-12-08T00:47:14.030" v="2094" actId="700"/>
          <ac:spMkLst>
            <pc:docMk/>
            <pc:sldMk cId="2947310056" sldId="275"/>
            <ac:spMk id="3" creationId="{15D598F7-0F92-9DE8-A8C0-789B208ADEFA}"/>
          </ac:spMkLst>
        </pc:spChg>
        <pc:spChg chg="mod ord">
          <ac:chgData name="Ichinokawa Momoko" userId="97fbd8355b740407" providerId="LiveId" clId="{CE0624EB-D894-4FDD-A075-DA1E63AB4318}" dt="2023-12-08T00:47:14.030" v="2094" actId="700"/>
          <ac:spMkLst>
            <pc:docMk/>
            <pc:sldMk cId="2947310056" sldId="275"/>
            <ac:spMk id="4" creationId="{E731BCB6-1395-AA27-0AC2-51348B34E62B}"/>
          </ac:spMkLst>
        </pc:spChg>
        <pc:spChg chg="mod ord">
          <ac:chgData name="Ichinokawa Momoko" userId="97fbd8355b740407" providerId="LiveId" clId="{CE0624EB-D894-4FDD-A075-DA1E63AB4318}" dt="2023-12-08T00:47:14.030" v="2094" actId="700"/>
          <ac:spMkLst>
            <pc:docMk/>
            <pc:sldMk cId="2947310056" sldId="275"/>
            <ac:spMk id="5" creationId="{F4AD6C8B-4F5F-C1B5-CFFF-455642177D59}"/>
          </ac:spMkLst>
        </pc:spChg>
        <pc:spChg chg="mod ord">
          <ac:chgData name="Ichinokawa Momoko" userId="97fbd8355b740407" providerId="LiveId" clId="{CE0624EB-D894-4FDD-A075-DA1E63AB4318}" dt="2023-12-08T00:47:14.030" v="2094" actId="700"/>
          <ac:spMkLst>
            <pc:docMk/>
            <pc:sldMk cId="2947310056" sldId="275"/>
            <ac:spMk id="6" creationId="{BF592438-41D3-002F-43CC-8574D3F53C02}"/>
          </ac:spMkLst>
        </pc:spChg>
        <pc:spChg chg="add mod">
          <ac:chgData name="Ichinokawa Momoko" userId="97fbd8355b740407" providerId="LiveId" clId="{CE0624EB-D894-4FDD-A075-DA1E63AB4318}" dt="2023-12-08T00:47:19.108" v="2095" actId="1076"/>
          <ac:spMkLst>
            <pc:docMk/>
            <pc:sldMk cId="2947310056" sldId="275"/>
            <ac:spMk id="7" creationId="{7FD7384A-EC72-CDA3-A305-A45DB1722E35}"/>
          </ac:spMkLst>
        </pc:spChg>
        <pc:spChg chg="add mod ord">
          <ac:chgData name="Ichinokawa Momoko" userId="97fbd8355b740407" providerId="LiveId" clId="{CE0624EB-D894-4FDD-A075-DA1E63AB4318}" dt="2023-12-08T00:47:14.030" v="2094" actId="700"/>
          <ac:spMkLst>
            <pc:docMk/>
            <pc:sldMk cId="2947310056" sldId="275"/>
            <ac:spMk id="8" creationId="{8C07CE5F-B1CA-441F-C551-DA621E864F04}"/>
          </ac:spMkLst>
        </pc:spChg>
        <pc:spChg chg="add del mod ord">
          <ac:chgData name="Ichinokawa Momoko" userId="97fbd8355b740407" providerId="LiveId" clId="{CE0624EB-D894-4FDD-A075-DA1E63AB4318}" dt="2023-12-08T00:47:33.113" v="2098" actId="478"/>
          <ac:spMkLst>
            <pc:docMk/>
            <pc:sldMk cId="2947310056" sldId="275"/>
            <ac:spMk id="9" creationId="{FC2946C3-4093-3410-D805-737D59478D6A}"/>
          </ac:spMkLst>
        </pc:spChg>
        <pc:spChg chg="add mod ord">
          <ac:chgData name="Ichinokawa Momoko" userId="97fbd8355b740407" providerId="LiveId" clId="{CE0624EB-D894-4FDD-A075-DA1E63AB4318}" dt="2023-12-08T00:47:39.524" v="2100" actId="14100"/>
          <ac:spMkLst>
            <pc:docMk/>
            <pc:sldMk cId="2947310056" sldId="275"/>
            <ac:spMk id="10" creationId="{89C4FB03-7F44-F118-D900-517796AB2A7C}"/>
          </ac:spMkLst>
        </pc:spChg>
        <pc:spChg chg="add mod ord">
          <ac:chgData name="Ichinokawa Momoko" userId="97fbd8355b740407" providerId="LiveId" clId="{CE0624EB-D894-4FDD-A075-DA1E63AB4318}" dt="2023-12-08T00:47:14.030" v="2094" actId="700"/>
          <ac:spMkLst>
            <pc:docMk/>
            <pc:sldMk cId="2947310056" sldId="275"/>
            <ac:spMk id="11" creationId="{6FE49692-AE82-6B0C-215B-A14A17876D51}"/>
          </ac:spMkLst>
        </pc:spChg>
        <pc:spChg chg="add mod ord">
          <ac:chgData name="Ichinokawa Momoko" userId="97fbd8355b740407" providerId="LiveId" clId="{CE0624EB-D894-4FDD-A075-DA1E63AB4318}" dt="2023-12-08T00:47:14.030" v="2094" actId="700"/>
          <ac:spMkLst>
            <pc:docMk/>
            <pc:sldMk cId="2947310056" sldId="275"/>
            <ac:spMk id="12" creationId="{EFE0DABE-DD4D-C3AC-2F63-CE72096A7B00}"/>
          </ac:spMkLst>
        </pc:spChg>
        <pc:spChg chg="add mod">
          <ac:chgData name="Ichinokawa Momoko" userId="97fbd8355b740407" providerId="LiveId" clId="{CE0624EB-D894-4FDD-A075-DA1E63AB4318}" dt="2023-12-08T00:47:29.044" v="2097" actId="1076"/>
          <ac:spMkLst>
            <pc:docMk/>
            <pc:sldMk cId="2947310056" sldId="275"/>
            <ac:spMk id="13" creationId="{9DFDC54C-E9C1-FE7E-57AC-C9BDDBBCAA68}"/>
          </ac:spMkLst>
        </pc:spChg>
      </pc:sldChg>
      <pc:sldChg chg="add">
        <pc:chgData name="Ichinokawa Momoko" userId="97fbd8355b740407" providerId="LiveId" clId="{CE0624EB-D894-4FDD-A075-DA1E63AB4318}" dt="2023-12-08T04:16:36.845" v="6991"/>
        <pc:sldMkLst>
          <pc:docMk/>
          <pc:sldMk cId="3454527607" sldId="275"/>
        </pc:sldMkLst>
      </pc:sldChg>
      <pc:sldChg chg="modSp add del mod">
        <pc:chgData name="Ichinokawa Momoko" userId="97fbd8355b740407" providerId="LiveId" clId="{CE0624EB-D894-4FDD-A075-DA1E63AB4318}" dt="2023-12-08T04:16:33.518" v="6990" actId="2696"/>
        <pc:sldMkLst>
          <pc:docMk/>
          <pc:sldMk cId="744338761" sldId="276"/>
        </pc:sldMkLst>
        <pc:spChg chg="mod">
          <ac:chgData name="Ichinokawa Momoko" userId="97fbd8355b740407" providerId="LiveId" clId="{CE0624EB-D894-4FDD-A075-DA1E63AB4318}" dt="2023-12-08T01:02:48.415" v="3085" actId="14100"/>
          <ac:spMkLst>
            <pc:docMk/>
            <pc:sldMk cId="744338761" sldId="276"/>
            <ac:spMk id="2" creationId="{14305765-2BD7-F1C6-BCE5-450B5A2FFCC8}"/>
          </ac:spMkLst>
        </pc:spChg>
        <pc:spChg chg="mod">
          <ac:chgData name="Ichinokawa Momoko" userId="97fbd8355b740407" providerId="LiveId" clId="{CE0624EB-D894-4FDD-A075-DA1E63AB4318}" dt="2023-12-08T00:58:28.443" v="2622" actId="120"/>
          <ac:spMkLst>
            <pc:docMk/>
            <pc:sldMk cId="744338761" sldId="276"/>
            <ac:spMk id="7" creationId="{2B70B330-F33D-1B8A-0F2E-C58F3452544A}"/>
          </ac:spMkLst>
        </pc:spChg>
        <pc:spChg chg="mod">
          <ac:chgData name="Ichinokawa Momoko" userId="97fbd8355b740407" providerId="LiveId" clId="{CE0624EB-D894-4FDD-A075-DA1E63AB4318}" dt="2023-12-08T01:02:35.825" v="3084" actId="113"/>
          <ac:spMkLst>
            <pc:docMk/>
            <pc:sldMk cId="744338761" sldId="276"/>
            <ac:spMk id="8" creationId="{68335579-A692-1C34-8247-BC20CE0F8975}"/>
          </ac:spMkLst>
        </pc:spChg>
      </pc:sldChg>
      <pc:sldChg chg="add">
        <pc:chgData name="Ichinokawa Momoko" userId="97fbd8355b740407" providerId="LiveId" clId="{CE0624EB-D894-4FDD-A075-DA1E63AB4318}" dt="2023-12-08T04:16:36.845" v="6991"/>
        <pc:sldMkLst>
          <pc:docMk/>
          <pc:sldMk cId="4157555745" sldId="276"/>
        </pc:sldMkLst>
      </pc:sldChg>
      <pc:sldChg chg="addSp delSp modSp new del mod modClrScheme chgLayout">
        <pc:chgData name="Ichinokawa Momoko" userId="97fbd8355b740407" providerId="LiveId" clId="{CE0624EB-D894-4FDD-A075-DA1E63AB4318}" dt="2023-12-08T05:52:26.238" v="8363" actId="2696"/>
        <pc:sldMkLst>
          <pc:docMk/>
          <pc:sldMk cId="564349098" sldId="277"/>
        </pc:sldMkLst>
        <pc:spChg chg="del mod ord">
          <ac:chgData name="Ichinokawa Momoko" userId="97fbd8355b740407" providerId="LiveId" clId="{CE0624EB-D894-4FDD-A075-DA1E63AB4318}" dt="2023-12-08T01:08:15.372" v="3089" actId="700"/>
          <ac:spMkLst>
            <pc:docMk/>
            <pc:sldMk cId="564349098" sldId="277"/>
            <ac:spMk id="2" creationId="{CDAE36A0-E213-FF1A-526E-7FA8BAD8FBF8}"/>
          </ac:spMkLst>
        </pc:spChg>
        <pc:spChg chg="del mod ord">
          <ac:chgData name="Ichinokawa Momoko" userId="97fbd8355b740407" providerId="LiveId" clId="{CE0624EB-D894-4FDD-A075-DA1E63AB4318}" dt="2023-12-08T01:08:15.372" v="3089" actId="700"/>
          <ac:spMkLst>
            <pc:docMk/>
            <pc:sldMk cId="564349098" sldId="277"/>
            <ac:spMk id="3" creationId="{57CB1104-0642-4932-EF17-EAF3FB30697E}"/>
          </ac:spMkLst>
        </pc:spChg>
        <pc:spChg chg="mod ord">
          <ac:chgData name="Ichinokawa Momoko" userId="97fbd8355b740407" providerId="LiveId" clId="{CE0624EB-D894-4FDD-A075-DA1E63AB4318}" dt="2023-12-08T01:08:15.372" v="3089" actId="700"/>
          <ac:spMkLst>
            <pc:docMk/>
            <pc:sldMk cId="564349098" sldId="277"/>
            <ac:spMk id="4" creationId="{27E99C65-EAE5-7EF9-299B-AE414C34D09F}"/>
          </ac:spMkLst>
        </pc:spChg>
        <pc:spChg chg="mod ord">
          <ac:chgData name="Ichinokawa Momoko" userId="97fbd8355b740407" providerId="LiveId" clId="{CE0624EB-D894-4FDD-A075-DA1E63AB4318}" dt="2023-12-08T01:08:15.372" v="3089" actId="700"/>
          <ac:spMkLst>
            <pc:docMk/>
            <pc:sldMk cId="564349098" sldId="277"/>
            <ac:spMk id="5" creationId="{1F0CCB64-38DE-F1B7-1CF6-115A1C3B8FCE}"/>
          </ac:spMkLst>
        </pc:spChg>
        <pc:spChg chg="mod ord">
          <ac:chgData name="Ichinokawa Momoko" userId="97fbd8355b740407" providerId="LiveId" clId="{CE0624EB-D894-4FDD-A075-DA1E63AB4318}" dt="2023-12-08T01:08:15.372" v="3089" actId="700"/>
          <ac:spMkLst>
            <pc:docMk/>
            <pc:sldMk cId="564349098" sldId="277"/>
            <ac:spMk id="6" creationId="{467E6917-CE0B-8D11-5369-F311BC018B7A}"/>
          </ac:spMkLst>
        </pc:spChg>
        <pc:spChg chg="add mod ord">
          <ac:chgData name="Ichinokawa Momoko" userId="97fbd8355b740407" providerId="LiveId" clId="{CE0624EB-D894-4FDD-A075-DA1E63AB4318}" dt="2023-12-08T01:09:49.614" v="3145"/>
          <ac:spMkLst>
            <pc:docMk/>
            <pc:sldMk cId="564349098" sldId="277"/>
            <ac:spMk id="7" creationId="{8AD57784-F4FA-B9A8-DD33-D721907B1B20}"/>
          </ac:spMkLst>
        </pc:spChg>
        <pc:spChg chg="add mod ord">
          <ac:chgData name="Ichinokawa Momoko" userId="97fbd8355b740407" providerId="LiveId" clId="{CE0624EB-D894-4FDD-A075-DA1E63AB4318}" dt="2023-12-08T01:08:15.372" v="3089" actId="700"/>
          <ac:spMkLst>
            <pc:docMk/>
            <pc:sldMk cId="564349098" sldId="277"/>
            <ac:spMk id="8" creationId="{D7DDC194-E21F-897B-39C8-8361332238E5}"/>
          </ac:spMkLst>
        </pc:spChg>
      </pc:sldChg>
      <pc:sldChg chg="addSp delSp modSp add del mod">
        <pc:chgData name="Ichinokawa Momoko" userId="97fbd8355b740407" providerId="LiveId" clId="{CE0624EB-D894-4FDD-A075-DA1E63AB4318}" dt="2023-12-08T05:52:59.901" v="8368" actId="2696"/>
        <pc:sldMkLst>
          <pc:docMk/>
          <pc:sldMk cId="3704475219" sldId="278"/>
        </pc:sldMkLst>
        <pc:spChg chg="mod">
          <ac:chgData name="Ichinokawa Momoko" userId="97fbd8355b740407" providerId="LiveId" clId="{CE0624EB-D894-4FDD-A075-DA1E63AB4318}" dt="2023-12-08T04:57:21.454" v="7746" actId="404"/>
          <ac:spMkLst>
            <pc:docMk/>
            <pc:sldMk cId="3704475219" sldId="278"/>
            <ac:spMk id="7" creationId="{8AD57784-F4FA-B9A8-DD33-D721907B1B20}"/>
          </ac:spMkLst>
        </pc:spChg>
        <pc:spChg chg="del mod">
          <ac:chgData name="Ichinokawa Momoko" userId="97fbd8355b740407" providerId="LiveId" clId="{CE0624EB-D894-4FDD-A075-DA1E63AB4318}" dt="2023-12-08T04:56:46.932" v="7723" actId="478"/>
          <ac:spMkLst>
            <pc:docMk/>
            <pc:sldMk cId="3704475219" sldId="278"/>
            <ac:spMk id="8" creationId="{D7DDC194-E21F-897B-39C8-8361332238E5}"/>
          </ac:spMkLst>
        </pc:spChg>
        <pc:spChg chg="add mod">
          <ac:chgData name="Ichinokawa Momoko" userId="97fbd8355b740407" providerId="LiveId" clId="{CE0624EB-D894-4FDD-A075-DA1E63AB4318}" dt="2023-12-08T04:56:35.232" v="7718" actId="164"/>
          <ac:spMkLst>
            <pc:docMk/>
            <pc:sldMk cId="3704475219" sldId="278"/>
            <ac:spMk id="9" creationId="{945125D0-AF37-4D3E-882B-D83F5BDDC6D3}"/>
          </ac:spMkLst>
        </pc:spChg>
        <pc:spChg chg="add mod">
          <ac:chgData name="Ichinokawa Momoko" userId="97fbd8355b740407" providerId="LiveId" clId="{CE0624EB-D894-4FDD-A075-DA1E63AB4318}" dt="2023-12-08T04:56:41.001" v="7720" actId="164"/>
          <ac:spMkLst>
            <pc:docMk/>
            <pc:sldMk cId="3704475219" sldId="278"/>
            <ac:spMk id="10" creationId="{88BE5983-D7F6-44B0-24FB-2F4BC21EFD72}"/>
          </ac:spMkLst>
        </pc:spChg>
        <pc:spChg chg="add mod">
          <ac:chgData name="Ichinokawa Momoko" userId="97fbd8355b740407" providerId="LiveId" clId="{CE0624EB-D894-4FDD-A075-DA1E63AB4318}" dt="2023-12-08T04:59:03.764" v="8041" actId="20577"/>
          <ac:spMkLst>
            <pc:docMk/>
            <pc:sldMk cId="3704475219" sldId="278"/>
            <ac:spMk id="13" creationId="{663185C6-EE89-7F0E-3399-1C3A7830728C}"/>
          </ac:spMkLst>
        </pc:spChg>
        <pc:grpChg chg="add mod">
          <ac:chgData name="Ichinokawa Momoko" userId="97fbd8355b740407" providerId="LiveId" clId="{CE0624EB-D894-4FDD-A075-DA1E63AB4318}" dt="2023-12-08T04:59:06.964" v="8042" actId="1076"/>
          <ac:grpSpMkLst>
            <pc:docMk/>
            <pc:sldMk cId="3704475219" sldId="278"/>
            <ac:grpSpMk id="11" creationId="{2545F999-903D-5CBF-F45D-00B3A22CDD43}"/>
          </ac:grpSpMkLst>
        </pc:grpChg>
        <pc:grpChg chg="add mod">
          <ac:chgData name="Ichinokawa Momoko" userId="97fbd8355b740407" providerId="LiveId" clId="{CE0624EB-D894-4FDD-A075-DA1E63AB4318}" dt="2023-12-08T04:59:08.523" v="8044" actId="1076"/>
          <ac:grpSpMkLst>
            <pc:docMk/>
            <pc:sldMk cId="3704475219" sldId="278"/>
            <ac:grpSpMk id="12" creationId="{1F5B9AAE-921F-5F25-3CC5-3F4342B9296D}"/>
          </ac:grpSpMkLst>
        </pc:grpChg>
        <pc:picChg chg="add mod">
          <ac:chgData name="Ichinokawa Momoko" userId="97fbd8355b740407" providerId="LiveId" clId="{CE0624EB-D894-4FDD-A075-DA1E63AB4318}" dt="2023-12-08T04:56:35.232" v="7718" actId="164"/>
          <ac:picMkLst>
            <pc:docMk/>
            <pc:sldMk cId="3704475219" sldId="278"/>
            <ac:picMk id="2" creationId="{854718A1-9EC9-167A-0667-8D385C37F0E8}"/>
          </ac:picMkLst>
        </pc:picChg>
        <pc:picChg chg="add mod">
          <ac:chgData name="Ichinokawa Momoko" userId="97fbd8355b740407" providerId="LiveId" clId="{CE0624EB-D894-4FDD-A075-DA1E63AB4318}" dt="2023-12-08T04:56:41.001" v="7720" actId="164"/>
          <ac:picMkLst>
            <pc:docMk/>
            <pc:sldMk cId="3704475219" sldId="278"/>
            <ac:picMk id="3" creationId="{DA95320B-51E7-BB7E-04DC-35D47EF3EBF4}"/>
          </ac:picMkLst>
        </pc:picChg>
      </pc:sldChg>
      <pc:sldChg chg="modSp add del mod">
        <pc:chgData name="Ichinokawa Momoko" userId="97fbd8355b740407" providerId="LiveId" clId="{CE0624EB-D894-4FDD-A075-DA1E63AB4318}" dt="2023-12-08T05:47:02.716" v="8218" actId="2696"/>
        <pc:sldMkLst>
          <pc:docMk/>
          <pc:sldMk cId="2515472209" sldId="279"/>
        </pc:sldMkLst>
        <pc:spChg chg="mod">
          <ac:chgData name="Ichinokawa Momoko" userId="97fbd8355b740407" providerId="LiveId" clId="{CE0624EB-D894-4FDD-A075-DA1E63AB4318}" dt="2023-12-08T01:10:58.828" v="3226" actId="20577"/>
          <ac:spMkLst>
            <pc:docMk/>
            <pc:sldMk cId="2515472209" sldId="279"/>
            <ac:spMk id="7" creationId="{8AD57784-F4FA-B9A8-DD33-D721907B1B20}"/>
          </ac:spMkLst>
        </pc:spChg>
      </pc:sldChg>
      <pc:sldChg chg="addSp delSp modSp new mod modNotesTx">
        <pc:chgData name="Ichinokawa Momoko" userId="97fbd8355b740407" providerId="LiveId" clId="{CE0624EB-D894-4FDD-A075-DA1E63AB4318}" dt="2023-12-08T01:32:11.164" v="5398" actId="20577"/>
        <pc:sldMkLst>
          <pc:docMk/>
          <pc:sldMk cId="3543549809" sldId="280"/>
        </pc:sldMkLst>
        <pc:spChg chg="mod">
          <ac:chgData name="Ichinokawa Momoko" userId="97fbd8355b740407" providerId="LiveId" clId="{CE0624EB-D894-4FDD-A075-DA1E63AB4318}" dt="2023-12-08T01:22:14.824" v="4369" actId="20577"/>
          <ac:spMkLst>
            <pc:docMk/>
            <pc:sldMk cId="3543549809" sldId="280"/>
            <ac:spMk id="2" creationId="{85B2376D-471F-D9D8-67A6-EDA491EEC4BB}"/>
          </ac:spMkLst>
        </pc:spChg>
        <pc:spChg chg="mod">
          <ac:chgData name="Ichinokawa Momoko" userId="97fbd8355b740407" providerId="LiveId" clId="{CE0624EB-D894-4FDD-A075-DA1E63AB4318}" dt="2023-12-08T01:28:08.237" v="5077" actId="27636"/>
          <ac:spMkLst>
            <pc:docMk/>
            <pc:sldMk cId="3543549809" sldId="280"/>
            <ac:spMk id="3" creationId="{4B88F90B-164E-A5DB-3349-1D4553EF715F}"/>
          </ac:spMkLst>
        </pc:spChg>
        <pc:spChg chg="add mod">
          <ac:chgData name="Ichinokawa Momoko" userId="97fbd8355b740407" providerId="LiveId" clId="{CE0624EB-D894-4FDD-A075-DA1E63AB4318}" dt="2023-12-08T01:24:48.463" v="4580" actId="1076"/>
          <ac:spMkLst>
            <pc:docMk/>
            <pc:sldMk cId="3543549809" sldId="280"/>
            <ac:spMk id="9" creationId="{CC2949EC-90B9-B54F-234A-2E38D80DDACB}"/>
          </ac:spMkLst>
        </pc:spChg>
        <pc:spChg chg="add mod">
          <ac:chgData name="Ichinokawa Momoko" userId="97fbd8355b740407" providerId="LiveId" clId="{CE0624EB-D894-4FDD-A075-DA1E63AB4318}" dt="2023-12-08T01:24:56.118" v="4588" actId="20577"/>
          <ac:spMkLst>
            <pc:docMk/>
            <pc:sldMk cId="3543549809" sldId="280"/>
            <ac:spMk id="10" creationId="{EB6C2042-9289-6840-CB4E-ED428664569E}"/>
          </ac:spMkLst>
        </pc:spChg>
        <pc:spChg chg="add mod">
          <ac:chgData name="Ichinokawa Momoko" userId="97fbd8355b740407" providerId="LiveId" clId="{CE0624EB-D894-4FDD-A075-DA1E63AB4318}" dt="2023-12-08T01:32:11.164" v="5398" actId="20577"/>
          <ac:spMkLst>
            <pc:docMk/>
            <pc:sldMk cId="3543549809" sldId="280"/>
            <ac:spMk id="11" creationId="{097263FD-02BE-693E-56F4-193F24810978}"/>
          </ac:spMkLst>
        </pc:spChg>
        <pc:spChg chg="add del mod ord">
          <ac:chgData name="Ichinokawa Momoko" userId="97fbd8355b740407" providerId="LiveId" clId="{CE0624EB-D894-4FDD-A075-DA1E63AB4318}" dt="2023-12-08T01:29:08.946" v="5098" actId="478"/>
          <ac:spMkLst>
            <pc:docMk/>
            <pc:sldMk cId="3543549809" sldId="280"/>
            <ac:spMk id="12" creationId="{F30D8E48-A799-B8C6-43E0-F9CEA99BF1D4}"/>
          </ac:spMkLst>
        </pc:spChg>
        <pc:spChg chg="add del mod">
          <ac:chgData name="Ichinokawa Momoko" userId="97fbd8355b740407" providerId="LiveId" clId="{CE0624EB-D894-4FDD-A075-DA1E63AB4318}" dt="2023-12-08T01:29:03.418" v="5094"/>
          <ac:spMkLst>
            <pc:docMk/>
            <pc:sldMk cId="3543549809" sldId="280"/>
            <ac:spMk id="13" creationId="{64B2A8F1-F434-5A67-535C-0FC254D68FD4}"/>
          </ac:spMkLst>
        </pc:spChg>
        <pc:spChg chg="add mod">
          <ac:chgData name="Ichinokawa Momoko" userId="97fbd8355b740407" providerId="LiveId" clId="{CE0624EB-D894-4FDD-A075-DA1E63AB4318}" dt="2023-12-08T01:30:48.561" v="5174" actId="1076"/>
          <ac:spMkLst>
            <pc:docMk/>
            <pc:sldMk cId="3543549809" sldId="280"/>
            <ac:spMk id="16" creationId="{72250C22-4107-82E1-8415-31E2AB0CA407}"/>
          </ac:spMkLst>
        </pc:spChg>
        <pc:spChg chg="add mod">
          <ac:chgData name="Ichinokawa Momoko" userId="97fbd8355b740407" providerId="LiveId" clId="{CE0624EB-D894-4FDD-A075-DA1E63AB4318}" dt="2023-12-08T01:31:09.399" v="5219" actId="20577"/>
          <ac:spMkLst>
            <pc:docMk/>
            <pc:sldMk cId="3543549809" sldId="280"/>
            <ac:spMk id="17" creationId="{A783A0C9-95E9-754A-D86E-DCD358F317E4}"/>
          </ac:spMkLst>
        </pc:spChg>
        <pc:picChg chg="add mod">
          <ac:chgData name="Ichinokawa Momoko" userId="97fbd8355b740407" providerId="LiveId" clId="{CE0624EB-D894-4FDD-A075-DA1E63AB4318}" dt="2023-12-08T01:22:38.243" v="4378" actId="1076"/>
          <ac:picMkLst>
            <pc:docMk/>
            <pc:sldMk cId="3543549809" sldId="280"/>
            <ac:picMk id="7" creationId="{CECAE54C-99AF-8484-6287-47C9163FF62B}"/>
          </ac:picMkLst>
        </pc:picChg>
        <pc:picChg chg="add mod">
          <ac:chgData name="Ichinokawa Momoko" userId="97fbd8355b740407" providerId="LiveId" clId="{CE0624EB-D894-4FDD-A075-DA1E63AB4318}" dt="2023-12-08T01:22:41.911" v="4379" actId="1076"/>
          <ac:picMkLst>
            <pc:docMk/>
            <pc:sldMk cId="3543549809" sldId="280"/>
            <ac:picMk id="8" creationId="{E0196621-A8C8-9B90-B276-6A7F7A6C5FBA}"/>
          </ac:picMkLst>
        </pc:picChg>
        <pc:cxnChg chg="add mod">
          <ac:chgData name="Ichinokawa Momoko" userId="97fbd8355b740407" providerId="LiveId" clId="{CE0624EB-D894-4FDD-A075-DA1E63AB4318}" dt="2023-12-08T01:29:49.879" v="5102" actId="693"/>
          <ac:cxnSpMkLst>
            <pc:docMk/>
            <pc:sldMk cId="3543549809" sldId="280"/>
            <ac:cxnSpMk id="15" creationId="{69D930C1-4D33-4DAA-E8C3-B73EF9733733}"/>
          </ac:cxnSpMkLst>
        </pc:cxnChg>
      </pc:sldChg>
      <pc:sldChg chg="addSp delSp modSp new mod modClrScheme chgLayout">
        <pc:chgData name="Ichinokawa Momoko" userId="97fbd8355b740407" providerId="LiveId" clId="{CE0624EB-D894-4FDD-A075-DA1E63AB4318}" dt="2023-12-13T02:47:49.263" v="18681" actId="20577"/>
        <pc:sldMkLst>
          <pc:docMk/>
          <pc:sldMk cId="457185821" sldId="281"/>
        </pc:sldMkLst>
        <pc:spChg chg="del mod ord">
          <ac:chgData name="Ichinokawa Momoko" userId="97fbd8355b740407" providerId="LiveId" clId="{CE0624EB-D894-4FDD-A075-DA1E63AB4318}" dt="2023-12-08T01:40:35.279" v="5400" actId="700"/>
          <ac:spMkLst>
            <pc:docMk/>
            <pc:sldMk cId="457185821" sldId="281"/>
            <ac:spMk id="2" creationId="{38227002-F120-F437-71DE-0F6C2901F50A}"/>
          </ac:spMkLst>
        </pc:spChg>
        <pc:spChg chg="del mod ord">
          <ac:chgData name="Ichinokawa Momoko" userId="97fbd8355b740407" providerId="LiveId" clId="{CE0624EB-D894-4FDD-A075-DA1E63AB4318}" dt="2023-12-08T01:40:35.279" v="5400" actId="700"/>
          <ac:spMkLst>
            <pc:docMk/>
            <pc:sldMk cId="457185821" sldId="281"/>
            <ac:spMk id="3" creationId="{176832AC-08C7-E9C3-74A3-8F01403FB78E}"/>
          </ac:spMkLst>
        </pc:spChg>
        <pc:spChg chg="mod ord">
          <ac:chgData name="Ichinokawa Momoko" userId="97fbd8355b740407" providerId="LiveId" clId="{CE0624EB-D894-4FDD-A075-DA1E63AB4318}" dt="2023-12-08T01:40:35.279" v="5400" actId="700"/>
          <ac:spMkLst>
            <pc:docMk/>
            <pc:sldMk cId="457185821" sldId="281"/>
            <ac:spMk id="4" creationId="{FE2D53D9-88EE-B5C7-3895-EA54E997ABC2}"/>
          </ac:spMkLst>
        </pc:spChg>
        <pc:spChg chg="mod ord">
          <ac:chgData name="Ichinokawa Momoko" userId="97fbd8355b740407" providerId="LiveId" clId="{CE0624EB-D894-4FDD-A075-DA1E63AB4318}" dt="2023-12-08T01:40:35.279" v="5400" actId="700"/>
          <ac:spMkLst>
            <pc:docMk/>
            <pc:sldMk cId="457185821" sldId="281"/>
            <ac:spMk id="5" creationId="{0E62B336-6917-2648-A99D-30CCBAF39FD6}"/>
          </ac:spMkLst>
        </pc:spChg>
        <pc:spChg chg="mod ord">
          <ac:chgData name="Ichinokawa Momoko" userId="97fbd8355b740407" providerId="LiveId" clId="{CE0624EB-D894-4FDD-A075-DA1E63AB4318}" dt="2023-12-08T01:40:35.279" v="5400" actId="700"/>
          <ac:spMkLst>
            <pc:docMk/>
            <pc:sldMk cId="457185821" sldId="281"/>
            <ac:spMk id="6" creationId="{C77EE3D9-BB2A-18A1-0CCB-BCBD1E2639B5}"/>
          </ac:spMkLst>
        </pc:spChg>
        <pc:spChg chg="add del mod ord">
          <ac:chgData name="Ichinokawa Momoko" userId="97fbd8355b740407" providerId="LiveId" clId="{CE0624EB-D894-4FDD-A075-DA1E63AB4318}" dt="2023-12-08T01:42:25.198" v="5709" actId="478"/>
          <ac:spMkLst>
            <pc:docMk/>
            <pc:sldMk cId="457185821" sldId="281"/>
            <ac:spMk id="7" creationId="{80E829B3-AA1E-4C8F-591D-11FCC7CF87BF}"/>
          </ac:spMkLst>
        </pc:spChg>
        <pc:spChg chg="add mod ord">
          <ac:chgData name="Ichinokawa Momoko" userId="97fbd8355b740407" providerId="LiveId" clId="{CE0624EB-D894-4FDD-A075-DA1E63AB4318}" dt="2023-12-13T02:47:49.263" v="18681" actId="20577"/>
          <ac:spMkLst>
            <pc:docMk/>
            <pc:sldMk cId="457185821" sldId="281"/>
            <ac:spMk id="8" creationId="{ED5571F2-73D5-C29A-B2B3-B48B4852F345}"/>
          </ac:spMkLst>
        </pc:spChg>
        <pc:spChg chg="add mod">
          <ac:chgData name="Ichinokawa Momoko" userId="97fbd8355b740407" providerId="LiveId" clId="{CE0624EB-D894-4FDD-A075-DA1E63AB4318}" dt="2023-12-08T01:42:48.298" v="5713" actId="20577"/>
          <ac:spMkLst>
            <pc:docMk/>
            <pc:sldMk cId="457185821" sldId="281"/>
            <ac:spMk id="9" creationId="{C64AF9C0-E04B-0686-852B-21EAFC082EB8}"/>
          </ac:spMkLst>
        </pc:spChg>
        <pc:spChg chg="add del mod">
          <ac:chgData name="Ichinokawa Momoko" userId="97fbd8355b740407" providerId="LiveId" clId="{CE0624EB-D894-4FDD-A075-DA1E63AB4318}" dt="2023-12-08T01:44:05.899" v="5833" actId="21"/>
          <ac:spMkLst>
            <pc:docMk/>
            <pc:sldMk cId="457185821" sldId="281"/>
            <ac:spMk id="10" creationId="{27512314-8AAD-40C6-BEE5-ECF24D9E45E4}"/>
          </ac:spMkLst>
        </pc:spChg>
        <pc:spChg chg="add del mod">
          <ac:chgData name="Ichinokawa Momoko" userId="97fbd8355b740407" providerId="LiveId" clId="{CE0624EB-D894-4FDD-A075-DA1E63AB4318}" dt="2023-12-08T01:44:33.182" v="5837" actId="478"/>
          <ac:spMkLst>
            <pc:docMk/>
            <pc:sldMk cId="457185821" sldId="281"/>
            <ac:spMk id="11" creationId="{102558AA-DE94-072A-F50C-C59DB6653D37}"/>
          </ac:spMkLst>
        </pc:spChg>
        <pc:inkChg chg="add del">
          <ac:chgData name="Ichinokawa Momoko" userId="97fbd8355b740407" providerId="LiveId" clId="{CE0624EB-D894-4FDD-A075-DA1E63AB4318}" dt="2023-12-08T02:04:37.713" v="6492" actId="478"/>
          <ac:inkMkLst>
            <pc:docMk/>
            <pc:sldMk cId="457185821" sldId="281"/>
            <ac:inkMk id="12" creationId="{A6E21F16-ADA3-B90D-A45D-2D26B182720E}"/>
          </ac:inkMkLst>
        </pc:inkChg>
        <pc:inkChg chg="add del">
          <ac:chgData name="Ichinokawa Momoko" userId="97fbd8355b740407" providerId="LiveId" clId="{CE0624EB-D894-4FDD-A075-DA1E63AB4318}" dt="2023-12-08T02:04:05.930" v="6485" actId="9405"/>
          <ac:inkMkLst>
            <pc:docMk/>
            <pc:sldMk cId="457185821" sldId="281"/>
            <ac:inkMk id="13" creationId="{CE11D4E1-09E0-CFFC-07D4-9B6AC5469140}"/>
          </ac:inkMkLst>
        </pc:inkChg>
        <pc:inkChg chg="add del">
          <ac:chgData name="Ichinokawa Momoko" userId="97fbd8355b740407" providerId="LiveId" clId="{CE0624EB-D894-4FDD-A075-DA1E63AB4318}" dt="2023-12-08T02:04:10.103" v="6487" actId="9405"/>
          <ac:inkMkLst>
            <pc:docMk/>
            <pc:sldMk cId="457185821" sldId="281"/>
            <ac:inkMk id="14" creationId="{F3487AFF-6EAB-21EE-1262-D8C4F56B8117}"/>
          </ac:inkMkLst>
        </pc:inkChg>
        <pc:inkChg chg="add mod">
          <ac:chgData name="Ichinokawa Momoko" userId="97fbd8355b740407" providerId="LiveId" clId="{CE0624EB-D894-4FDD-A075-DA1E63AB4318}" dt="2023-12-08T02:05:22.631" v="6538" actId="1076"/>
          <ac:inkMkLst>
            <pc:docMk/>
            <pc:sldMk cId="457185821" sldId="281"/>
            <ac:inkMk id="15" creationId="{33D9A9C0-D804-6D0E-9FC6-64CAC081260E}"/>
          </ac:inkMkLst>
        </pc:inkChg>
        <pc:inkChg chg="add del">
          <ac:chgData name="Ichinokawa Momoko" userId="97fbd8355b740407" providerId="LiveId" clId="{CE0624EB-D894-4FDD-A075-DA1E63AB4318}" dt="2023-12-08T02:04:28.805" v="6490" actId="9405"/>
          <ac:inkMkLst>
            <pc:docMk/>
            <pc:sldMk cId="457185821" sldId="281"/>
            <ac:inkMk id="16" creationId="{8E60E29B-0EA2-37D5-F575-6FBEF054657E}"/>
          </ac:inkMkLst>
        </pc:inkChg>
        <pc:inkChg chg="add mod">
          <ac:chgData name="Ichinokawa Momoko" userId="97fbd8355b740407" providerId="LiveId" clId="{CE0624EB-D894-4FDD-A075-DA1E63AB4318}" dt="2023-12-08T02:05:22.631" v="6538" actId="1076"/>
          <ac:inkMkLst>
            <pc:docMk/>
            <pc:sldMk cId="457185821" sldId="281"/>
            <ac:inkMk id="17" creationId="{8586F828-8D4B-A3E1-4DFF-07B948DC2721}"/>
          </ac:inkMkLst>
        </pc:inkChg>
      </pc:sldChg>
      <pc:sldChg chg="addSp delSp modSp new mod delAnim modAnim">
        <pc:chgData name="Ichinokawa Momoko" userId="97fbd8355b740407" providerId="LiveId" clId="{CE0624EB-D894-4FDD-A075-DA1E63AB4318}" dt="2023-12-13T03:28:48.890" v="19051" actId="1076"/>
        <pc:sldMkLst>
          <pc:docMk/>
          <pc:sldMk cId="101462626" sldId="282"/>
        </pc:sldMkLst>
        <pc:spChg chg="del">
          <ac:chgData name="Ichinokawa Momoko" userId="97fbd8355b740407" providerId="LiveId" clId="{CE0624EB-D894-4FDD-A075-DA1E63AB4318}" dt="2023-12-08T01:45:36.417" v="5860" actId="478"/>
          <ac:spMkLst>
            <pc:docMk/>
            <pc:sldMk cId="101462626" sldId="282"/>
            <ac:spMk id="2" creationId="{4CB177F2-2EF8-E67A-4C77-062756E26DB9}"/>
          </ac:spMkLst>
        </pc:spChg>
        <pc:spChg chg="mod">
          <ac:chgData name="Ichinokawa Momoko" userId="97fbd8355b740407" providerId="LiveId" clId="{CE0624EB-D894-4FDD-A075-DA1E63AB4318}" dt="2023-12-08T01:52:09.602" v="6176" actId="1076"/>
          <ac:spMkLst>
            <pc:docMk/>
            <pc:sldMk cId="101462626" sldId="282"/>
            <ac:spMk id="3" creationId="{03E0F65E-4789-177E-C889-CA478DA50D5E}"/>
          </ac:spMkLst>
        </pc:spChg>
        <pc:spChg chg="add mod">
          <ac:chgData name="Ichinokawa Momoko" userId="97fbd8355b740407" providerId="LiveId" clId="{CE0624EB-D894-4FDD-A075-DA1E63AB4318}" dt="2023-12-08T01:56:36" v="6314" actId="404"/>
          <ac:spMkLst>
            <pc:docMk/>
            <pc:sldMk cId="101462626" sldId="282"/>
            <ac:spMk id="7" creationId="{A0B0A69E-1D9E-6F85-C59B-7FDEBBE1DD8B}"/>
          </ac:spMkLst>
        </pc:spChg>
        <pc:spChg chg="add mod">
          <ac:chgData name="Ichinokawa Momoko" userId="97fbd8355b740407" providerId="LiveId" clId="{CE0624EB-D894-4FDD-A075-DA1E63AB4318}" dt="2023-12-08T01:59:39.836" v="6441" actId="164"/>
          <ac:spMkLst>
            <pc:docMk/>
            <pc:sldMk cId="101462626" sldId="282"/>
            <ac:spMk id="12" creationId="{B4257056-CC48-4D9D-8317-BF25E4464434}"/>
          </ac:spMkLst>
        </pc:spChg>
        <pc:spChg chg="add mod">
          <ac:chgData name="Ichinokawa Momoko" userId="97fbd8355b740407" providerId="LiveId" clId="{CE0624EB-D894-4FDD-A075-DA1E63AB4318}" dt="2023-12-08T01:59:39.836" v="6441" actId="164"/>
          <ac:spMkLst>
            <pc:docMk/>
            <pc:sldMk cId="101462626" sldId="282"/>
            <ac:spMk id="17" creationId="{70AA794C-C8B2-090D-EC0F-B5E86FE172B4}"/>
          </ac:spMkLst>
        </pc:spChg>
        <pc:spChg chg="add mod">
          <ac:chgData name="Ichinokawa Momoko" userId="97fbd8355b740407" providerId="LiveId" clId="{CE0624EB-D894-4FDD-A075-DA1E63AB4318}" dt="2023-12-13T03:28:48.890" v="19051" actId="1076"/>
          <ac:spMkLst>
            <pc:docMk/>
            <pc:sldMk cId="101462626" sldId="282"/>
            <ac:spMk id="24" creationId="{3D78B887-B538-75D5-8439-468D9834817C}"/>
          </ac:spMkLst>
        </pc:spChg>
        <pc:spChg chg="add mod topLvl">
          <ac:chgData name="Ichinokawa Momoko" userId="97fbd8355b740407" providerId="LiveId" clId="{CE0624EB-D894-4FDD-A075-DA1E63AB4318}" dt="2023-12-13T03:28:39.576" v="19046" actId="1076"/>
          <ac:spMkLst>
            <pc:docMk/>
            <pc:sldMk cId="101462626" sldId="282"/>
            <ac:spMk id="28" creationId="{1670E158-451D-1E9C-1366-832E59786A7F}"/>
          </ac:spMkLst>
        </pc:spChg>
        <pc:spChg chg="add mod">
          <ac:chgData name="Ichinokawa Momoko" userId="97fbd8355b740407" providerId="LiveId" clId="{CE0624EB-D894-4FDD-A075-DA1E63AB4318}" dt="2023-12-08T01:56:40.235" v="6315" actId="1076"/>
          <ac:spMkLst>
            <pc:docMk/>
            <pc:sldMk cId="101462626" sldId="282"/>
            <ac:spMk id="30" creationId="{737806F5-C67B-169A-0EED-7D3CBD18A4D8}"/>
          </ac:spMkLst>
        </pc:spChg>
        <pc:spChg chg="add mod topLvl">
          <ac:chgData name="Ichinokawa Momoko" userId="97fbd8355b740407" providerId="LiveId" clId="{CE0624EB-D894-4FDD-A075-DA1E63AB4318}" dt="2023-12-08T02:03:27.667" v="6479" actId="113"/>
          <ac:spMkLst>
            <pc:docMk/>
            <pc:sldMk cId="101462626" sldId="282"/>
            <ac:spMk id="34" creationId="{79E22262-1C5B-907E-63C8-3B0360F3DF32}"/>
          </ac:spMkLst>
        </pc:spChg>
        <pc:spChg chg="add mod ord">
          <ac:chgData name="Ichinokawa Momoko" userId="97fbd8355b740407" providerId="LiveId" clId="{CE0624EB-D894-4FDD-A075-DA1E63AB4318}" dt="2023-12-08T02:03:03.455" v="6475" actId="164"/>
          <ac:spMkLst>
            <pc:docMk/>
            <pc:sldMk cId="101462626" sldId="282"/>
            <ac:spMk id="44" creationId="{56BFC603-6230-7CDD-1471-B9F01BC239A0}"/>
          </ac:spMkLst>
        </pc:spChg>
        <pc:grpChg chg="mod">
          <ac:chgData name="Ichinokawa Momoko" userId="97fbd8355b740407" providerId="LiveId" clId="{CE0624EB-D894-4FDD-A075-DA1E63AB4318}" dt="2023-12-08T01:59:39.836" v="6441" actId="164"/>
          <ac:grpSpMkLst>
            <pc:docMk/>
            <pc:sldMk cId="101462626" sldId="282"/>
            <ac:grpSpMk id="11" creationId="{F7FC11B2-C12B-D219-DD68-E65397849075}"/>
          </ac:grpSpMkLst>
        </pc:grpChg>
        <pc:grpChg chg="mod">
          <ac:chgData name="Ichinokawa Momoko" userId="97fbd8355b740407" providerId="LiveId" clId="{CE0624EB-D894-4FDD-A075-DA1E63AB4318}" dt="2023-12-08T01:59:39.836" v="6441" actId="164"/>
          <ac:grpSpMkLst>
            <pc:docMk/>
            <pc:sldMk cId="101462626" sldId="282"/>
            <ac:grpSpMk id="16" creationId="{CCDDAE33-C361-050B-71EB-9476A66E2C06}"/>
          </ac:grpSpMkLst>
        </pc:grpChg>
        <pc:grpChg chg="mod">
          <ac:chgData name="Ichinokawa Momoko" userId="97fbd8355b740407" providerId="LiveId" clId="{CE0624EB-D894-4FDD-A075-DA1E63AB4318}" dt="2023-12-08T01:52:36.987" v="6183"/>
          <ac:grpSpMkLst>
            <pc:docMk/>
            <pc:sldMk cId="101462626" sldId="282"/>
            <ac:grpSpMk id="20" creationId="{2FDD0F62-0BF1-9813-34B4-CEF033B65D55}"/>
          </ac:grpSpMkLst>
        </pc:grpChg>
        <pc:grpChg chg="add del mod topLvl">
          <ac:chgData name="Ichinokawa Momoko" userId="97fbd8355b740407" providerId="LiveId" clId="{CE0624EB-D894-4FDD-A075-DA1E63AB4318}" dt="2023-12-08T02:02:04.929" v="6463" actId="165"/>
          <ac:grpSpMkLst>
            <pc:docMk/>
            <pc:sldMk cId="101462626" sldId="282"/>
            <ac:grpSpMk id="29" creationId="{AF47E0B4-DD4F-CF58-1FDC-14DE858486B7}"/>
          </ac:grpSpMkLst>
        </pc:grpChg>
        <pc:grpChg chg="add del mod">
          <ac:chgData name="Ichinokawa Momoko" userId="97fbd8355b740407" providerId="LiveId" clId="{CE0624EB-D894-4FDD-A075-DA1E63AB4318}" dt="2023-12-08T02:01:56.255" v="6459" actId="165"/>
          <ac:grpSpMkLst>
            <pc:docMk/>
            <pc:sldMk cId="101462626" sldId="282"/>
            <ac:grpSpMk id="36" creationId="{097BB9E6-6BEB-4252-310E-9DB5871EF5C0}"/>
          </ac:grpSpMkLst>
        </pc:grpChg>
        <pc:grpChg chg="add mod">
          <ac:chgData name="Ichinokawa Momoko" userId="97fbd8355b740407" providerId="LiveId" clId="{CE0624EB-D894-4FDD-A075-DA1E63AB4318}" dt="2023-12-08T01:59:39.836" v="6441" actId="164"/>
          <ac:grpSpMkLst>
            <pc:docMk/>
            <pc:sldMk cId="101462626" sldId="282"/>
            <ac:grpSpMk id="37" creationId="{6395234C-31F5-7675-D145-C3E06E2E4F5E}"/>
          </ac:grpSpMkLst>
        </pc:grpChg>
        <pc:grpChg chg="add mod">
          <ac:chgData name="Ichinokawa Momoko" userId="97fbd8355b740407" providerId="LiveId" clId="{CE0624EB-D894-4FDD-A075-DA1E63AB4318}" dt="2023-12-08T01:59:50.461" v="6443" actId="164"/>
          <ac:grpSpMkLst>
            <pc:docMk/>
            <pc:sldMk cId="101462626" sldId="282"/>
            <ac:grpSpMk id="38" creationId="{5E5C89CF-A181-031E-D755-553645AC650E}"/>
          </ac:grpSpMkLst>
        </pc:grpChg>
        <pc:grpChg chg="add del mod">
          <ac:chgData name="Ichinokawa Momoko" userId="97fbd8355b740407" providerId="LiveId" clId="{CE0624EB-D894-4FDD-A075-DA1E63AB4318}" dt="2023-12-08T02:01:24.242" v="6454" actId="478"/>
          <ac:grpSpMkLst>
            <pc:docMk/>
            <pc:sldMk cId="101462626" sldId="282"/>
            <ac:grpSpMk id="39" creationId="{25DD553A-84BE-BBF3-2C59-9EEC5A2AC4D3}"/>
          </ac:grpSpMkLst>
        </pc:grpChg>
        <pc:grpChg chg="del mod">
          <ac:chgData name="Ichinokawa Momoko" userId="97fbd8355b740407" providerId="LiveId" clId="{CE0624EB-D894-4FDD-A075-DA1E63AB4318}" dt="2023-12-08T02:01:56.255" v="6459" actId="165"/>
          <ac:grpSpMkLst>
            <pc:docMk/>
            <pc:sldMk cId="101462626" sldId="282"/>
            <ac:grpSpMk id="42" creationId="{527BA253-8BF0-2B0F-E462-11396EAAE5AF}"/>
          </ac:grpSpMkLst>
        </pc:grpChg>
        <pc:grpChg chg="add mod">
          <ac:chgData name="Ichinokawa Momoko" userId="97fbd8355b740407" providerId="LiveId" clId="{CE0624EB-D894-4FDD-A075-DA1E63AB4318}" dt="2023-12-08T02:02:15.030" v="6465" actId="164"/>
          <ac:grpSpMkLst>
            <pc:docMk/>
            <pc:sldMk cId="101462626" sldId="282"/>
            <ac:grpSpMk id="43" creationId="{A2A30805-16FD-4041-47C0-42CE225A7ACA}"/>
          </ac:grpSpMkLst>
        </pc:grpChg>
        <pc:grpChg chg="add mod ord">
          <ac:chgData name="Ichinokawa Momoko" userId="97fbd8355b740407" providerId="LiveId" clId="{CE0624EB-D894-4FDD-A075-DA1E63AB4318}" dt="2023-12-08T02:03:07.473" v="6476" actId="167"/>
          <ac:grpSpMkLst>
            <pc:docMk/>
            <pc:sldMk cId="101462626" sldId="282"/>
            <ac:grpSpMk id="45" creationId="{D0A3C1C8-D909-4F1B-53C6-9448B611D7B8}"/>
          </ac:grpSpMkLst>
        </pc:grpChg>
        <pc:inkChg chg="add mod">
          <ac:chgData name="Ichinokawa Momoko" userId="97fbd8355b740407" providerId="LiveId" clId="{CE0624EB-D894-4FDD-A075-DA1E63AB4318}" dt="2023-12-08T01:49:55.283" v="6139" actId="1076"/>
          <ac:inkMkLst>
            <pc:docMk/>
            <pc:sldMk cId="101462626" sldId="282"/>
            <ac:inkMk id="8" creationId="{0673CE39-FD04-62A7-16D8-2010FE8A7F4C}"/>
          </ac:inkMkLst>
        </pc:inkChg>
        <pc:inkChg chg="add mod">
          <ac:chgData name="Ichinokawa Momoko" userId="97fbd8355b740407" providerId="LiveId" clId="{CE0624EB-D894-4FDD-A075-DA1E63AB4318}" dt="2023-12-08T01:49:53.603" v="6137" actId="1076"/>
          <ac:inkMkLst>
            <pc:docMk/>
            <pc:sldMk cId="101462626" sldId="282"/>
            <ac:inkMk id="9" creationId="{157DE90E-92C7-AD15-2EC3-A08C9DD88955}"/>
          </ac:inkMkLst>
        </pc:inkChg>
        <pc:inkChg chg="add mod">
          <ac:chgData name="Ichinokawa Momoko" userId="97fbd8355b740407" providerId="LiveId" clId="{CE0624EB-D894-4FDD-A075-DA1E63AB4318}" dt="2023-12-08T01:49:17.290" v="6124"/>
          <ac:inkMkLst>
            <pc:docMk/>
            <pc:sldMk cId="101462626" sldId="282"/>
            <ac:inkMk id="10" creationId="{9FE9FD03-D7C7-5643-BC7B-5E0ECC93C044}"/>
          </ac:inkMkLst>
        </pc:inkChg>
        <pc:inkChg chg="add mod">
          <ac:chgData name="Ichinokawa Momoko" userId="97fbd8355b740407" providerId="LiveId" clId="{CE0624EB-D894-4FDD-A075-DA1E63AB4318}" dt="2023-12-08T01:50:32.245" v="6146"/>
          <ac:inkMkLst>
            <pc:docMk/>
            <pc:sldMk cId="101462626" sldId="282"/>
            <ac:inkMk id="13" creationId="{13FA5D95-2C68-BE52-2EC5-56044D19F8A7}"/>
          </ac:inkMkLst>
        </pc:inkChg>
        <pc:inkChg chg="add mod">
          <ac:chgData name="Ichinokawa Momoko" userId="97fbd8355b740407" providerId="LiveId" clId="{CE0624EB-D894-4FDD-A075-DA1E63AB4318}" dt="2023-12-08T01:50:32.245" v="6146"/>
          <ac:inkMkLst>
            <pc:docMk/>
            <pc:sldMk cId="101462626" sldId="282"/>
            <ac:inkMk id="14" creationId="{C334C5A1-8528-5D4F-7C52-31FF2A369207}"/>
          </ac:inkMkLst>
        </pc:inkChg>
        <pc:inkChg chg="add mod">
          <ac:chgData name="Ichinokawa Momoko" userId="97fbd8355b740407" providerId="LiveId" clId="{CE0624EB-D894-4FDD-A075-DA1E63AB4318}" dt="2023-12-08T01:50:32.245" v="6146"/>
          <ac:inkMkLst>
            <pc:docMk/>
            <pc:sldMk cId="101462626" sldId="282"/>
            <ac:inkMk id="15" creationId="{CB8D5D00-A203-D3B4-B3F6-373D74A3811F}"/>
          </ac:inkMkLst>
        </pc:inkChg>
        <pc:inkChg chg="add mod">
          <ac:chgData name="Ichinokawa Momoko" userId="97fbd8355b740407" providerId="LiveId" clId="{CE0624EB-D894-4FDD-A075-DA1E63AB4318}" dt="2023-12-08T01:52:36.987" v="6183"/>
          <ac:inkMkLst>
            <pc:docMk/>
            <pc:sldMk cId="101462626" sldId="282"/>
            <ac:inkMk id="18" creationId="{5386C19D-3614-1F43-F8CE-1DD6D036BBF6}"/>
          </ac:inkMkLst>
        </pc:inkChg>
        <pc:inkChg chg="add del mod">
          <ac:chgData name="Ichinokawa Momoko" userId="97fbd8355b740407" providerId="LiveId" clId="{CE0624EB-D894-4FDD-A075-DA1E63AB4318}" dt="2023-12-08T01:52:36.987" v="6183"/>
          <ac:inkMkLst>
            <pc:docMk/>
            <pc:sldMk cId="101462626" sldId="282"/>
            <ac:inkMk id="19" creationId="{830DDA10-B295-788A-DAC1-05F2A2B55FA0}"/>
          </ac:inkMkLst>
        </pc:inkChg>
        <pc:inkChg chg="add mod">
          <ac:chgData name="Ichinokawa Momoko" userId="97fbd8355b740407" providerId="LiveId" clId="{CE0624EB-D894-4FDD-A075-DA1E63AB4318}" dt="2023-12-08T01:59:50.461" v="6443" actId="164"/>
          <ac:inkMkLst>
            <pc:docMk/>
            <pc:sldMk cId="101462626" sldId="282"/>
            <ac:inkMk id="21" creationId="{9B7D1C93-8F8C-B3C5-B08D-A08C7497E7EF}"/>
          </ac:inkMkLst>
        </pc:inkChg>
        <pc:inkChg chg="add mod">
          <ac:chgData name="Ichinokawa Momoko" userId="97fbd8355b740407" providerId="LiveId" clId="{CE0624EB-D894-4FDD-A075-DA1E63AB4318}" dt="2023-12-08T01:59:50.461" v="6443" actId="164"/>
          <ac:inkMkLst>
            <pc:docMk/>
            <pc:sldMk cId="101462626" sldId="282"/>
            <ac:inkMk id="22" creationId="{D7B1B5D6-E305-5B04-E3DD-4DB37E0644A2}"/>
          </ac:inkMkLst>
        </pc:inkChg>
        <pc:inkChg chg="add mod">
          <ac:chgData name="Ichinokawa Momoko" userId="97fbd8355b740407" providerId="LiveId" clId="{CE0624EB-D894-4FDD-A075-DA1E63AB4318}" dt="2023-12-08T01:59:50.461" v="6443" actId="164"/>
          <ac:inkMkLst>
            <pc:docMk/>
            <pc:sldMk cId="101462626" sldId="282"/>
            <ac:inkMk id="23" creationId="{F6F065B7-BC06-AA48-3094-F322B560A6C0}"/>
          </ac:inkMkLst>
        </pc:inkChg>
        <pc:inkChg chg="add del">
          <ac:chgData name="Ichinokawa Momoko" userId="97fbd8355b740407" providerId="LiveId" clId="{CE0624EB-D894-4FDD-A075-DA1E63AB4318}" dt="2023-12-08T01:54:25.034" v="6225" actId="9405"/>
          <ac:inkMkLst>
            <pc:docMk/>
            <pc:sldMk cId="101462626" sldId="282"/>
            <ac:inkMk id="25" creationId="{0EA98B7E-27A7-99C0-7AF1-1BC5DF865AAD}"/>
          </ac:inkMkLst>
        </pc:inkChg>
        <pc:inkChg chg="add del">
          <ac:chgData name="Ichinokawa Momoko" userId="97fbd8355b740407" providerId="LiveId" clId="{CE0624EB-D894-4FDD-A075-DA1E63AB4318}" dt="2023-12-08T01:54:54.949" v="6227" actId="9405"/>
          <ac:inkMkLst>
            <pc:docMk/>
            <pc:sldMk cId="101462626" sldId="282"/>
            <ac:inkMk id="26" creationId="{2749FF71-9650-4086-157D-9A95F8334A16}"/>
          </ac:inkMkLst>
        </pc:inkChg>
        <pc:inkChg chg="add del mod topLvl">
          <ac:chgData name="Ichinokawa Momoko" userId="97fbd8355b740407" providerId="LiveId" clId="{CE0624EB-D894-4FDD-A075-DA1E63AB4318}" dt="2023-12-08T02:02:07.111" v="6464" actId="478"/>
          <ac:inkMkLst>
            <pc:docMk/>
            <pc:sldMk cId="101462626" sldId="282"/>
            <ac:inkMk id="27" creationId="{7543FFB3-6BC9-EA83-78C9-515969BC3FC4}"/>
          </ac:inkMkLst>
        </pc:inkChg>
        <pc:inkChg chg="add mod">
          <ac:chgData name="Ichinokawa Momoko" userId="97fbd8355b740407" providerId="LiveId" clId="{CE0624EB-D894-4FDD-A075-DA1E63AB4318}" dt="2023-12-08T02:00:34.328" v="6448" actId="164"/>
          <ac:inkMkLst>
            <pc:docMk/>
            <pc:sldMk cId="101462626" sldId="282"/>
            <ac:inkMk id="31" creationId="{AB95D437-33F8-D547-3815-B132BA47055F}"/>
          </ac:inkMkLst>
        </pc:inkChg>
        <pc:inkChg chg="add del">
          <ac:chgData name="Ichinokawa Momoko" userId="97fbd8355b740407" providerId="LiveId" clId="{CE0624EB-D894-4FDD-A075-DA1E63AB4318}" dt="2023-12-08T01:57:00.513" v="6318" actId="9405"/>
          <ac:inkMkLst>
            <pc:docMk/>
            <pc:sldMk cId="101462626" sldId="282"/>
            <ac:inkMk id="32" creationId="{D79BB2FF-34AE-115D-09FB-70D222144BA5}"/>
          </ac:inkMkLst>
        </pc:inkChg>
        <pc:inkChg chg="add mod">
          <ac:chgData name="Ichinokawa Momoko" userId="97fbd8355b740407" providerId="LiveId" clId="{CE0624EB-D894-4FDD-A075-DA1E63AB4318}" dt="2023-12-08T02:00:34.328" v="6448" actId="164"/>
          <ac:inkMkLst>
            <pc:docMk/>
            <pc:sldMk cId="101462626" sldId="282"/>
            <ac:inkMk id="33" creationId="{4109E258-0A73-AAA4-46B6-EB65268A10FB}"/>
          </ac:inkMkLst>
        </pc:inkChg>
        <pc:inkChg chg="add del mod topLvl">
          <ac:chgData name="Ichinokawa Momoko" userId="97fbd8355b740407" providerId="LiveId" clId="{CE0624EB-D894-4FDD-A075-DA1E63AB4318}" dt="2023-12-08T02:02:00.015" v="6460" actId="478"/>
          <ac:inkMkLst>
            <pc:docMk/>
            <pc:sldMk cId="101462626" sldId="282"/>
            <ac:inkMk id="35" creationId="{8C6F9C00-74B2-BBA9-55E9-28C444218ACC}"/>
          </ac:inkMkLst>
        </pc:inkChg>
        <pc:inkChg chg="add mod topLvl">
          <ac:chgData name="Ichinokawa Momoko" userId="97fbd8355b740407" providerId="LiveId" clId="{CE0624EB-D894-4FDD-A075-DA1E63AB4318}" dt="2023-12-08T02:02:15.030" v="6465" actId="164"/>
          <ac:inkMkLst>
            <pc:docMk/>
            <pc:sldMk cId="101462626" sldId="282"/>
            <ac:inkMk id="40" creationId="{58E5EB8D-845A-3DE3-0E83-C1BE64FB2702}"/>
          </ac:inkMkLst>
        </pc:inkChg>
        <pc:inkChg chg="add mod topLvl">
          <ac:chgData name="Ichinokawa Momoko" userId="97fbd8355b740407" providerId="LiveId" clId="{CE0624EB-D894-4FDD-A075-DA1E63AB4318}" dt="2023-12-08T02:02:15.030" v="6465" actId="164"/>
          <ac:inkMkLst>
            <pc:docMk/>
            <pc:sldMk cId="101462626" sldId="282"/>
            <ac:inkMk id="41" creationId="{F03F2600-596E-2BC4-2222-A3A8D6563241}"/>
          </ac:inkMkLst>
        </pc:inkChg>
      </pc:sldChg>
      <pc:sldChg chg="addSp delSp modSp new mod modClrScheme chgLayout">
        <pc:chgData name="Ichinokawa Momoko" userId="97fbd8355b740407" providerId="LiveId" clId="{CE0624EB-D894-4FDD-A075-DA1E63AB4318}" dt="2023-12-08T05:00:01.091" v="8051" actId="1076"/>
        <pc:sldMkLst>
          <pc:docMk/>
          <pc:sldMk cId="149146685" sldId="283"/>
        </pc:sldMkLst>
        <pc:spChg chg="del">
          <ac:chgData name="Ichinokawa Momoko" userId="97fbd8355b740407" providerId="LiveId" clId="{CE0624EB-D894-4FDD-A075-DA1E63AB4318}" dt="2023-12-08T02:09:49.220" v="6638" actId="700"/>
          <ac:spMkLst>
            <pc:docMk/>
            <pc:sldMk cId="149146685" sldId="283"/>
            <ac:spMk id="2" creationId="{F896017C-0B96-9492-E009-DA438BB3E2E5}"/>
          </ac:spMkLst>
        </pc:spChg>
        <pc:spChg chg="del">
          <ac:chgData name="Ichinokawa Momoko" userId="97fbd8355b740407" providerId="LiveId" clId="{CE0624EB-D894-4FDD-A075-DA1E63AB4318}" dt="2023-12-08T02:09:49.220" v="6638" actId="700"/>
          <ac:spMkLst>
            <pc:docMk/>
            <pc:sldMk cId="149146685" sldId="283"/>
            <ac:spMk id="3" creationId="{AFEE9FB2-F50D-23DF-8359-7A4396E10C67}"/>
          </ac:spMkLst>
        </pc:spChg>
        <pc:spChg chg="mod ord">
          <ac:chgData name="Ichinokawa Momoko" userId="97fbd8355b740407" providerId="LiveId" clId="{CE0624EB-D894-4FDD-A075-DA1E63AB4318}" dt="2023-12-08T02:09:49.220" v="6638" actId="700"/>
          <ac:spMkLst>
            <pc:docMk/>
            <pc:sldMk cId="149146685" sldId="283"/>
            <ac:spMk id="4" creationId="{54C8F099-B379-5C8D-DFCE-D1FE41E742AB}"/>
          </ac:spMkLst>
        </pc:spChg>
        <pc:spChg chg="mod ord">
          <ac:chgData name="Ichinokawa Momoko" userId="97fbd8355b740407" providerId="LiveId" clId="{CE0624EB-D894-4FDD-A075-DA1E63AB4318}" dt="2023-12-08T02:09:49.220" v="6638" actId="700"/>
          <ac:spMkLst>
            <pc:docMk/>
            <pc:sldMk cId="149146685" sldId="283"/>
            <ac:spMk id="5" creationId="{EAFE2A8D-BFCE-7553-16E9-467DED7949BF}"/>
          </ac:spMkLst>
        </pc:spChg>
        <pc:spChg chg="mod ord">
          <ac:chgData name="Ichinokawa Momoko" userId="97fbd8355b740407" providerId="LiveId" clId="{CE0624EB-D894-4FDD-A075-DA1E63AB4318}" dt="2023-12-08T02:09:49.220" v="6638" actId="700"/>
          <ac:spMkLst>
            <pc:docMk/>
            <pc:sldMk cId="149146685" sldId="283"/>
            <ac:spMk id="6" creationId="{59C78AA7-D753-79D6-C5DD-F4DE9332D7D7}"/>
          </ac:spMkLst>
        </pc:spChg>
        <pc:spChg chg="add mod">
          <ac:chgData name="Ichinokawa Momoko" userId="97fbd8355b740407" providerId="LiveId" clId="{CE0624EB-D894-4FDD-A075-DA1E63AB4318}" dt="2023-12-08T04:59:57.503" v="8049" actId="1076"/>
          <ac:spMkLst>
            <pc:docMk/>
            <pc:sldMk cId="149146685" sldId="283"/>
            <ac:spMk id="7" creationId="{15C4A5A0-A30C-41C6-44F9-380B55CCDE63}"/>
          </ac:spMkLst>
        </pc:spChg>
        <pc:spChg chg="add del mod">
          <ac:chgData name="Ichinokawa Momoko" userId="97fbd8355b740407" providerId="LiveId" clId="{CE0624EB-D894-4FDD-A075-DA1E63AB4318}" dt="2023-12-08T02:07:49.534" v="6623" actId="478"/>
          <ac:spMkLst>
            <pc:docMk/>
            <pc:sldMk cId="149146685" sldId="283"/>
            <ac:spMk id="8" creationId="{335E79D1-061F-8802-C420-9744BF00D76F}"/>
          </ac:spMkLst>
        </pc:spChg>
        <pc:spChg chg="add del mod">
          <ac:chgData name="Ichinokawa Momoko" userId="97fbd8355b740407" providerId="LiveId" clId="{CE0624EB-D894-4FDD-A075-DA1E63AB4318}" dt="2023-12-08T02:10:13.966" v="6641" actId="21"/>
          <ac:spMkLst>
            <pc:docMk/>
            <pc:sldMk cId="149146685" sldId="283"/>
            <ac:spMk id="13" creationId="{0F5D15BE-37A0-3E56-2E9E-B90AE7381BB6}"/>
          </ac:spMkLst>
        </pc:spChg>
        <pc:picChg chg="add mod">
          <ac:chgData name="Ichinokawa Momoko" userId="97fbd8355b740407" providerId="LiveId" clId="{CE0624EB-D894-4FDD-A075-DA1E63AB4318}" dt="2023-12-08T04:59:59.977" v="8050" actId="1076"/>
          <ac:picMkLst>
            <pc:docMk/>
            <pc:sldMk cId="149146685" sldId="283"/>
            <ac:picMk id="10" creationId="{60C8C095-30DD-B33E-50DD-54B194A8AA05}"/>
          </ac:picMkLst>
        </pc:picChg>
        <pc:picChg chg="add mod">
          <ac:chgData name="Ichinokawa Momoko" userId="97fbd8355b740407" providerId="LiveId" clId="{CE0624EB-D894-4FDD-A075-DA1E63AB4318}" dt="2023-12-08T05:00:01.091" v="8051" actId="1076"/>
          <ac:picMkLst>
            <pc:docMk/>
            <pc:sldMk cId="149146685" sldId="283"/>
            <ac:picMk id="12" creationId="{89ADBFA8-F4DE-42AB-C544-6BB506459FEB}"/>
          </ac:picMkLst>
        </pc:picChg>
      </pc:sldChg>
      <pc:sldChg chg="addSp delSp modSp new mod modAnim">
        <pc:chgData name="Ichinokawa Momoko" userId="97fbd8355b740407" providerId="LiveId" clId="{CE0624EB-D894-4FDD-A075-DA1E63AB4318}" dt="2023-12-13T03:29:05.647" v="19052" actId="1076"/>
        <pc:sldMkLst>
          <pc:docMk/>
          <pc:sldMk cId="621517400" sldId="284"/>
        </pc:sldMkLst>
        <pc:spChg chg="add mod">
          <ac:chgData name="Ichinokawa Momoko" userId="97fbd8355b740407" providerId="LiveId" clId="{CE0624EB-D894-4FDD-A075-DA1E63AB4318}" dt="2023-12-08T04:12:04.070" v="6907" actId="14100"/>
          <ac:spMkLst>
            <pc:docMk/>
            <pc:sldMk cId="621517400" sldId="284"/>
            <ac:spMk id="5" creationId="{3C506D89-9F74-9459-197D-656B285BFB4F}"/>
          </ac:spMkLst>
        </pc:spChg>
        <pc:spChg chg="add mod">
          <ac:chgData name="Ichinokawa Momoko" userId="97fbd8355b740407" providerId="LiveId" clId="{CE0624EB-D894-4FDD-A075-DA1E63AB4318}" dt="2023-12-08T04:16:14.353" v="6987" actId="164"/>
          <ac:spMkLst>
            <pc:docMk/>
            <pc:sldMk cId="621517400" sldId="284"/>
            <ac:spMk id="6" creationId="{E3CC4D20-B8C8-A953-77EA-C735034BDACE}"/>
          </ac:spMkLst>
        </pc:spChg>
        <pc:spChg chg="add del mod">
          <ac:chgData name="Ichinokawa Momoko" userId="97fbd8355b740407" providerId="LiveId" clId="{CE0624EB-D894-4FDD-A075-DA1E63AB4318}" dt="2023-12-08T04:11:54.344" v="6893" actId="478"/>
          <ac:spMkLst>
            <pc:docMk/>
            <pc:sldMk cId="621517400" sldId="284"/>
            <ac:spMk id="7" creationId="{6FDF8A5D-476C-B32B-3454-7F8603A97D2F}"/>
          </ac:spMkLst>
        </pc:spChg>
        <pc:spChg chg="add mod">
          <ac:chgData name="Ichinokawa Momoko" userId="97fbd8355b740407" providerId="LiveId" clId="{CE0624EB-D894-4FDD-A075-DA1E63AB4318}" dt="2023-12-08T04:13:31.237" v="6934" actId="2711"/>
          <ac:spMkLst>
            <pc:docMk/>
            <pc:sldMk cId="621517400" sldId="284"/>
            <ac:spMk id="10" creationId="{132F304D-D407-928F-9CC9-BB7026FF8EAF}"/>
          </ac:spMkLst>
        </pc:spChg>
        <pc:spChg chg="add mod">
          <ac:chgData name="Ichinokawa Momoko" userId="97fbd8355b740407" providerId="LiveId" clId="{CE0624EB-D894-4FDD-A075-DA1E63AB4318}" dt="2023-12-08T04:16:14.353" v="6987" actId="164"/>
          <ac:spMkLst>
            <pc:docMk/>
            <pc:sldMk cId="621517400" sldId="284"/>
            <ac:spMk id="13" creationId="{EC921113-1B0F-1CAA-BB13-032513A1B111}"/>
          </ac:spMkLst>
        </pc:spChg>
        <pc:spChg chg="add mod">
          <ac:chgData name="Ichinokawa Momoko" userId="97fbd8355b740407" providerId="LiveId" clId="{CE0624EB-D894-4FDD-A075-DA1E63AB4318}" dt="2023-12-08T04:16:00.803" v="6986" actId="164"/>
          <ac:spMkLst>
            <pc:docMk/>
            <pc:sldMk cId="621517400" sldId="284"/>
            <ac:spMk id="14" creationId="{0D96C4C9-C0F9-5470-352E-25AB97808AAD}"/>
          </ac:spMkLst>
        </pc:spChg>
        <pc:spChg chg="add mod">
          <ac:chgData name="Ichinokawa Momoko" userId="97fbd8355b740407" providerId="LiveId" clId="{CE0624EB-D894-4FDD-A075-DA1E63AB4318}" dt="2023-12-08T04:16:00.803" v="6986" actId="164"/>
          <ac:spMkLst>
            <pc:docMk/>
            <pc:sldMk cId="621517400" sldId="284"/>
            <ac:spMk id="15" creationId="{A8391BAA-1C6B-B5A7-6608-A64974D5DB1C}"/>
          </ac:spMkLst>
        </pc:spChg>
        <pc:grpChg chg="add mod">
          <ac:chgData name="Ichinokawa Momoko" userId="97fbd8355b740407" providerId="LiveId" clId="{CE0624EB-D894-4FDD-A075-DA1E63AB4318}" dt="2023-12-08T04:16:00.803" v="6986" actId="164"/>
          <ac:grpSpMkLst>
            <pc:docMk/>
            <pc:sldMk cId="621517400" sldId="284"/>
            <ac:grpSpMk id="16" creationId="{4DF15509-CF34-6B8C-3E98-56779AF7A22B}"/>
          </ac:grpSpMkLst>
        </pc:grpChg>
        <pc:grpChg chg="add mod">
          <ac:chgData name="Ichinokawa Momoko" userId="97fbd8355b740407" providerId="LiveId" clId="{CE0624EB-D894-4FDD-A075-DA1E63AB4318}" dt="2023-12-13T03:29:05.647" v="19052" actId="1076"/>
          <ac:grpSpMkLst>
            <pc:docMk/>
            <pc:sldMk cId="621517400" sldId="284"/>
            <ac:grpSpMk id="17" creationId="{7C919279-66FD-702F-EDA1-B30332F61A79}"/>
          </ac:grpSpMkLst>
        </pc:grpChg>
        <pc:picChg chg="add mod">
          <ac:chgData name="Ichinokawa Momoko" userId="97fbd8355b740407" providerId="LiveId" clId="{CE0624EB-D894-4FDD-A075-DA1E63AB4318}" dt="2023-12-08T04:11:47.485" v="6890" actId="1076"/>
          <ac:picMkLst>
            <pc:docMk/>
            <pc:sldMk cId="621517400" sldId="284"/>
            <ac:picMk id="9" creationId="{FA54B4FE-C6C0-4004-EA47-438E990129FB}"/>
          </ac:picMkLst>
        </pc:picChg>
        <pc:picChg chg="add mod">
          <ac:chgData name="Ichinokawa Momoko" userId="97fbd8355b740407" providerId="LiveId" clId="{CE0624EB-D894-4FDD-A075-DA1E63AB4318}" dt="2023-12-08T04:16:14.353" v="6987" actId="164"/>
          <ac:picMkLst>
            <pc:docMk/>
            <pc:sldMk cId="621517400" sldId="284"/>
            <ac:picMk id="12" creationId="{CACBD807-C626-AC94-EABF-2545DF39F753}"/>
          </ac:picMkLst>
        </pc:picChg>
      </pc:sldChg>
      <pc:sldChg chg="addSp delSp modSp new mod delAnim modAnim">
        <pc:chgData name="Ichinokawa Momoko" userId="97fbd8355b740407" providerId="LiveId" clId="{CE0624EB-D894-4FDD-A075-DA1E63AB4318}" dt="2023-12-13T03:31:58.435" v="19273" actId="20577"/>
        <pc:sldMkLst>
          <pc:docMk/>
          <pc:sldMk cId="3302704466" sldId="285"/>
        </pc:sldMkLst>
        <pc:spChg chg="add mod">
          <ac:chgData name="Ichinokawa Momoko" userId="97fbd8355b740407" providerId="LiveId" clId="{CE0624EB-D894-4FDD-A075-DA1E63AB4318}" dt="2023-12-13T03:31:12.052" v="19245" actId="1076"/>
          <ac:spMkLst>
            <pc:docMk/>
            <pc:sldMk cId="3302704466" sldId="285"/>
            <ac:spMk id="5" creationId="{F489652A-6B47-462E-5769-C1E27203F8DC}"/>
          </ac:spMkLst>
        </pc:spChg>
        <pc:spChg chg="add mod">
          <ac:chgData name="Ichinokawa Momoko" userId="97fbd8355b740407" providerId="LiveId" clId="{CE0624EB-D894-4FDD-A075-DA1E63AB4318}" dt="2023-12-13T03:30:59.400" v="19242" actId="1076"/>
          <ac:spMkLst>
            <pc:docMk/>
            <pc:sldMk cId="3302704466" sldId="285"/>
            <ac:spMk id="6" creationId="{3D634258-144B-AF35-2A8B-EC6EB02272BD}"/>
          </ac:spMkLst>
        </pc:spChg>
        <pc:spChg chg="add del mod">
          <ac:chgData name="Ichinokawa Momoko" userId="97fbd8355b740407" providerId="LiveId" clId="{CE0624EB-D894-4FDD-A075-DA1E63AB4318}" dt="2023-12-13T03:23:37.294" v="18745" actId="478"/>
          <ac:spMkLst>
            <pc:docMk/>
            <pc:sldMk cId="3302704466" sldId="285"/>
            <ac:spMk id="7" creationId="{52CB9E64-EF44-1F34-4013-3C699F6F17B7}"/>
          </ac:spMkLst>
        </pc:spChg>
        <pc:spChg chg="add del mod">
          <ac:chgData name="Ichinokawa Momoko" userId="97fbd8355b740407" providerId="LiveId" clId="{CE0624EB-D894-4FDD-A075-DA1E63AB4318}" dt="2023-12-08T05:01:10.127" v="8068" actId="478"/>
          <ac:spMkLst>
            <pc:docMk/>
            <pc:sldMk cId="3302704466" sldId="285"/>
            <ac:spMk id="8" creationId="{02AD8FCB-F48F-EE38-D410-E32C58DF10FD}"/>
          </ac:spMkLst>
        </pc:spChg>
        <pc:spChg chg="add mod">
          <ac:chgData name="Ichinokawa Momoko" userId="97fbd8355b740407" providerId="LiveId" clId="{CE0624EB-D894-4FDD-A075-DA1E63AB4318}" dt="2023-12-13T03:30:56.708" v="19241" actId="14100"/>
          <ac:spMkLst>
            <pc:docMk/>
            <pc:sldMk cId="3302704466" sldId="285"/>
            <ac:spMk id="8" creationId="{99040F28-2D2D-D491-D8ED-6AD654DC4FBC}"/>
          </ac:spMkLst>
        </pc:spChg>
        <pc:spChg chg="mod">
          <ac:chgData name="Ichinokawa Momoko" userId="97fbd8355b740407" providerId="LiveId" clId="{CE0624EB-D894-4FDD-A075-DA1E63AB4318}" dt="2023-12-08T05:01:28.534" v="8076" actId="1076"/>
          <ac:spMkLst>
            <pc:docMk/>
            <pc:sldMk cId="3302704466" sldId="285"/>
            <ac:spMk id="11" creationId="{8BE737A2-472B-8D0B-613B-7C4C8A74954B}"/>
          </ac:spMkLst>
        </pc:spChg>
        <pc:spChg chg="mod">
          <ac:chgData name="Ichinokawa Momoko" userId="97fbd8355b740407" providerId="LiveId" clId="{CE0624EB-D894-4FDD-A075-DA1E63AB4318}" dt="2023-12-08T05:45:16.910" v="8217" actId="20577"/>
          <ac:spMkLst>
            <pc:docMk/>
            <pc:sldMk cId="3302704466" sldId="285"/>
            <ac:spMk id="15" creationId="{85C1E8A6-ED2D-549B-70BC-06843AA5D218}"/>
          </ac:spMkLst>
        </pc:spChg>
        <pc:spChg chg="add mod">
          <ac:chgData name="Ichinokawa Momoko" userId="97fbd8355b740407" providerId="LiveId" clId="{CE0624EB-D894-4FDD-A075-DA1E63AB4318}" dt="2023-12-13T03:31:21.074" v="19248" actId="1076"/>
          <ac:spMkLst>
            <pc:docMk/>
            <pc:sldMk cId="3302704466" sldId="285"/>
            <ac:spMk id="19" creationId="{AB0F2AD2-3D66-125A-D752-5A53FC3BE70D}"/>
          </ac:spMkLst>
        </pc:spChg>
        <pc:spChg chg="add mod">
          <ac:chgData name="Ichinokawa Momoko" userId="97fbd8355b740407" providerId="LiveId" clId="{CE0624EB-D894-4FDD-A075-DA1E63AB4318}" dt="2023-12-13T03:31:45.974" v="19263" actId="1076"/>
          <ac:spMkLst>
            <pc:docMk/>
            <pc:sldMk cId="3302704466" sldId="285"/>
            <ac:spMk id="22" creationId="{28FA44F5-94F9-DC23-CAFB-D057F95D4865}"/>
          </ac:spMkLst>
        </pc:spChg>
        <pc:spChg chg="add mod">
          <ac:chgData name="Ichinokawa Momoko" userId="97fbd8355b740407" providerId="LiveId" clId="{CE0624EB-D894-4FDD-A075-DA1E63AB4318}" dt="2023-12-13T03:31:58.435" v="19273" actId="20577"/>
          <ac:spMkLst>
            <pc:docMk/>
            <pc:sldMk cId="3302704466" sldId="285"/>
            <ac:spMk id="23" creationId="{2BBB92DA-7D36-9E37-138F-F041843035FF}"/>
          </ac:spMkLst>
        </pc:spChg>
        <pc:grpChg chg="add del mod">
          <ac:chgData name="Ichinokawa Momoko" userId="97fbd8355b740407" providerId="LiveId" clId="{CE0624EB-D894-4FDD-A075-DA1E63AB4318}" dt="2023-12-13T03:23:33.421" v="18744" actId="478"/>
          <ac:grpSpMkLst>
            <pc:docMk/>
            <pc:sldMk cId="3302704466" sldId="285"/>
            <ac:grpSpMk id="10" creationId="{E87F886A-4815-E7CB-E33C-A46E6D27F6F1}"/>
          </ac:grpSpMkLst>
        </pc:grpChg>
        <pc:grpChg chg="add del mod">
          <ac:chgData name="Ichinokawa Momoko" userId="97fbd8355b740407" providerId="LiveId" clId="{CE0624EB-D894-4FDD-A075-DA1E63AB4318}" dt="2023-12-13T03:23:33.421" v="18744" actId="478"/>
          <ac:grpSpMkLst>
            <pc:docMk/>
            <pc:sldMk cId="3302704466" sldId="285"/>
            <ac:grpSpMk id="14" creationId="{CA86EEBB-7249-3586-D833-747A06143FA3}"/>
          </ac:grpSpMkLst>
        </pc:grpChg>
        <pc:picChg chg="add mod">
          <ac:chgData name="Ichinokawa Momoko" userId="97fbd8355b740407" providerId="LiveId" clId="{CE0624EB-D894-4FDD-A075-DA1E63AB4318}" dt="2023-12-13T03:31:31.989" v="19254" actId="1076"/>
          <ac:picMkLst>
            <pc:docMk/>
            <pc:sldMk cId="3302704466" sldId="285"/>
            <ac:picMk id="18" creationId="{91EFF376-B55F-6495-2BD2-2032942CACF1}"/>
          </ac:picMkLst>
        </pc:picChg>
        <pc:picChg chg="add mod">
          <ac:chgData name="Ichinokawa Momoko" userId="97fbd8355b740407" providerId="LiveId" clId="{CE0624EB-D894-4FDD-A075-DA1E63AB4318}" dt="2023-12-13T03:31:30.106" v="19253" actId="1076"/>
          <ac:picMkLst>
            <pc:docMk/>
            <pc:sldMk cId="3302704466" sldId="285"/>
            <ac:picMk id="21" creationId="{D17DC39E-F2E7-6E4D-A529-ABB5F875DDA8}"/>
          </ac:picMkLst>
        </pc:picChg>
        <pc:inkChg chg="add del mod">
          <ac:chgData name="Ichinokawa Momoko" userId="97fbd8355b740407" providerId="LiveId" clId="{CE0624EB-D894-4FDD-A075-DA1E63AB4318}" dt="2023-12-08T05:01:10.127" v="8068" actId="478"/>
          <ac:inkMkLst>
            <pc:docMk/>
            <pc:sldMk cId="3302704466" sldId="285"/>
            <ac:inkMk id="9" creationId="{BEF53E14-B5B7-B891-7E5C-1F12BA7A739B}"/>
          </ac:inkMkLst>
        </pc:inkChg>
        <pc:inkChg chg="mod">
          <ac:chgData name="Ichinokawa Momoko" userId="97fbd8355b740407" providerId="LiveId" clId="{CE0624EB-D894-4FDD-A075-DA1E63AB4318}" dt="2023-12-08T05:01:06.140" v="8066"/>
          <ac:inkMkLst>
            <pc:docMk/>
            <pc:sldMk cId="3302704466" sldId="285"/>
            <ac:inkMk id="12" creationId="{43DD4A15-1131-AA10-CCC3-AE683A63E18D}"/>
          </ac:inkMkLst>
        </pc:inkChg>
        <pc:inkChg chg="mod">
          <ac:chgData name="Ichinokawa Momoko" userId="97fbd8355b740407" providerId="LiveId" clId="{CE0624EB-D894-4FDD-A075-DA1E63AB4318}" dt="2023-12-08T05:01:06.140" v="8066"/>
          <ac:inkMkLst>
            <pc:docMk/>
            <pc:sldMk cId="3302704466" sldId="285"/>
            <ac:inkMk id="13" creationId="{12683772-56FF-FFDB-0BEC-4E24800A5FFF}"/>
          </ac:inkMkLst>
        </pc:inkChg>
        <pc:inkChg chg="mod">
          <ac:chgData name="Ichinokawa Momoko" userId="97fbd8355b740407" providerId="LiveId" clId="{CE0624EB-D894-4FDD-A075-DA1E63AB4318}" dt="2023-12-08T05:01:41.462" v="8078"/>
          <ac:inkMkLst>
            <pc:docMk/>
            <pc:sldMk cId="3302704466" sldId="285"/>
            <ac:inkMk id="16" creationId="{ECD4CC78-6354-42BC-3A9B-B6321EE8FE88}"/>
          </ac:inkMkLst>
        </pc:inkChg>
        <pc:inkChg chg="mod">
          <ac:chgData name="Ichinokawa Momoko" userId="97fbd8355b740407" providerId="LiveId" clId="{CE0624EB-D894-4FDD-A075-DA1E63AB4318}" dt="2023-12-08T05:01:41.462" v="8078"/>
          <ac:inkMkLst>
            <pc:docMk/>
            <pc:sldMk cId="3302704466" sldId="285"/>
            <ac:inkMk id="17" creationId="{6FC7258F-6A8C-98D3-7C8E-E92131B79F5F}"/>
          </ac:inkMkLst>
        </pc:inkChg>
      </pc:sldChg>
      <pc:sldChg chg="addSp modSp new mod">
        <pc:chgData name="Ichinokawa Momoko" userId="97fbd8355b740407" providerId="LiveId" clId="{CE0624EB-D894-4FDD-A075-DA1E63AB4318}" dt="2023-12-08T04:59:39.170" v="8048" actId="1076"/>
        <pc:sldMkLst>
          <pc:docMk/>
          <pc:sldMk cId="3781129746" sldId="286"/>
        </pc:sldMkLst>
        <pc:spChg chg="mod">
          <ac:chgData name="Ichinokawa Momoko" userId="97fbd8355b740407" providerId="LiveId" clId="{CE0624EB-D894-4FDD-A075-DA1E63AB4318}" dt="2023-12-08T04:53:59.255" v="7443" actId="20577"/>
          <ac:spMkLst>
            <pc:docMk/>
            <pc:sldMk cId="3781129746" sldId="286"/>
            <ac:spMk id="2" creationId="{53CF1A57-0DB2-C9CC-062F-523474127960}"/>
          </ac:spMkLst>
        </pc:spChg>
        <pc:spChg chg="mod">
          <ac:chgData name="Ichinokawa Momoko" userId="97fbd8355b740407" providerId="LiveId" clId="{CE0624EB-D894-4FDD-A075-DA1E63AB4318}" dt="2023-12-08T04:59:36.286" v="8047" actId="14100"/>
          <ac:spMkLst>
            <pc:docMk/>
            <pc:sldMk cId="3781129746" sldId="286"/>
            <ac:spMk id="3" creationId="{5F7AE94A-4D7D-CCF0-F760-8759342C13F2}"/>
          </ac:spMkLst>
        </pc:spChg>
        <pc:spChg chg="add mod ord">
          <ac:chgData name="Ichinokawa Momoko" userId="97fbd8355b740407" providerId="LiveId" clId="{CE0624EB-D894-4FDD-A075-DA1E63AB4318}" dt="2023-12-08T04:59:39.170" v="8048" actId="1076"/>
          <ac:spMkLst>
            <pc:docMk/>
            <pc:sldMk cId="3781129746" sldId="286"/>
            <ac:spMk id="7" creationId="{966EC6D4-8916-002B-B92C-CBFBED71D90E}"/>
          </ac:spMkLst>
        </pc:spChg>
      </pc:sldChg>
      <pc:sldChg chg="modSp new del mod">
        <pc:chgData name="Ichinokawa Momoko" userId="97fbd8355b740407" providerId="LiveId" clId="{CE0624EB-D894-4FDD-A075-DA1E63AB4318}" dt="2023-12-08T05:54:23.346" v="8381" actId="2696"/>
        <pc:sldMkLst>
          <pc:docMk/>
          <pc:sldMk cId="2743705974" sldId="287"/>
        </pc:sldMkLst>
        <pc:spChg chg="mod">
          <ac:chgData name="Ichinokawa Momoko" userId="97fbd8355b740407" providerId="LiveId" clId="{CE0624EB-D894-4FDD-A075-DA1E63AB4318}" dt="2023-12-08T05:51:45.155" v="8359" actId="20577"/>
          <ac:spMkLst>
            <pc:docMk/>
            <pc:sldMk cId="2743705974" sldId="287"/>
            <ac:spMk id="2" creationId="{3E967853-FD2A-D51D-CA6D-ABC79642F539}"/>
          </ac:spMkLst>
        </pc:spChg>
      </pc:sldChg>
      <pc:sldChg chg="modSp add mod">
        <pc:chgData name="Ichinokawa Momoko" userId="97fbd8355b740407" providerId="LiveId" clId="{CE0624EB-D894-4FDD-A075-DA1E63AB4318}" dt="2023-12-08T05:52:45.255" v="8367" actId="113"/>
        <pc:sldMkLst>
          <pc:docMk/>
          <pc:sldMk cId="2053198525" sldId="288"/>
        </pc:sldMkLst>
        <pc:spChg chg="mod">
          <ac:chgData name="Ichinokawa Momoko" userId="97fbd8355b740407" providerId="LiveId" clId="{CE0624EB-D894-4FDD-A075-DA1E63AB4318}" dt="2023-12-08T05:52:45.255" v="8367" actId="113"/>
          <ac:spMkLst>
            <pc:docMk/>
            <pc:sldMk cId="2053198525" sldId="288"/>
            <ac:spMk id="8" creationId="{0A6EA2E9-D9DF-4938-3315-F601B5575DAF}"/>
          </ac:spMkLst>
        </pc:spChg>
      </pc:sldChg>
      <pc:sldChg chg="modSp add mod">
        <pc:chgData name="Ichinokawa Momoko" userId="97fbd8355b740407" providerId="LiveId" clId="{CE0624EB-D894-4FDD-A075-DA1E63AB4318}" dt="2023-12-08T05:55:21.046" v="8432" actId="403"/>
        <pc:sldMkLst>
          <pc:docMk/>
          <pc:sldMk cId="4007212430" sldId="289"/>
        </pc:sldMkLst>
        <pc:spChg chg="mod">
          <ac:chgData name="Ichinokawa Momoko" userId="97fbd8355b740407" providerId="LiveId" clId="{CE0624EB-D894-4FDD-A075-DA1E63AB4318}" dt="2023-12-08T05:55:09.898" v="8424" actId="1076"/>
          <ac:spMkLst>
            <pc:docMk/>
            <pc:sldMk cId="4007212430" sldId="289"/>
            <ac:spMk id="9" creationId="{86252E9B-5ABE-008E-E351-09D683AA8F26}"/>
          </ac:spMkLst>
        </pc:spChg>
        <pc:spChg chg="mod">
          <ac:chgData name="Ichinokawa Momoko" userId="97fbd8355b740407" providerId="LiveId" clId="{CE0624EB-D894-4FDD-A075-DA1E63AB4318}" dt="2023-12-08T05:55:21.046" v="8432" actId="403"/>
          <ac:spMkLst>
            <pc:docMk/>
            <pc:sldMk cId="4007212430" sldId="289"/>
            <ac:spMk id="10" creationId="{07363B1E-B524-046C-710A-1D3AFAADF0C1}"/>
          </ac:spMkLst>
        </pc:spChg>
      </pc:sldChg>
      <pc:sldChg chg="addSp delSp modSp new del mod modClrScheme chgLayout">
        <pc:chgData name="Ichinokawa Momoko" userId="97fbd8355b740407" providerId="LiveId" clId="{CE0624EB-D894-4FDD-A075-DA1E63AB4318}" dt="2023-12-13T01:45:29.311" v="17800" actId="2696"/>
        <pc:sldMkLst>
          <pc:docMk/>
          <pc:sldMk cId="1237690105" sldId="290"/>
        </pc:sldMkLst>
        <pc:spChg chg="del mod ord">
          <ac:chgData name="Ichinokawa Momoko" userId="97fbd8355b740407" providerId="LiveId" clId="{CE0624EB-D894-4FDD-A075-DA1E63AB4318}" dt="2023-12-08T05:55:34.264" v="8434" actId="700"/>
          <ac:spMkLst>
            <pc:docMk/>
            <pc:sldMk cId="1237690105" sldId="290"/>
            <ac:spMk id="2" creationId="{F65A2D50-0481-35A2-A5D2-267B7B563C2C}"/>
          </ac:spMkLst>
        </pc:spChg>
        <pc:spChg chg="del mod ord">
          <ac:chgData name="Ichinokawa Momoko" userId="97fbd8355b740407" providerId="LiveId" clId="{CE0624EB-D894-4FDD-A075-DA1E63AB4318}" dt="2023-12-08T05:55:34.264" v="8434" actId="700"/>
          <ac:spMkLst>
            <pc:docMk/>
            <pc:sldMk cId="1237690105" sldId="290"/>
            <ac:spMk id="3" creationId="{E16B9B3F-E8F7-0777-3775-6D790414C668}"/>
          </ac:spMkLst>
        </pc:spChg>
        <pc:spChg chg="mod ord">
          <ac:chgData name="Ichinokawa Momoko" userId="97fbd8355b740407" providerId="LiveId" clId="{CE0624EB-D894-4FDD-A075-DA1E63AB4318}" dt="2023-12-08T06:05:34.141" v="8517" actId="1076"/>
          <ac:spMkLst>
            <pc:docMk/>
            <pc:sldMk cId="1237690105" sldId="290"/>
            <ac:spMk id="4" creationId="{5D0E10C7-E968-14A9-5333-77EBCE8B37B5}"/>
          </ac:spMkLst>
        </pc:spChg>
        <pc:spChg chg="mod ord">
          <ac:chgData name="Ichinokawa Momoko" userId="97fbd8355b740407" providerId="LiveId" clId="{CE0624EB-D894-4FDD-A075-DA1E63AB4318}" dt="2023-12-08T06:05:44.911" v="8518" actId="1076"/>
          <ac:spMkLst>
            <pc:docMk/>
            <pc:sldMk cId="1237690105" sldId="290"/>
            <ac:spMk id="5" creationId="{A2ED0E32-75D4-4C3C-2438-4218BEEB1D02}"/>
          </ac:spMkLst>
        </pc:spChg>
        <pc:spChg chg="mod ord">
          <ac:chgData name="Ichinokawa Momoko" userId="97fbd8355b740407" providerId="LiveId" clId="{CE0624EB-D894-4FDD-A075-DA1E63AB4318}" dt="2023-12-08T06:05:44.911" v="8518" actId="1076"/>
          <ac:spMkLst>
            <pc:docMk/>
            <pc:sldMk cId="1237690105" sldId="290"/>
            <ac:spMk id="6" creationId="{5F3D793C-BAC3-2581-E31B-ACB72CBAABCB}"/>
          </ac:spMkLst>
        </pc:spChg>
        <pc:spChg chg="add del mod ord">
          <ac:chgData name="Ichinokawa Momoko" userId="97fbd8355b740407" providerId="LiveId" clId="{CE0624EB-D894-4FDD-A075-DA1E63AB4318}" dt="2023-12-08T05:55:36.636" v="8435" actId="700"/>
          <ac:spMkLst>
            <pc:docMk/>
            <pc:sldMk cId="1237690105" sldId="290"/>
            <ac:spMk id="7" creationId="{AAF61F14-CF37-5275-F778-28B83DE651F8}"/>
          </ac:spMkLst>
        </pc:spChg>
        <pc:spChg chg="add del mod ord">
          <ac:chgData name="Ichinokawa Momoko" userId="97fbd8355b740407" providerId="LiveId" clId="{CE0624EB-D894-4FDD-A075-DA1E63AB4318}" dt="2023-12-08T05:55:36.636" v="8435" actId="700"/>
          <ac:spMkLst>
            <pc:docMk/>
            <pc:sldMk cId="1237690105" sldId="290"/>
            <ac:spMk id="8" creationId="{579A82AE-C95F-A1D1-D7CA-9ABFC43C0125}"/>
          </ac:spMkLst>
        </pc:spChg>
        <pc:spChg chg="add mod ord">
          <ac:chgData name="Ichinokawa Momoko" userId="97fbd8355b740407" providerId="LiveId" clId="{CE0624EB-D894-4FDD-A075-DA1E63AB4318}" dt="2023-12-08T05:55:39.696" v="8441" actId="20577"/>
          <ac:spMkLst>
            <pc:docMk/>
            <pc:sldMk cId="1237690105" sldId="290"/>
            <ac:spMk id="9" creationId="{B9FED994-3218-7A4F-BC02-ECF2EA41BFBE}"/>
          </ac:spMkLst>
        </pc:spChg>
        <pc:spChg chg="add del mod ord">
          <ac:chgData name="Ichinokawa Momoko" userId="97fbd8355b740407" providerId="LiveId" clId="{CE0624EB-D894-4FDD-A075-DA1E63AB4318}" dt="2023-12-08T06:01:47.855" v="8465" actId="478"/>
          <ac:spMkLst>
            <pc:docMk/>
            <pc:sldMk cId="1237690105" sldId="290"/>
            <ac:spMk id="10" creationId="{9936442A-4CE0-A79E-D8DC-A09A84FBEEAF}"/>
          </ac:spMkLst>
        </pc:spChg>
        <pc:spChg chg="add mod">
          <ac:chgData name="Ichinokawa Momoko" userId="97fbd8355b740407" providerId="LiveId" clId="{CE0624EB-D894-4FDD-A075-DA1E63AB4318}" dt="2023-12-08T06:07:41.606" v="8762" actId="14100"/>
          <ac:spMkLst>
            <pc:docMk/>
            <pc:sldMk cId="1237690105" sldId="290"/>
            <ac:spMk id="27" creationId="{E0AE4703-193F-9111-7652-5FF6DB7D054B}"/>
          </ac:spMkLst>
        </pc:spChg>
        <pc:spChg chg="add mod">
          <ac:chgData name="Ichinokawa Momoko" userId="97fbd8355b740407" providerId="LiveId" clId="{CE0624EB-D894-4FDD-A075-DA1E63AB4318}" dt="2023-12-08T06:08:19.948" v="8875" actId="21"/>
          <ac:spMkLst>
            <pc:docMk/>
            <pc:sldMk cId="1237690105" sldId="290"/>
            <ac:spMk id="30" creationId="{3F0802B7-A4CD-6AB2-15C0-D320E011888C}"/>
          </ac:spMkLst>
        </pc:spChg>
        <pc:spChg chg="add mod">
          <ac:chgData name="Ichinokawa Momoko" userId="97fbd8355b740407" providerId="LiveId" clId="{CE0624EB-D894-4FDD-A075-DA1E63AB4318}" dt="2023-12-08T06:09:31.964" v="8931" actId="13926"/>
          <ac:spMkLst>
            <pc:docMk/>
            <pc:sldMk cId="1237690105" sldId="290"/>
            <ac:spMk id="34" creationId="{E691B75A-FCAF-DE2A-BBBF-695FBEA665F0}"/>
          </ac:spMkLst>
        </pc:spChg>
        <pc:picChg chg="add mod modCrop">
          <ac:chgData name="Ichinokawa Momoko" userId="97fbd8355b740407" providerId="LiveId" clId="{CE0624EB-D894-4FDD-A075-DA1E63AB4318}" dt="2023-12-08T06:05:46.509" v="8519" actId="1076"/>
          <ac:picMkLst>
            <pc:docMk/>
            <pc:sldMk cId="1237690105" sldId="290"/>
            <ac:picMk id="12" creationId="{735A911F-C1F0-BDB9-7849-E3073226871E}"/>
          </ac:picMkLst>
        </pc:picChg>
        <pc:picChg chg="add mod">
          <ac:chgData name="Ichinokawa Momoko" userId="97fbd8355b740407" providerId="LiveId" clId="{CE0624EB-D894-4FDD-A075-DA1E63AB4318}" dt="2023-12-08T06:05:44.911" v="8518" actId="1076"/>
          <ac:picMkLst>
            <pc:docMk/>
            <pc:sldMk cId="1237690105" sldId="290"/>
            <ac:picMk id="14" creationId="{BAF2B667-90AA-B498-B8ED-F859D0AE3CAF}"/>
          </ac:picMkLst>
        </pc:picChg>
        <pc:inkChg chg="add mod">
          <ac:chgData name="Ichinokawa Momoko" userId="97fbd8355b740407" providerId="LiveId" clId="{CE0624EB-D894-4FDD-A075-DA1E63AB4318}" dt="2023-12-08T06:05:44.911" v="8518" actId="1076"/>
          <ac:inkMkLst>
            <pc:docMk/>
            <pc:sldMk cId="1237690105" sldId="290"/>
            <ac:inkMk id="15" creationId="{9AA48FF7-EAA4-BF70-EC65-FBCF169F7567}"/>
          </ac:inkMkLst>
        </pc:inkChg>
        <pc:inkChg chg="add mod">
          <ac:chgData name="Ichinokawa Momoko" userId="97fbd8355b740407" providerId="LiveId" clId="{CE0624EB-D894-4FDD-A075-DA1E63AB4318}" dt="2023-12-08T06:05:44.911" v="8518" actId="1076"/>
          <ac:inkMkLst>
            <pc:docMk/>
            <pc:sldMk cId="1237690105" sldId="290"/>
            <ac:inkMk id="16" creationId="{025CF48F-3CA4-F49D-EAD6-7EE668DE00AF}"/>
          </ac:inkMkLst>
        </pc:inkChg>
        <pc:inkChg chg="add mod">
          <ac:chgData name="Ichinokawa Momoko" userId="97fbd8355b740407" providerId="LiveId" clId="{CE0624EB-D894-4FDD-A075-DA1E63AB4318}" dt="2023-12-08T06:05:44.911" v="8518" actId="1076"/>
          <ac:inkMkLst>
            <pc:docMk/>
            <pc:sldMk cId="1237690105" sldId="290"/>
            <ac:inkMk id="17" creationId="{CAB3A9D4-410F-3AA1-5673-A979E19AA17B}"/>
          </ac:inkMkLst>
        </pc:inkChg>
        <pc:inkChg chg="add del">
          <ac:chgData name="Ichinokawa Momoko" userId="97fbd8355b740407" providerId="LiveId" clId="{CE0624EB-D894-4FDD-A075-DA1E63AB4318}" dt="2023-12-08T06:02:23.873" v="8471" actId="9405"/>
          <ac:inkMkLst>
            <pc:docMk/>
            <pc:sldMk cId="1237690105" sldId="290"/>
            <ac:inkMk id="18" creationId="{D31616B0-8F49-79D1-0F40-A6CC12AC3EB0}"/>
          </ac:inkMkLst>
        </pc:inkChg>
        <pc:inkChg chg="add mod">
          <ac:chgData name="Ichinokawa Momoko" userId="97fbd8355b740407" providerId="LiveId" clId="{CE0624EB-D894-4FDD-A075-DA1E63AB4318}" dt="2023-12-08T06:05:44.911" v="8518" actId="1076"/>
          <ac:inkMkLst>
            <pc:docMk/>
            <pc:sldMk cId="1237690105" sldId="290"/>
            <ac:inkMk id="19" creationId="{ABF6D335-C451-7F94-D414-231844BD9BD3}"/>
          </ac:inkMkLst>
        </pc:inkChg>
        <pc:inkChg chg="add mod">
          <ac:chgData name="Ichinokawa Momoko" userId="97fbd8355b740407" providerId="LiveId" clId="{CE0624EB-D894-4FDD-A075-DA1E63AB4318}" dt="2023-12-08T06:05:44.911" v="8518" actId="1076"/>
          <ac:inkMkLst>
            <pc:docMk/>
            <pc:sldMk cId="1237690105" sldId="290"/>
            <ac:inkMk id="20" creationId="{624D8D0C-18E7-97C0-35B8-57B858111456}"/>
          </ac:inkMkLst>
        </pc:inkChg>
        <pc:inkChg chg="add mod">
          <ac:chgData name="Ichinokawa Momoko" userId="97fbd8355b740407" providerId="LiveId" clId="{CE0624EB-D894-4FDD-A075-DA1E63AB4318}" dt="2023-12-08T06:05:44.911" v="8518" actId="1076"/>
          <ac:inkMkLst>
            <pc:docMk/>
            <pc:sldMk cId="1237690105" sldId="290"/>
            <ac:inkMk id="21" creationId="{C7BBC663-28A2-CB8F-2406-EA504A7DE601}"/>
          </ac:inkMkLst>
        </pc:inkChg>
        <pc:inkChg chg="add mod">
          <ac:chgData name="Ichinokawa Momoko" userId="97fbd8355b740407" providerId="LiveId" clId="{CE0624EB-D894-4FDD-A075-DA1E63AB4318}" dt="2023-12-08T06:05:44.911" v="8518" actId="1076"/>
          <ac:inkMkLst>
            <pc:docMk/>
            <pc:sldMk cId="1237690105" sldId="290"/>
            <ac:inkMk id="22" creationId="{9039D0DC-B555-1BFF-CAC5-F23BB3597C7F}"/>
          </ac:inkMkLst>
        </pc:inkChg>
        <pc:inkChg chg="add mod">
          <ac:chgData name="Ichinokawa Momoko" userId="97fbd8355b740407" providerId="LiveId" clId="{CE0624EB-D894-4FDD-A075-DA1E63AB4318}" dt="2023-12-08T06:05:44.911" v="8518" actId="1076"/>
          <ac:inkMkLst>
            <pc:docMk/>
            <pc:sldMk cId="1237690105" sldId="290"/>
            <ac:inkMk id="23" creationId="{8033D3B7-80AB-3C11-77C1-1B655676B4BB}"/>
          </ac:inkMkLst>
        </pc:inkChg>
        <pc:inkChg chg="add mod">
          <ac:chgData name="Ichinokawa Momoko" userId="97fbd8355b740407" providerId="LiveId" clId="{CE0624EB-D894-4FDD-A075-DA1E63AB4318}" dt="2023-12-08T06:05:44.911" v="8518" actId="1076"/>
          <ac:inkMkLst>
            <pc:docMk/>
            <pc:sldMk cId="1237690105" sldId="290"/>
            <ac:inkMk id="24" creationId="{0E80B7B0-4629-67DF-79DD-50DD59AB7349}"/>
          </ac:inkMkLst>
        </pc:inkChg>
        <pc:cxnChg chg="add mod">
          <ac:chgData name="Ichinokawa Momoko" userId="97fbd8355b740407" providerId="LiveId" clId="{CE0624EB-D894-4FDD-A075-DA1E63AB4318}" dt="2023-12-08T06:06:12.706" v="8523"/>
          <ac:cxnSpMkLst>
            <pc:docMk/>
            <pc:sldMk cId="1237690105" sldId="290"/>
            <ac:cxnSpMk id="26" creationId="{9C516B04-202D-C063-117F-1DDB256F6FB6}"/>
          </ac:cxnSpMkLst>
        </pc:cxnChg>
        <pc:cxnChg chg="add mod">
          <ac:chgData name="Ichinokawa Momoko" userId="97fbd8355b740407" providerId="LiveId" clId="{CE0624EB-D894-4FDD-A075-DA1E63AB4318}" dt="2023-12-08T06:07:52.293" v="8765" actId="14100"/>
          <ac:cxnSpMkLst>
            <pc:docMk/>
            <pc:sldMk cId="1237690105" sldId="290"/>
            <ac:cxnSpMk id="28" creationId="{FA5BE3DF-1602-F46D-6FD1-8B4E1B39086F}"/>
          </ac:cxnSpMkLst>
        </pc:cxnChg>
        <pc:cxnChg chg="add del mod">
          <ac:chgData name="Ichinokawa Momoko" userId="97fbd8355b740407" providerId="LiveId" clId="{CE0624EB-D894-4FDD-A075-DA1E63AB4318}" dt="2023-12-08T06:08:44.938" v="8878" actId="478"/>
          <ac:cxnSpMkLst>
            <pc:docMk/>
            <pc:sldMk cId="1237690105" sldId="290"/>
            <ac:cxnSpMk id="31" creationId="{5AC551BE-3076-F003-9980-D8172701D95C}"/>
          </ac:cxnSpMkLst>
        </pc:cxnChg>
        <pc:cxnChg chg="add mod">
          <ac:chgData name="Ichinokawa Momoko" userId="97fbd8355b740407" providerId="LiveId" clId="{CE0624EB-D894-4FDD-A075-DA1E63AB4318}" dt="2023-12-08T06:08:52.625" v="8881" actId="14100"/>
          <ac:cxnSpMkLst>
            <pc:docMk/>
            <pc:sldMk cId="1237690105" sldId="290"/>
            <ac:cxnSpMk id="32" creationId="{2CE23C5A-AEE4-DB18-5CB2-FAEC74F269CD}"/>
          </ac:cxnSpMkLst>
        </pc:cxnChg>
      </pc:sldChg>
      <pc:sldChg chg="addSp modSp new del mod">
        <pc:chgData name="Ichinokawa Momoko" userId="97fbd8355b740407" providerId="LiveId" clId="{CE0624EB-D894-4FDD-A075-DA1E63AB4318}" dt="2023-12-08T06:05:11.322" v="8514" actId="2696"/>
        <pc:sldMkLst>
          <pc:docMk/>
          <pc:sldMk cId="450093608" sldId="291"/>
        </pc:sldMkLst>
        <pc:spChg chg="mod">
          <ac:chgData name="Ichinokawa Momoko" userId="97fbd8355b740407" providerId="LiveId" clId="{CE0624EB-D894-4FDD-A075-DA1E63AB4318}" dt="2023-12-08T06:03:57.598" v="8508" actId="20577"/>
          <ac:spMkLst>
            <pc:docMk/>
            <pc:sldMk cId="450093608" sldId="291"/>
            <ac:spMk id="2" creationId="{3AAFE9B9-3485-2337-25D9-5EBA14CA3A01}"/>
          </ac:spMkLst>
        </pc:spChg>
        <pc:picChg chg="add mod">
          <ac:chgData name="Ichinokawa Momoko" userId="97fbd8355b740407" providerId="LiveId" clId="{CE0624EB-D894-4FDD-A075-DA1E63AB4318}" dt="2023-12-08T06:04:14.319" v="8513" actId="1076"/>
          <ac:picMkLst>
            <pc:docMk/>
            <pc:sldMk cId="450093608" sldId="291"/>
            <ac:picMk id="8" creationId="{B60795DE-6608-73A7-01FE-418E5295FDE9}"/>
          </ac:picMkLst>
        </pc:picChg>
        <pc:picChg chg="add mod">
          <ac:chgData name="Ichinokawa Momoko" userId="97fbd8355b740407" providerId="LiveId" clId="{CE0624EB-D894-4FDD-A075-DA1E63AB4318}" dt="2023-12-08T06:04:14.319" v="8513" actId="1076"/>
          <ac:picMkLst>
            <pc:docMk/>
            <pc:sldMk cId="450093608" sldId="291"/>
            <ac:picMk id="10" creationId="{7D197A9E-24EB-C679-A890-D4F98172FE47}"/>
          </ac:picMkLst>
        </pc:picChg>
        <pc:picChg chg="add mod">
          <ac:chgData name="Ichinokawa Momoko" userId="97fbd8355b740407" providerId="LiveId" clId="{CE0624EB-D894-4FDD-A075-DA1E63AB4318}" dt="2023-12-08T06:04:14.319" v="8513" actId="1076"/>
          <ac:picMkLst>
            <pc:docMk/>
            <pc:sldMk cId="450093608" sldId="291"/>
            <ac:picMk id="12" creationId="{3DE1D63A-FEDD-FA46-57C0-96A654A03ADE}"/>
          </ac:picMkLst>
        </pc:picChg>
        <pc:inkChg chg="add mod">
          <ac:chgData name="Ichinokawa Momoko" userId="97fbd8355b740407" providerId="LiveId" clId="{CE0624EB-D894-4FDD-A075-DA1E63AB4318}" dt="2023-12-08T06:04:14.319" v="8513" actId="1076"/>
          <ac:inkMkLst>
            <pc:docMk/>
            <pc:sldMk cId="450093608" sldId="291"/>
            <ac:inkMk id="13" creationId="{2402C8FD-A8D1-A0DF-7E86-29B6086B679D}"/>
          </ac:inkMkLst>
        </pc:inkChg>
        <pc:inkChg chg="add mod">
          <ac:chgData name="Ichinokawa Momoko" userId="97fbd8355b740407" providerId="LiveId" clId="{CE0624EB-D894-4FDD-A075-DA1E63AB4318}" dt="2023-12-08T06:04:14.319" v="8513" actId="1076"/>
          <ac:inkMkLst>
            <pc:docMk/>
            <pc:sldMk cId="450093608" sldId="291"/>
            <ac:inkMk id="14" creationId="{0B090912-46DD-97DA-C438-5B150311BA7A}"/>
          </ac:inkMkLst>
        </pc:inkChg>
        <pc:inkChg chg="add mod">
          <ac:chgData name="Ichinokawa Momoko" userId="97fbd8355b740407" providerId="LiveId" clId="{CE0624EB-D894-4FDD-A075-DA1E63AB4318}" dt="2023-12-08T06:04:14.319" v="8513" actId="1076"/>
          <ac:inkMkLst>
            <pc:docMk/>
            <pc:sldMk cId="450093608" sldId="291"/>
            <ac:inkMk id="15" creationId="{8EA570FE-3D31-4AE1-8B70-A201BA29AF71}"/>
          </ac:inkMkLst>
        </pc:inkChg>
        <pc:inkChg chg="add mod">
          <ac:chgData name="Ichinokawa Momoko" userId="97fbd8355b740407" providerId="LiveId" clId="{CE0624EB-D894-4FDD-A075-DA1E63AB4318}" dt="2023-12-08T06:04:14.319" v="8513" actId="1076"/>
          <ac:inkMkLst>
            <pc:docMk/>
            <pc:sldMk cId="450093608" sldId="291"/>
            <ac:inkMk id="16" creationId="{12F4687F-F3E5-6B72-5FCD-1215FB70B6DD}"/>
          </ac:inkMkLst>
        </pc:inkChg>
        <pc:inkChg chg="add mod">
          <ac:chgData name="Ichinokawa Momoko" userId="97fbd8355b740407" providerId="LiveId" clId="{CE0624EB-D894-4FDD-A075-DA1E63AB4318}" dt="2023-12-08T06:04:14.319" v="8513" actId="1076"/>
          <ac:inkMkLst>
            <pc:docMk/>
            <pc:sldMk cId="450093608" sldId="291"/>
            <ac:inkMk id="17" creationId="{C61C2E0B-435A-EA2E-5112-4308E6BAEF97}"/>
          </ac:inkMkLst>
        </pc:inkChg>
        <pc:inkChg chg="add mod">
          <ac:chgData name="Ichinokawa Momoko" userId="97fbd8355b740407" providerId="LiveId" clId="{CE0624EB-D894-4FDD-A075-DA1E63AB4318}" dt="2023-12-08T06:04:14.319" v="8513" actId="1076"/>
          <ac:inkMkLst>
            <pc:docMk/>
            <pc:sldMk cId="450093608" sldId="291"/>
            <ac:inkMk id="18" creationId="{BAD5765C-760E-A56E-85B6-E5F1191B19B7}"/>
          </ac:inkMkLst>
        </pc:inkChg>
      </pc:sldChg>
      <pc:sldChg chg="modSp new del mod">
        <pc:chgData name="Ichinokawa Momoko" userId="97fbd8355b740407" providerId="LiveId" clId="{CE0624EB-D894-4FDD-A075-DA1E63AB4318}" dt="2023-12-13T01:45:29.311" v="17800" actId="2696"/>
        <pc:sldMkLst>
          <pc:docMk/>
          <pc:sldMk cId="1318988536" sldId="291"/>
        </pc:sldMkLst>
        <pc:spChg chg="mod">
          <ac:chgData name="Ichinokawa Momoko" userId="97fbd8355b740407" providerId="LiveId" clId="{CE0624EB-D894-4FDD-A075-DA1E63AB4318}" dt="2023-12-08T06:10:56.379" v="8968" actId="20577"/>
          <ac:spMkLst>
            <pc:docMk/>
            <pc:sldMk cId="1318988536" sldId="291"/>
            <ac:spMk id="2" creationId="{76F8B83B-41FB-C66D-8150-8CA99F9518EA}"/>
          </ac:spMkLst>
        </pc:spChg>
        <pc:spChg chg="mod">
          <ac:chgData name="Ichinokawa Momoko" userId="97fbd8355b740407" providerId="LiveId" clId="{CE0624EB-D894-4FDD-A075-DA1E63AB4318}" dt="2023-12-08T08:06:19.602" v="12230" actId="20577"/>
          <ac:spMkLst>
            <pc:docMk/>
            <pc:sldMk cId="1318988536" sldId="291"/>
            <ac:spMk id="3" creationId="{7C891778-CE1A-7CEA-FF2F-58BDD1CA9445}"/>
          </ac:spMkLst>
        </pc:spChg>
      </pc:sldChg>
      <pc:sldChg chg="addSp delSp modSp new del mod">
        <pc:chgData name="Ichinokawa Momoko" userId="97fbd8355b740407" providerId="LiveId" clId="{CE0624EB-D894-4FDD-A075-DA1E63AB4318}" dt="2023-12-13T01:45:29.311" v="17800" actId="2696"/>
        <pc:sldMkLst>
          <pc:docMk/>
          <pc:sldMk cId="3568785276" sldId="292"/>
        </pc:sldMkLst>
        <pc:spChg chg="mod">
          <ac:chgData name="Ichinokawa Momoko" userId="97fbd8355b740407" providerId="LiveId" clId="{CE0624EB-D894-4FDD-A075-DA1E63AB4318}" dt="2023-12-08T06:53:33.858" v="11564" actId="1076"/>
          <ac:spMkLst>
            <pc:docMk/>
            <pc:sldMk cId="3568785276" sldId="292"/>
            <ac:spMk id="2" creationId="{78153498-0B47-EB31-DD64-E404061D0A0D}"/>
          </ac:spMkLst>
        </pc:spChg>
        <pc:spChg chg="del">
          <ac:chgData name="Ichinokawa Momoko" userId="97fbd8355b740407" providerId="LiveId" clId="{CE0624EB-D894-4FDD-A075-DA1E63AB4318}" dt="2023-12-08T06:14:26.507" v="9195" actId="478"/>
          <ac:spMkLst>
            <pc:docMk/>
            <pc:sldMk cId="3568785276" sldId="292"/>
            <ac:spMk id="3" creationId="{65951A7D-4BDA-7484-5F63-1EE2731A385B}"/>
          </ac:spMkLst>
        </pc:spChg>
        <pc:spChg chg="add mod">
          <ac:chgData name="Ichinokawa Momoko" userId="97fbd8355b740407" providerId="LiveId" clId="{CE0624EB-D894-4FDD-A075-DA1E63AB4318}" dt="2023-12-08T06:14:52.313" v="9241" actId="2711"/>
          <ac:spMkLst>
            <pc:docMk/>
            <pc:sldMk cId="3568785276" sldId="292"/>
            <ac:spMk id="11" creationId="{F9FB5B21-8F6D-A16D-6963-00B5909D1DCD}"/>
          </ac:spMkLst>
        </pc:spChg>
        <pc:spChg chg="add mod">
          <ac:chgData name="Ichinokawa Momoko" userId="97fbd8355b740407" providerId="LiveId" clId="{CE0624EB-D894-4FDD-A075-DA1E63AB4318}" dt="2023-12-08T06:15:10.409" v="9290" actId="20577"/>
          <ac:spMkLst>
            <pc:docMk/>
            <pc:sldMk cId="3568785276" sldId="292"/>
            <ac:spMk id="12" creationId="{965E5C70-38B9-82C5-FDBD-721C7CEBB696}"/>
          </ac:spMkLst>
        </pc:spChg>
        <pc:spChg chg="add mod">
          <ac:chgData name="Ichinokawa Momoko" userId="97fbd8355b740407" providerId="LiveId" clId="{CE0624EB-D894-4FDD-A075-DA1E63AB4318}" dt="2023-12-08T06:15:34.027" v="9333" actId="20577"/>
          <ac:spMkLst>
            <pc:docMk/>
            <pc:sldMk cId="3568785276" sldId="292"/>
            <ac:spMk id="13" creationId="{C7C50C53-7AFA-53AC-965B-DF678DEB796D}"/>
          </ac:spMkLst>
        </pc:spChg>
        <pc:spChg chg="add mod">
          <ac:chgData name="Ichinokawa Momoko" userId="97fbd8355b740407" providerId="LiveId" clId="{CE0624EB-D894-4FDD-A075-DA1E63AB4318}" dt="2023-12-08T06:15:48.776" v="9362" actId="20577"/>
          <ac:spMkLst>
            <pc:docMk/>
            <pc:sldMk cId="3568785276" sldId="292"/>
            <ac:spMk id="14" creationId="{95A90E79-BE42-8141-0B5B-DF7C05CDF507}"/>
          </ac:spMkLst>
        </pc:spChg>
        <pc:picChg chg="add mod">
          <ac:chgData name="Ichinokawa Momoko" userId="97fbd8355b740407" providerId="LiveId" clId="{CE0624EB-D894-4FDD-A075-DA1E63AB4318}" dt="2023-12-08T06:14:19.008" v="9192" actId="1076"/>
          <ac:picMkLst>
            <pc:docMk/>
            <pc:sldMk cId="3568785276" sldId="292"/>
            <ac:picMk id="8" creationId="{2198A2DD-F33D-2287-07F1-CE4AB5CB7067}"/>
          </ac:picMkLst>
        </pc:picChg>
        <pc:picChg chg="add mod">
          <ac:chgData name="Ichinokawa Momoko" userId="97fbd8355b740407" providerId="LiveId" clId="{CE0624EB-D894-4FDD-A075-DA1E63AB4318}" dt="2023-12-08T06:14:24.570" v="9194" actId="1076"/>
          <ac:picMkLst>
            <pc:docMk/>
            <pc:sldMk cId="3568785276" sldId="292"/>
            <ac:picMk id="10" creationId="{53085D65-DD39-FB77-DD6F-2EE6C4336448}"/>
          </ac:picMkLst>
        </pc:picChg>
      </pc:sldChg>
      <pc:sldChg chg="addSp delSp modSp new del mod modClrScheme chgLayout">
        <pc:chgData name="Ichinokawa Momoko" userId="97fbd8355b740407" providerId="LiveId" clId="{CE0624EB-D894-4FDD-A075-DA1E63AB4318}" dt="2023-12-13T01:45:29.311" v="17800" actId="2696"/>
        <pc:sldMkLst>
          <pc:docMk/>
          <pc:sldMk cId="4032537706" sldId="293"/>
        </pc:sldMkLst>
        <pc:spChg chg="add del">
          <ac:chgData name="Ichinokawa Momoko" userId="97fbd8355b740407" providerId="LiveId" clId="{CE0624EB-D894-4FDD-A075-DA1E63AB4318}" dt="2023-12-08T06:18:11.214" v="9366" actId="700"/>
          <ac:spMkLst>
            <pc:docMk/>
            <pc:sldMk cId="4032537706" sldId="293"/>
            <ac:spMk id="2" creationId="{0DEF2112-A1AB-6C0B-CBE1-CE06DFB77588}"/>
          </ac:spMkLst>
        </pc:spChg>
        <pc:spChg chg="add del">
          <ac:chgData name="Ichinokawa Momoko" userId="97fbd8355b740407" providerId="LiveId" clId="{CE0624EB-D894-4FDD-A075-DA1E63AB4318}" dt="2023-12-08T06:18:11.214" v="9366" actId="700"/>
          <ac:spMkLst>
            <pc:docMk/>
            <pc:sldMk cId="4032537706" sldId="293"/>
            <ac:spMk id="3" creationId="{526BBE46-4579-DBCC-7CF0-E0FC0709B2D8}"/>
          </ac:spMkLst>
        </pc:spChg>
        <pc:spChg chg="mod ord">
          <ac:chgData name="Ichinokawa Momoko" userId="97fbd8355b740407" providerId="LiveId" clId="{CE0624EB-D894-4FDD-A075-DA1E63AB4318}" dt="2023-12-08T06:18:11.214" v="9366" actId="700"/>
          <ac:spMkLst>
            <pc:docMk/>
            <pc:sldMk cId="4032537706" sldId="293"/>
            <ac:spMk id="4" creationId="{674E04F6-0575-B4F4-6C78-DCDBBDECBCFD}"/>
          </ac:spMkLst>
        </pc:spChg>
        <pc:spChg chg="mod ord">
          <ac:chgData name="Ichinokawa Momoko" userId="97fbd8355b740407" providerId="LiveId" clId="{CE0624EB-D894-4FDD-A075-DA1E63AB4318}" dt="2023-12-08T06:18:11.214" v="9366" actId="700"/>
          <ac:spMkLst>
            <pc:docMk/>
            <pc:sldMk cId="4032537706" sldId="293"/>
            <ac:spMk id="5" creationId="{552567CC-E766-52E1-731A-F745F643E7FC}"/>
          </ac:spMkLst>
        </pc:spChg>
        <pc:spChg chg="mod ord">
          <ac:chgData name="Ichinokawa Momoko" userId="97fbd8355b740407" providerId="LiveId" clId="{CE0624EB-D894-4FDD-A075-DA1E63AB4318}" dt="2023-12-08T06:18:11.214" v="9366" actId="700"/>
          <ac:spMkLst>
            <pc:docMk/>
            <pc:sldMk cId="4032537706" sldId="293"/>
            <ac:spMk id="6" creationId="{3EA04AE6-3490-374D-205E-A7C7D6654186}"/>
          </ac:spMkLst>
        </pc:spChg>
        <pc:spChg chg="add mod ord">
          <ac:chgData name="Ichinokawa Momoko" userId="97fbd8355b740407" providerId="LiveId" clId="{CE0624EB-D894-4FDD-A075-DA1E63AB4318}" dt="2023-12-08T06:25:47.296" v="9986" actId="1076"/>
          <ac:spMkLst>
            <pc:docMk/>
            <pc:sldMk cId="4032537706" sldId="293"/>
            <ac:spMk id="7" creationId="{3A5CAA4F-FBFD-AD36-CF75-C03E91F77840}"/>
          </ac:spMkLst>
        </pc:spChg>
        <pc:spChg chg="add del mod ord">
          <ac:chgData name="Ichinokawa Momoko" userId="97fbd8355b740407" providerId="LiveId" clId="{CE0624EB-D894-4FDD-A075-DA1E63AB4318}" dt="2023-12-08T06:18:20.888" v="9394" actId="478"/>
          <ac:spMkLst>
            <pc:docMk/>
            <pc:sldMk cId="4032537706" sldId="293"/>
            <ac:spMk id="8" creationId="{AB407658-11E0-AD14-A152-EBBE6004CC55}"/>
          </ac:spMkLst>
        </pc:spChg>
        <pc:spChg chg="add mod">
          <ac:chgData name="Ichinokawa Momoko" userId="97fbd8355b740407" providerId="LiveId" clId="{CE0624EB-D894-4FDD-A075-DA1E63AB4318}" dt="2023-12-08T06:30:08.066" v="10386" actId="1076"/>
          <ac:spMkLst>
            <pc:docMk/>
            <pc:sldMk cId="4032537706" sldId="293"/>
            <ac:spMk id="9" creationId="{E1E0CAE8-62E0-CA72-FE15-A3F75BB8ACFB}"/>
          </ac:spMkLst>
        </pc:spChg>
        <pc:spChg chg="add mod">
          <ac:chgData name="Ichinokawa Momoko" userId="97fbd8355b740407" providerId="LiveId" clId="{CE0624EB-D894-4FDD-A075-DA1E63AB4318}" dt="2023-12-08T06:30:08.066" v="10386" actId="1076"/>
          <ac:spMkLst>
            <pc:docMk/>
            <pc:sldMk cId="4032537706" sldId="293"/>
            <ac:spMk id="10" creationId="{94C54467-82A4-9050-0F38-1B0DD616E511}"/>
          </ac:spMkLst>
        </pc:spChg>
        <pc:spChg chg="add mod">
          <ac:chgData name="Ichinokawa Momoko" userId="97fbd8355b740407" providerId="LiveId" clId="{CE0624EB-D894-4FDD-A075-DA1E63AB4318}" dt="2023-12-08T06:30:08.066" v="10386" actId="1076"/>
          <ac:spMkLst>
            <pc:docMk/>
            <pc:sldMk cId="4032537706" sldId="293"/>
            <ac:spMk id="11" creationId="{266406A3-F832-B0F3-10AA-B6101AC141B8}"/>
          </ac:spMkLst>
        </pc:spChg>
        <pc:spChg chg="add mod">
          <ac:chgData name="Ichinokawa Momoko" userId="97fbd8355b740407" providerId="LiveId" clId="{CE0624EB-D894-4FDD-A075-DA1E63AB4318}" dt="2023-12-08T06:30:08.066" v="10386" actId="1076"/>
          <ac:spMkLst>
            <pc:docMk/>
            <pc:sldMk cId="4032537706" sldId="293"/>
            <ac:spMk id="12" creationId="{177E9A50-48A6-6359-8DD0-1EED1DEB0BE1}"/>
          </ac:spMkLst>
        </pc:spChg>
        <pc:spChg chg="add mod">
          <ac:chgData name="Ichinokawa Momoko" userId="97fbd8355b740407" providerId="LiveId" clId="{CE0624EB-D894-4FDD-A075-DA1E63AB4318}" dt="2023-12-08T06:28:18.332" v="10087" actId="1076"/>
          <ac:spMkLst>
            <pc:docMk/>
            <pc:sldMk cId="4032537706" sldId="293"/>
            <ac:spMk id="13" creationId="{4EC7B2E9-6855-BC1C-FC0D-7669350502D7}"/>
          </ac:spMkLst>
        </pc:spChg>
        <pc:spChg chg="add del mod">
          <ac:chgData name="Ichinokawa Momoko" userId="97fbd8355b740407" providerId="LiveId" clId="{CE0624EB-D894-4FDD-A075-DA1E63AB4318}" dt="2023-12-08T06:25:14.396" v="9981" actId="21"/>
          <ac:spMkLst>
            <pc:docMk/>
            <pc:sldMk cId="4032537706" sldId="293"/>
            <ac:spMk id="14" creationId="{CF0DD9DA-BCF1-8FA7-D446-E4F11FA0FEEC}"/>
          </ac:spMkLst>
        </pc:spChg>
        <pc:spChg chg="add mod">
          <ac:chgData name="Ichinokawa Momoko" userId="97fbd8355b740407" providerId="LiveId" clId="{CE0624EB-D894-4FDD-A075-DA1E63AB4318}" dt="2023-12-08T06:30:20.054" v="10409" actId="20577"/>
          <ac:spMkLst>
            <pc:docMk/>
            <pc:sldMk cId="4032537706" sldId="293"/>
            <ac:spMk id="17" creationId="{5E57ECCC-AC09-2BAF-F114-D418631C5E81}"/>
          </ac:spMkLst>
        </pc:spChg>
        <pc:picChg chg="add mod">
          <ac:chgData name="Ichinokawa Momoko" userId="97fbd8355b740407" providerId="LiveId" clId="{CE0624EB-D894-4FDD-A075-DA1E63AB4318}" dt="2023-12-08T06:26:37.196" v="9991" actId="1076"/>
          <ac:picMkLst>
            <pc:docMk/>
            <pc:sldMk cId="4032537706" sldId="293"/>
            <ac:picMk id="16" creationId="{1205A43A-8B3B-EBDA-5632-8CCCA33F80E3}"/>
          </ac:picMkLst>
        </pc:picChg>
      </pc:sldChg>
      <pc:sldChg chg="addSp delSp modSp new del mod">
        <pc:chgData name="Ichinokawa Momoko" userId="97fbd8355b740407" providerId="LiveId" clId="{CE0624EB-D894-4FDD-A075-DA1E63AB4318}" dt="2023-12-13T01:45:29.311" v="17800" actId="2696"/>
        <pc:sldMkLst>
          <pc:docMk/>
          <pc:sldMk cId="2176685289" sldId="294"/>
        </pc:sldMkLst>
        <pc:spChg chg="mod">
          <ac:chgData name="Ichinokawa Momoko" userId="97fbd8355b740407" providerId="LiveId" clId="{CE0624EB-D894-4FDD-A075-DA1E63AB4318}" dt="2023-12-08T06:50:04.098" v="11134" actId="20577"/>
          <ac:spMkLst>
            <pc:docMk/>
            <pc:sldMk cId="2176685289" sldId="294"/>
            <ac:spMk id="2" creationId="{F03EC4E4-E928-3C94-4720-FE0F79DA3C56}"/>
          </ac:spMkLst>
        </pc:spChg>
        <pc:spChg chg="mod">
          <ac:chgData name="Ichinokawa Momoko" userId="97fbd8355b740407" providerId="LiveId" clId="{CE0624EB-D894-4FDD-A075-DA1E63AB4318}" dt="2023-12-08T06:52:30.902" v="11489" actId="20577"/>
          <ac:spMkLst>
            <pc:docMk/>
            <pc:sldMk cId="2176685289" sldId="294"/>
            <ac:spMk id="3" creationId="{E7330C0E-5269-12AA-9899-944FDCFB4B96}"/>
          </ac:spMkLst>
        </pc:spChg>
        <pc:spChg chg="add del mod">
          <ac:chgData name="Ichinokawa Momoko" userId="97fbd8355b740407" providerId="LiveId" clId="{CE0624EB-D894-4FDD-A075-DA1E63AB4318}" dt="2023-12-08T06:33:29.894" v="10555" actId="478"/>
          <ac:spMkLst>
            <pc:docMk/>
            <pc:sldMk cId="2176685289" sldId="294"/>
            <ac:spMk id="7" creationId="{9E41CC74-5207-9129-6038-B10DFF02B2E3}"/>
          </ac:spMkLst>
        </pc:spChg>
        <pc:spChg chg="add del mod">
          <ac:chgData name="Ichinokawa Momoko" userId="97fbd8355b740407" providerId="LiveId" clId="{CE0624EB-D894-4FDD-A075-DA1E63AB4318}" dt="2023-12-08T06:31:55.939" v="10468"/>
          <ac:spMkLst>
            <pc:docMk/>
            <pc:sldMk cId="2176685289" sldId="294"/>
            <ac:spMk id="8" creationId="{1A9F9692-5FF9-DECA-A29D-89C889E37BC9}"/>
          </ac:spMkLst>
        </pc:spChg>
        <pc:spChg chg="add del mod">
          <ac:chgData name="Ichinokawa Momoko" userId="97fbd8355b740407" providerId="LiveId" clId="{CE0624EB-D894-4FDD-A075-DA1E63AB4318}" dt="2023-12-08T06:51:44.647" v="11301" actId="478"/>
          <ac:spMkLst>
            <pc:docMk/>
            <pc:sldMk cId="2176685289" sldId="294"/>
            <ac:spMk id="9" creationId="{B7808051-FE3D-E007-9C71-F06D3CFC4CF3}"/>
          </ac:spMkLst>
        </pc:spChg>
        <pc:spChg chg="add del mod">
          <ac:chgData name="Ichinokawa Momoko" userId="97fbd8355b740407" providerId="LiveId" clId="{CE0624EB-D894-4FDD-A075-DA1E63AB4318}" dt="2023-12-08T06:51:44.647" v="11301" actId="478"/>
          <ac:spMkLst>
            <pc:docMk/>
            <pc:sldMk cId="2176685289" sldId="294"/>
            <ac:spMk id="10" creationId="{90F9593C-9C04-B9D2-F267-3514E81AC690}"/>
          </ac:spMkLst>
        </pc:spChg>
      </pc:sldChg>
      <pc:sldChg chg="addSp modSp new del mod">
        <pc:chgData name="Ichinokawa Momoko" userId="97fbd8355b740407" providerId="LiveId" clId="{CE0624EB-D894-4FDD-A075-DA1E63AB4318}" dt="2023-12-13T01:45:29.311" v="17800" actId="2696"/>
        <pc:sldMkLst>
          <pc:docMk/>
          <pc:sldMk cId="3816574027" sldId="295"/>
        </pc:sldMkLst>
        <pc:spChg chg="mod">
          <ac:chgData name="Ichinokawa Momoko" userId="97fbd8355b740407" providerId="LiveId" clId="{CE0624EB-D894-4FDD-A075-DA1E63AB4318}" dt="2023-12-08T06:49:35.679" v="11116" actId="20577"/>
          <ac:spMkLst>
            <pc:docMk/>
            <pc:sldMk cId="3816574027" sldId="295"/>
            <ac:spMk id="2" creationId="{80B8BD1B-60EE-2487-E540-5CBBD9576EC2}"/>
          </ac:spMkLst>
        </pc:spChg>
        <pc:spChg chg="mod">
          <ac:chgData name="Ichinokawa Momoko" userId="97fbd8355b740407" providerId="LiveId" clId="{CE0624EB-D894-4FDD-A075-DA1E63AB4318}" dt="2023-12-08T06:47:28.003" v="11076" actId="20577"/>
          <ac:spMkLst>
            <pc:docMk/>
            <pc:sldMk cId="3816574027" sldId="295"/>
            <ac:spMk id="3" creationId="{CB4177AE-E169-8B63-9A4D-EF95E8A9D9D8}"/>
          </ac:spMkLst>
        </pc:spChg>
        <pc:spChg chg="add mod">
          <ac:chgData name="Ichinokawa Momoko" userId="97fbd8355b740407" providerId="LiveId" clId="{CE0624EB-D894-4FDD-A075-DA1E63AB4318}" dt="2023-12-08T06:46:10.463" v="10951" actId="1076"/>
          <ac:spMkLst>
            <pc:docMk/>
            <pc:sldMk cId="3816574027" sldId="295"/>
            <ac:spMk id="9" creationId="{12DE2EA1-1112-AAB2-E089-825C3A6B65EA}"/>
          </ac:spMkLst>
        </pc:spChg>
        <pc:spChg chg="add mod">
          <ac:chgData name="Ichinokawa Momoko" userId="97fbd8355b740407" providerId="LiveId" clId="{CE0624EB-D894-4FDD-A075-DA1E63AB4318}" dt="2023-12-08T06:48:07.135" v="11081" actId="403"/>
          <ac:spMkLst>
            <pc:docMk/>
            <pc:sldMk cId="3816574027" sldId="295"/>
            <ac:spMk id="12" creationId="{388DCD15-B1FD-6444-F0BD-801F43F5D714}"/>
          </ac:spMkLst>
        </pc:spChg>
        <pc:spChg chg="add mod">
          <ac:chgData name="Ichinokawa Momoko" userId="97fbd8355b740407" providerId="LiveId" clId="{CE0624EB-D894-4FDD-A075-DA1E63AB4318}" dt="2023-12-08T06:46:30.960" v="10958" actId="14100"/>
          <ac:spMkLst>
            <pc:docMk/>
            <pc:sldMk cId="3816574027" sldId="295"/>
            <ac:spMk id="13" creationId="{01FBA507-A3B6-EF41-E428-78C6A8AC15D0}"/>
          </ac:spMkLst>
        </pc:spChg>
        <pc:spChg chg="add mod">
          <ac:chgData name="Ichinokawa Momoko" userId="97fbd8355b740407" providerId="LiveId" clId="{CE0624EB-D894-4FDD-A075-DA1E63AB4318}" dt="2023-12-08T06:48:13.099" v="11083" actId="403"/>
          <ac:spMkLst>
            <pc:docMk/>
            <pc:sldMk cId="3816574027" sldId="295"/>
            <ac:spMk id="17" creationId="{F31DE6C6-0181-8AAE-00E7-749D55889B17}"/>
          </ac:spMkLst>
        </pc:spChg>
        <pc:picChg chg="add mod">
          <ac:chgData name="Ichinokawa Momoko" userId="97fbd8355b740407" providerId="LiveId" clId="{CE0624EB-D894-4FDD-A075-DA1E63AB4318}" dt="2023-12-08T06:46:03.782" v="10950" actId="1076"/>
          <ac:picMkLst>
            <pc:docMk/>
            <pc:sldMk cId="3816574027" sldId="295"/>
            <ac:picMk id="8" creationId="{2BBBA993-AD63-26D7-365C-D33AFF8AD538}"/>
          </ac:picMkLst>
        </pc:picChg>
        <pc:cxnChg chg="add mod">
          <ac:chgData name="Ichinokawa Momoko" userId="97fbd8355b740407" providerId="LiveId" clId="{CE0624EB-D894-4FDD-A075-DA1E63AB4318}" dt="2023-12-08T06:46:15.366" v="10952" actId="14100"/>
          <ac:cxnSpMkLst>
            <pc:docMk/>
            <pc:sldMk cId="3816574027" sldId="295"/>
            <ac:cxnSpMk id="11" creationId="{F3DAF6D8-03C9-7CFE-A68B-3533A1744D40}"/>
          </ac:cxnSpMkLst>
        </pc:cxnChg>
        <pc:cxnChg chg="add mod">
          <ac:chgData name="Ichinokawa Momoko" userId="97fbd8355b740407" providerId="LiveId" clId="{CE0624EB-D894-4FDD-A075-DA1E63AB4318}" dt="2023-12-08T06:46:40.566" v="10961" actId="14100"/>
          <ac:cxnSpMkLst>
            <pc:docMk/>
            <pc:sldMk cId="3816574027" sldId="295"/>
            <ac:cxnSpMk id="15" creationId="{D3D38FF2-DED1-AFE7-D951-56D6077E137C}"/>
          </ac:cxnSpMkLst>
        </pc:cxnChg>
      </pc:sldChg>
      <pc:sldChg chg="addSp modSp new del mod">
        <pc:chgData name="Ichinokawa Momoko" userId="97fbd8355b740407" providerId="LiveId" clId="{CE0624EB-D894-4FDD-A075-DA1E63AB4318}" dt="2023-12-13T01:45:29.311" v="17800" actId="2696"/>
        <pc:sldMkLst>
          <pc:docMk/>
          <pc:sldMk cId="3272482860" sldId="296"/>
        </pc:sldMkLst>
        <pc:spChg chg="mod">
          <ac:chgData name="Ichinokawa Momoko" userId="97fbd8355b740407" providerId="LiveId" clId="{CE0624EB-D894-4FDD-A075-DA1E63AB4318}" dt="2023-12-08T06:49:31.142" v="11109" actId="20577"/>
          <ac:spMkLst>
            <pc:docMk/>
            <pc:sldMk cId="3272482860" sldId="296"/>
            <ac:spMk id="2" creationId="{538F6CBE-A49A-2C09-0B2F-C6E1D922557D}"/>
          </ac:spMkLst>
        </pc:spChg>
        <pc:picChg chg="add mod">
          <ac:chgData name="Ichinokawa Momoko" userId="97fbd8355b740407" providerId="LiveId" clId="{CE0624EB-D894-4FDD-A075-DA1E63AB4318}" dt="2023-12-08T06:49:18.373" v="11087" actId="14100"/>
          <ac:picMkLst>
            <pc:docMk/>
            <pc:sldMk cId="3272482860" sldId="296"/>
            <ac:picMk id="8" creationId="{57853D5F-BD3B-70B7-3EDA-AFBB342CD4AA}"/>
          </ac:picMkLst>
        </pc:picChg>
      </pc:sldChg>
      <pc:sldChg chg="addSp delSp modSp new del mod">
        <pc:chgData name="Ichinokawa Momoko" userId="97fbd8355b740407" providerId="LiveId" clId="{CE0624EB-D894-4FDD-A075-DA1E63AB4318}" dt="2023-12-13T01:45:29.311" v="17800" actId="2696"/>
        <pc:sldMkLst>
          <pc:docMk/>
          <pc:sldMk cId="1786455566" sldId="297"/>
        </pc:sldMkLst>
        <pc:spChg chg="mod">
          <ac:chgData name="Ichinokawa Momoko" userId="97fbd8355b740407" providerId="LiveId" clId="{CE0624EB-D894-4FDD-A075-DA1E63AB4318}" dt="2023-12-08T06:54:36.546" v="11644" actId="20577"/>
          <ac:spMkLst>
            <pc:docMk/>
            <pc:sldMk cId="1786455566" sldId="297"/>
            <ac:spMk id="2" creationId="{B96D719D-03E3-0FBA-BAFB-5EA3585E3219}"/>
          </ac:spMkLst>
        </pc:spChg>
        <pc:spChg chg="del">
          <ac:chgData name="Ichinokawa Momoko" userId="97fbd8355b740407" providerId="LiveId" clId="{CE0624EB-D894-4FDD-A075-DA1E63AB4318}" dt="2023-12-08T06:55:50.482" v="11648" actId="931"/>
          <ac:spMkLst>
            <pc:docMk/>
            <pc:sldMk cId="1786455566" sldId="297"/>
            <ac:spMk id="3" creationId="{C4739086-CD72-D10D-21B9-A90694113B7F}"/>
          </ac:spMkLst>
        </pc:spChg>
        <pc:spChg chg="add mod">
          <ac:chgData name="Ichinokawa Momoko" userId="97fbd8355b740407" providerId="LiveId" clId="{CE0624EB-D894-4FDD-A075-DA1E63AB4318}" dt="2023-12-08T07:06:10.642" v="11813" actId="1076"/>
          <ac:spMkLst>
            <pc:docMk/>
            <pc:sldMk cId="1786455566" sldId="297"/>
            <ac:spMk id="17" creationId="{8321C0D7-FCEA-A8FD-2222-E0A7AD1DEC97}"/>
          </ac:spMkLst>
        </pc:spChg>
        <pc:spChg chg="add mod">
          <ac:chgData name="Ichinokawa Momoko" userId="97fbd8355b740407" providerId="LiveId" clId="{CE0624EB-D894-4FDD-A075-DA1E63AB4318}" dt="2023-12-08T07:06:19.190" v="11815" actId="1076"/>
          <ac:spMkLst>
            <pc:docMk/>
            <pc:sldMk cId="1786455566" sldId="297"/>
            <ac:spMk id="18" creationId="{515C1A15-1113-22DC-EE84-B9ECA5B89187}"/>
          </ac:spMkLst>
        </pc:spChg>
        <pc:spChg chg="add mod">
          <ac:chgData name="Ichinokawa Momoko" userId="97fbd8355b740407" providerId="LiveId" clId="{CE0624EB-D894-4FDD-A075-DA1E63AB4318}" dt="2023-12-08T07:06:23.675" v="11816" actId="1076"/>
          <ac:spMkLst>
            <pc:docMk/>
            <pc:sldMk cId="1786455566" sldId="297"/>
            <ac:spMk id="19" creationId="{E6C6A007-1900-8515-9DF9-14ACF55433DB}"/>
          </ac:spMkLst>
        </pc:spChg>
        <pc:spChg chg="add mod">
          <ac:chgData name="Ichinokawa Momoko" userId="97fbd8355b740407" providerId="LiveId" clId="{CE0624EB-D894-4FDD-A075-DA1E63AB4318}" dt="2023-12-08T07:07:11.112" v="11824" actId="1076"/>
          <ac:spMkLst>
            <pc:docMk/>
            <pc:sldMk cId="1786455566" sldId="297"/>
            <ac:spMk id="23" creationId="{6110C576-74BF-19B3-BE03-04A595FCE3BE}"/>
          </ac:spMkLst>
        </pc:spChg>
        <pc:spChg chg="add mod">
          <ac:chgData name="Ichinokawa Momoko" userId="97fbd8355b740407" providerId="LiveId" clId="{CE0624EB-D894-4FDD-A075-DA1E63AB4318}" dt="2023-12-08T07:07:50.817" v="11832" actId="14100"/>
          <ac:spMkLst>
            <pc:docMk/>
            <pc:sldMk cId="1786455566" sldId="297"/>
            <ac:spMk id="24" creationId="{45BD0550-D065-51E1-48CD-AF53D0E7F509}"/>
          </ac:spMkLst>
        </pc:spChg>
        <pc:picChg chg="add mod">
          <ac:chgData name="Ichinokawa Momoko" userId="97fbd8355b740407" providerId="LiveId" clId="{CE0624EB-D894-4FDD-A075-DA1E63AB4318}" dt="2023-12-08T07:06:58.197" v="11821" actId="1076"/>
          <ac:picMkLst>
            <pc:docMk/>
            <pc:sldMk cId="1786455566" sldId="297"/>
            <ac:picMk id="8" creationId="{FD9F4DD2-B565-8FFF-B494-DA73A31D48C3}"/>
          </ac:picMkLst>
        </pc:picChg>
        <pc:picChg chg="add mod">
          <ac:chgData name="Ichinokawa Momoko" userId="97fbd8355b740407" providerId="LiveId" clId="{CE0624EB-D894-4FDD-A075-DA1E63AB4318}" dt="2023-12-08T07:06:23.675" v="11816" actId="1076"/>
          <ac:picMkLst>
            <pc:docMk/>
            <pc:sldMk cId="1786455566" sldId="297"/>
            <ac:picMk id="10" creationId="{81177A81-BB94-14CD-8B52-E9FCC8E10865}"/>
          </ac:picMkLst>
        </pc:picChg>
        <pc:picChg chg="add mod">
          <ac:chgData name="Ichinokawa Momoko" userId="97fbd8355b740407" providerId="LiveId" clId="{CE0624EB-D894-4FDD-A075-DA1E63AB4318}" dt="2023-12-08T07:06:10.642" v="11813" actId="1076"/>
          <ac:picMkLst>
            <pc:docMk/>
            <pc:sldMk cId="1786455566" sldId="297"/>
            <ac:picMk id="11" creationId="{C9074CD0-E9CB-3755-9BD8-04EAF4785B36}"/>
          </ac:picMkLst>
        </pc:picChg>
        <pc:picChg chg="add mod">
          <ac:chgData name="Ichinokawa Momoko" userId="97fbd8355b740407" providerId="LiveId" clId="{CE0624EB-D894-4FDD-A075-DA1E63AB4318}" dt="2023-12-08T07:06:19.190" v="11815" actId="1076"/>
          <ac:picMkLst>
            <pc:docMk/>
            <pc:sldMk cId="1786455566" sldId="297"/>
            <ac:picMk id="12" creationId="{EF72A140-FD3C-BD4A-3E3B-7E7BC31BC698}"/>
          </ac:picMkLst>
        </pc:picChg>
        <pc:picChg chg="add mod">
          <ac:chgData name="Ichinokawa Momoko" userId="97fbd8355b740407" providerId="LiveId" clId="{CE0624EB-D894-4FDD-A075-DA1E63AB4318}" dt="2023-12-08T07:07:06.174" v="11823" actId="1076"/>
          <ac:picMkLst>
            <pc:docMk/>
            <pc:sldMk cId="1786455566" sldId="297"/>
            <ac:picMk id="20" creationId="{066B0BCB-71A1-0402-2FEF-AE4C31A862BE}"/>
          </ac:picMkLst>
        </pc:picChg>
        <pc:picChg chg="add del mod">
          <ac:chgData name="Ichinokawa Momoko" userId="97fbd8355b740407" providerId="LiveId" clId="{CE0624EB-D894-4FDD-A075-DA1E63AB4318}" dt="2023-12-08T06:59:01.283" v="11717"/>
          <ac:picMkLst>
            <pc:docMk/>
            <pc:sldMk cId="1786455566" sldId="297"/>
            <ac:picMk id="21" creationId="{90946061-37A0-2BF3-2A5B-84CEE870769C}"/>
          </ac:picMkLst>
        </pc:picChg>
        <pc:cxnChg chg="add mod">
          <ac:chgData name="Ichinokawa Momoko" userId="97fbd8355b740407" providerId="LiveId" clId="{CE0624EB-D894-4FDD-A075-DA1E63AB4318}" dt="2023-12-08T07:06:13.198" v="11814" actId="1076"/>
          <ac:cxnSpMkLst>
            <pc:docMk/>
            <pc:sldMk cId="1786455566" sldId="297"/>
            <ac:cxnSpMk id="14" creationId="{61B84B4C-D08D-967E-25DB-6A507117534E}"/>
          </ac:cxnSpMkLst>
        </pc:cxnChg>
        <pc:cxnChg chg="add mod">
          <ac:chgData name="Ichinokawa Momoko" userId="97fbd8355b740407" providerId="LiveId" clId="{CE0624EB-D894-4FDD-A075-DA1E63AB4318}" dt="2023-12-08T07:06:23.675" v="11816" actId="1076"/>
          <ac:cxnSpMkLst>
            <pc:docMk/>
            <pc:sldMk cId="1786455566" sldId="297"/>
            <ac:cxnSpMk id="15" creationId="{B5A4DC3E-6181-6352-9226-2719CE72290A}"/>
          </ac:cxnSpMkLst>
        </pc:cxnChg>
        <pc:cxnChg chg="add mod">
          <ac:chgData name="Ichinokawa Momoko" userId="97fbd8355b740407" providerId="LiveId" clId="{CE0624EB-D894-4FDD-A075-DA1E63AB4318}" dt="2023-12-08T07:06:34.402" v="11818" actId="1076"/>
          <ac:cxnSpMkLst>
            <pc:docMk/>
            <pc:sldMk cId="1786455566" sldId="297"/>
            <ac:cxnSpMk id="22" creationId="{3B766EEC-FCE0-71E6-974D-7E4FD772196B}"/>
          </ac:cxnSpMkLst>
        </pc:cxnChg>
      </pc:sldChg>
      <pc:sldChg chg="addSp delSp modSp new del mod">
        <pc:chgData name="Ichinokawa Momoko" userId="97fbd8355b740407" providerId="LiveId" clId="{CE0624EB-D894-4FDD-A075-DA1E63AB4318}" dt="2023-12-08T07:30:05.018" v="12038" actId="2696"/>
        <pc:sldMkLst>
          <pc:docMk/>
          <pc:sldMk cId="1498143541" sldId="298"/>
        </pc:sldMkLst>
        <pc:picChg chg="add mod">
          <ac:chgData name="Ichinokawa Momoko" userId="97fbd8355b740407" providerId="LiveId" clId="{CE0624EB-D894-4FDD-A075-DA1E63AB4318}" dt="2023-12-08T07:03:39.110" v="11749" actId="1076"/>
          <ac:picMkLst>
            <pc:docMk/>
            <pc:sldMk cId="1498143541" sldId="298"/>
            <ac:picMk id="8" creationId="{AD012003-DD1C-0249-4225-BA874C6B360D}"/>
          </ac:picMkLst>
        </pc:picChg>
        <pc:picChg chg="add del mod">
          <ac:chgData name="Ichinokawa Momoko" userId="97fbd8355b740407" providerId="LiveId" clId="{CE0624EB-D894-4FDD-A075-DA1E63AB4318}" dt="2023-12-08T07:03:34" v="11747" actId="478"/>
          <ac:picMkLst>
            <pc:docMk/>
            <pc:sldMk cId="1498143541" sldId="298"/>
            <ac:picMk id="10" creationId="{83E0CDFC-5D06-D50A-6280-A696229FB99C}"/>
          </ac:picMkLst>
        </pc:picChg>
      </pc:sldChg>
      <pc:sldChg chg="addSp delSp modSp new del mod">
        <pc:chgData name="Ichinokawa Momoko" userId="97fbd8355b740407" providerId="LiveId" clId="{CE0624EB-D894-4FDD-A075-DA1E63AB4318}" dt="2023-12-13T01:45:29.311" v="17800" actId="2696"/>
        <pc:sldMkLst>
          <pc:docMk/>
          <pc:sldMk cId="688519663" sldId="299"/>
        </pc:sldMkLst>
        <pc:spChg chg="del">
          <ac:chgData name="Ichinokawa Momoko" userId="97fbd8355b740407" providerId="LiveId" clId="{CE0624EB-D894-4FDD-A075-DA1E63AB4318}" dt="2023-12-08T07:08:11.302" v="11835" actId="478"/>
          <ac:spMkLst>
            <pc:docMk/>
            <pc:sldMk cId="688519663" sldId="299"/>
            <ac:spMk id="2" creationId="{D3A5EB03-DAA0-F0A4-BD78-0182510ABEAF}"/>
          </ac:spMkLst>
        </pc:spChg>
        <pc:spChg chg="del">
          <ac:chgData name="Ichinokawa Momoko" userId="97fbd8355b740407" providerId="LiveId" clId="{CE0624EB-D894-4FDD-A075-DA1E63AB4318}" dt="2023-12-08T07:08:13.511" v="11836" actId="478"/>
          <ac:spMkLst>
            <pc:docMk/>
            <pc:sldMk cId="688519663" sldId="299"/>
            <ac:spMk id="3" creationId="{347F1D28-92CA-AE31-38FD-3971FD305DCB}"/>
          </ac:spMkLst>
        </pc:spChg>
        <pc:spChg chg="add mod">
          <ac:chgData name="Ichinokawa Momoko" userId="97fbd8355b740407" providerId="LiveId" clId="{CE0624EB-D894-4FDD-A075-DA1E63AB4318}" dt="2023-12-08T07:19:16.958" v="12000" actId="1076"/>
          <ac:spMkLst>
            <pc:docMk/>
            <pc:sldMk cId="688519663" sldId="299"/>
            <ac:spMk id="8" creationId="{279893E5-C0CD-3A4A-754E-86D77F3B81E9}"/>
          </ac:spMkLst>
        </pc:spChg>
        <pc:spChg chg="add mod">
          <ac:chgData name="Ichinokawa Momoko" userId="97fbd8355b740407" providerId="LiveId" clId="{CE0624EB-D894-4FDD-A075-DA1E63AB4318}" dt="2023-12-08T07:19:12.856" v="11998" actId="14100"/>
          <ac:spMkLst>
            <pc:docMk/>
            <pc:sldMk cId="688519663" sldId="299"/>
            <ac:spMk id="9" creationId="{DEE911F8-D608-2062-50C1-0957CE49E1C4}"/>
          </ac:spMkLst>
        </pc:spChg>
        <pc:spChg chg="add del mod">
          <ac:chgData name="Ichinokawa Momoko" userId="97fbd8355b740407" providerId="LiveId" clId="{CE0624EB-D894-4FDD-A075-DA1E63AB4318}" dt="2023-12-08T07:11:27.853" v="11897" actId="478"/>
          <ac:spMkLst>
            <pc:docMk/>
            <pc:sldMk cId="688519663" sldId="299"/>
            <ac:spMk id="10" creationId="{75B0A459-66DB-D711-DB21-ACB5D5CB4E8B}"/>
          </ac:spMkLst>
        </pc:spChg>
        <pc:spChg chg="add mod">
          <ac:chgData name="Ichinokawa Momoko" userId="97fbd8355b740407" providerId="LiveId" clId="{CE0624EB-D894-4FDD-A075-DA1E63AB4318}" dt="2023-12-08T07:21:50.278" v="12005" actId="1076"/>
          <ac:spMkLst>
            <pc:docMk/>
            <pc:sldMk cId="688519663" sldId="299"/>
            <ac:spMk id="12" creationId="{8F7E4076-E0EB-8897-83E5-B616E07636D1}"/>
          </ac:spMkLst>
        </pc:spChg>
        <pc:spChg chg="add mod">
          <ac:chgData name="Ichinokawa Momoko" userId="97fbd8355b740407" providerId="LiveId" clId="{CE0624EB-D894-4FDD-A075-DA1E63AB4318}" dt="2023-12-08T07:21:44.909" v="12004" actId="1076"/>
          <ac:spMkLst>
            <pc:docMk/>
            <pc:sldMk cId="688519663" sldId="299"/>
            <ac:spMk id="15" creationId="{99A734AA-D60A-7CCE-4306-21E0EA9F91F7}"/>
          </ac:spMkLst>
        </pc:spChg>
        <pc:spChg chg="add mod">
          <ac:chgData name="Ichinokawa Momoko" userId="97fbd8355b740407" providerId="LiveId" clId="{CE0624EB-D894-4FDD-A075-DA1E63AB4318}" dt="2023-12-08T07:29:29.850" v="12033" actId="1076"/>
          <ac:spMkLst>
            <pc:docMk/>
            <pc:sldMk cId="688519663" sldId="299"/>
            <ac:spMk id="19" creationId="{ED7AAD94-362A-C2F3-A8E1-A3450B87D15C}"/>
          </ac:spMkLst>
        </pc:spChg>
        <pc:picChg chg="add mod">
          <ac:chgData name="Ichinokawa Momoko" userId="97fbd8355b740407" providerId="LiveId" clId="{CE0624EB-D894-4FDD-A075-DA1E63AB4318}" dt="2023-12-08T07:08:27.254" v="11839" actId="1076"/>
          <ac:picMkLst>
            <pc:docMk/>
            <pc:sldMk cId="688519663" sldId="299"/>
            <ac:picMk id="7" creationId="{48B4752F-33E1-B6A4-ADB4-16008740D16C}"/>
          </ac:picMkLst>
        </pc:picChg>
        <pc:cxnChg chg="add del mod">
          <ac:chgData name="Ichinokawa Momoko" userId="97fbd8355b740407" providerId="LiveId" clId="{CE0624EB-D894-4FDD-A075-DA1E63AB4318}" dt="2023-12-08T07:19:01.895" v="11995" actId="478"/>
          <ac:cxnSpMkLst>
            <pc:docMk/>
            <pc:sldMk cId="688519663" sldId="299"/>
            <ac:cxnSpMk id="14" creationId="{B05BE332-711C-15C8-CEB9-0E81E5053A74}"/>
          </ac:cxnSpMkLst>
        </pc:cxnChg>
        <pc:cxnChg chg="add del mod">
          <ac:chgData name="Ichinokawa Momoko" userId="97fbd8355b740407" providerId="LiveId" clId="{CE0624EB-D894-4FDD-A075-DA1E63AB4318}" dt="2023-12-08T07:29:52.327" v="12037" actId="478"/>
          <ac:cxnSpMkLst>
            <pc:docMk/>
            <pc:sldMk cId="688519663" sldId="299"/>
            <ac:cxnSpMk id="21" creationId="{DA7B7AB5-A286-E0DB-2203-800F57E6CB3C}"/>
          </ac:cxnSpMkLst>
        </pc:cxnChg>
      </pc:sldChg>
      <pc:sldChg chg="addSp modSp new del mod modNotesTx">
        <pc:chgData name="Ichinokawa Momoko" userId="97fbd8355b740407" providerId="LiveId" clId="{CE0624EB-D894-4FDD-A075-DA1E63AB4318}" dt="2023-12-13T01:45:29.311" v="17800" actId="2696"/>
        <pc:sldMkLst>
          <pc:docMk/>
          <pc:sldMk cId="1848068775" sldId="300"/>
        </pc:sldMkLst>
        <pc:spChg chg="mod">
          <ac:chgData name="Ichinokawa Momoko" userId="97fbd8355b740407" providerId="LiveId" clId="{CE0624EB-D894-4FDD-A075-DA1E63AB4318}" dt="2023-12-08T08:05:54.695" v="12205" actId="20577"/>
          <ac:spMkLst>
            <pc:docMk/>
            <pc:sldMk cId="1848068775" sldId="300"/>
            <ac:spMk id="2" creationId="{12376F86-BC8E-1CD1-5638-1959882AEEFA}"/>
          </ac:spMkLst>
        </pc:spChg>
        <pc:spChg chg="mod">
          <ac:chgData name="Ichinokawa Momoko" userId="97fbd8355b740407" providerId="LiveId" clId="{CE0624EB-D894-4FDD-A075-DA1E63AB4318}" dt="2023-12-08T08:17:23.188" v="12234" actId="21"/>
          <ac:spMkLst>
            <pc:docMk/>
            <pc:sldMk cId="1848068775" sldId="300"/>
            <ac:spMk id="3" creationId="{94EC7598-8F8A-0727-D14C-13271AE9170C}"/>
          </ac:spMkLst>
        </pc:spChg>
        <pc:picChg chg="add mod">
          <ac:chgData name="Ichinokawa Momoko" userId="97fbd8355b740407" providerId="LiveId" clId="{CE0624EB-D894-4FDD-A075-DA1E63AB4318}" dt="2023-12-08T08:18:08.902" v="12240" actId="1076"/>
          <ac:picMkLst>
            <pc:docMk/>
            <pc:sldMk cId="1848068775" sldId="300"/>
            <ac:picMk id="8" creationId="{0E6FE5EB-3FD8-2B7E-2F04-72178CE28CD6}"/>
          </ac:picMkLst>
        </pc:picChg>
        <pc:picChg chg="add mod">
          <ac:chgData name="Ichinokawa Momoko" userId="97fbd8355b740407" providerId="LiveId" clId="{CE0624EB-D894-4FDD-A075-DA1E63AB4318}" dt="2023-12-08T08:18:08.902" v="12240" actId="1076"/>
          <ac:picMkLst>
            <pc:docMk/>
            <pc:sldMk cId="1848068775" sldId="300"/>
            <ac:picMk id="10" creationId="{B8A9E011-0ED5-C2C0-602A-23317A6A3E77}"/>
          </ac:picMkLst>
        </pc:picChg>
      </pc:sldChg>
      <pc:sldChg chg="addSp delSp modSp new del mod">
        <pc:chgData name="Ichinokawa Momoko" userId="97fbd8355b740407" providerId="LiveId" clId="{CE0624EB-D894-4FDD-A075-DA1E63AB4318}" dt="2023-12-13T01:45:29.311" v="17800" actId="2696"/>
        <pc:sldMkLst>
          <pc:docMk/>
          <pc:sldMk cId="734415011" sldId="301"/>
        </pc:sldMkLst>
        <pc:spChg chg="del">
          <ac:chgData name="Ichinokawa Momoko" userId="97fbd8355b740407" providerId="LiveId" clId="{CE0624EB-D894-4FDD-A075-DA1E63AB4318}" dt="2023-12-08T08:28:12.170" v="12259" actId="478"/>
          <ac:spMkLst>
            <pc:docMk/>
            <pc:sldMk cId="734415011" sldId="301"/>
            <ac:spMk id="2" creationId="{5E896E79-E219-263E-D59C-9E6907CEA276}"/>
          </ac:spMkLst>
        </pc:spChg>
        <pc:spChg chg="mod">
          <ac:chgData name="Ichinokawa Momoko" userId="97fbd8355b740407" providerId="LiveId" clId="{CE0624EB-D894-4FDD-A075-DA1E63AB4318}" dt="2023-12-08T08:30:28.202" v="12356" actId="27636"/>
          <ac:spMkLst>
            <pc:docMk/>
            <pc:sldMk cId="734415011" sldId="301"/>
            <ac:spMk id="3" creationId="{069A6689-D7B7-EFA6-01D6-837F600CAA2D}"/>
          </ac:spMkLst>
        </pc:spChg>
        <pc:spChg chg="add mod">
          <ac:chgData name="Ichinokawa Momoko" userId="97fbd8355b740407" providerId="LiveId" clId="{CE0624EB-D894-4FDD-A075-DA1E63AB4318}" dt="2023-12-08T08:30:36.787" v="12357" actId="1076"/>
          <ac:spMkLst>
            <pc:docMk/>
            <pc:sldMk cId="734415011" sldId="301"/>
            <ac:spMk id="7" creationId="{1D3298CD-AA3A-0A1B-091F-9F14FF4B9B58}"/>
          </ac:spMkLst>
        </pc:spChg>
        <pc:spChg chg="add mod">
          <ac:chgData name="Ichinokawa Momoko" userId="97fbd8355b740407" providerId="LiveId" clId="{CE0624EB-D894-4FDD-A075-DA1E63AB4318}" dt="2023-12-08T08:30:45.555" v="12361" actId="14100"/>
          <ac:spMkLst>
            <pc:docMk/>
            <pc:sldMk cId="734415011" sldId="301"/>
            <ac:spMk id="8" creationId="{F67C7E6F-B70F-5330-2A59-631A303D1854}"/>
          </ac:spMkLst>
        </pc:spChg>
        <pc:spChg chg="add mod">
          <ac:chgData name="Ichinokawa Momoko" userId="97fbd8355b740407" providerId="LiveId" clId="{CE0624EB-D894-4FDD-A075-DA1E63AB4318}" dt="2023-12-08T08:31:26.520" v="12424" actId="14100"/>
          <ac:spMkLst>
            <pc:docMk/>
            <pc:sldMk cId="734415011" sldId="301"/>
            <ac:spMk id="9" creationId="{781295CE-29FE-E280-93C1-4DD973A892D3}"/>
          </ac:spMkLst>
        </pc:spChg>
        <pc:spChg chg="add mod ord">
          <ac:chgData name="Ichinokawa Momoko" userId="97fbd8355b740407" providerId="LiveId" clId="{CE0624EB-D894-4FDD-A075-DA1E63AB4318}" dt="2023-12-08T08:32:29.517" v="12521" actId="14100"/>
          <ac:spMkLst>
            <pc:docMk/>
            <pc:sldMk cId="734415011" sldId="301"/>
            <ac:spMk id="10" creationId="{C0125D2D-3E44-2D4A-29C3-4A897158E2DC}"/>
          </ac:spMkLst>
        </pc:spChg>
      </pc:sldChg>
      <pc:sldChg chg="addSp delSp modSp new del mod modClrScheme chgLayout">
        <pc:chgData name="Ichinokawa Momoko" userId="97fbd8355b740407" providerId="LiveId" clId="{CE0624EB-D894-4FDD-A075-DA1E63AB4318}" dt="2023-12-13T01:45:29.311" v="17800" actId="2696"/>
        <pc:sldMkLst>
          <pc:docMk/>
          <pc:sldMk cId="3866077463" sldId="302"/>
        </pc:sldMkLst>
        <pc:spChg chg="del mod">
          <ac:chgData name="Ichinokawa Momoko" userId="97fbd8355b740407" providerId="LiveId" clId="{CE0624EB-D894-4FDD-A075-DA1E63AB4318}" dt="2023-12-08T08:36:03.248" v="12647" actId="478"/>
          <ac:spMkLst>
            <pc:docMk/>
            <pc:sldMk cId="3866077463" sldId="302"/>
            <ac:spMk id="2" creationId="{9AE1E182-2C6A-D7E6-8A8E-DBACF44DE851}"/>
          </ac:spMkLst>
        </pc:spChg>
        <pc:spChg chg="del">
          <ac:chgData name="Ichinokawa Momoko" userId="97fbd8355b740407" providerId="LiveId" clId="{CE0624EB-D894-4FDD-A075-DA1E63AB4318}" dt="2023-12-08T08:36:07.310" v="12648" actId="700"/>
          <ac:spMkLst>
            <pc:docMk/>
            <pc:sldMk cId="3866077463" sldId="302"/>
            <ac:spMk id="3" creationId="{99B3C297-B6D2-80A1-6FDF-F7C4A269DA84}"/>
          </ac:spMkLst>
        </pc:spChg>
        <pc:spChg chg="mod ord">
          <ac:chgData name="Ichinokawa Momoko" userId="97fbd8355b740407" providerId="LiveId" clId="{CE0624EB-D894-4FDD-A075-DA1E63AB4318}" dt="2023-12-08T08:36:07.310" v="12648" actId="700"/>
          <ac:spMkLst>
            <pc:docMk/>
            <pc:sldMk cId="3866077463" sldId="302"/>
            <ac:spMk id="4" creationId="{2AA0CE3F-2415-AB63-1589-5EAF9C1A9C5E}"/>
          </ac:spMkLst>
        </pc:spChg>
        <pc:spChg chg="mod ord">
          <ac:chgData name="Ichinokawa Momoko" userId="97fbd8355b740407" providerId="LiveId" clId="{CE0624EB-D894-4FDD-A075-DA1E63AB4318}" dt="2023-12-08T08:36:07.310" v="12648" actId="700"/>
          <ac:spMkLst>
            <pc:docMk/>
            <pc:sldMk cId="3866077463" sldId="302"/>
            <ac:spMk id="5" creationId="{2E034658-DD4F-1839-E5FB-855D5694F48C}"/>
          </ac:spMkLst>
        </pc:spChg>
        <pc:spChg chg="mod ord">
          <ac:chgData name="Ichinokawa Momoko" userId="97fbd8355b740407" providerId="LiveId" clId="{CE0624EB-D894-4FDD-A075-DA1E63AB4318}" dt="2023-12-08T08:36:07.310" v="12648" actId="700"/>
          <ac:spMkLst>
            <pc:docMk/>
            <pc:sldMk cId="3866077463" sldId="302"/>
            <ac:spMk id="6" creationId="{E49740EE-1BD9-960B-28B3-2B24C08D68A2}"/>
          </ac:spMkLst>
        </pc:spChg>
        <pc:spChg chg="add del mod">
          <ac:chgData name="Ichinokawa Momoko" userId="97fbd8355b740407" providerId="LiveId" clId="{CE0624EB-D894-4FDD-A075-DA1E63AB4318}" dt="2023-12-08T08:36:07.310" v="12648" actId="700"/>
          <ac:spMkLst>
            <pc:docMk/>
            <pc:sldMk cId="3866077463" sldId="302"/>
            <ac:spMk id="10" creationId="{A070C0F3-869F-D96E-777D-178D1C120143}"/>
          </ac:spMkLst>
        </pc:spChg>
        <pc:picChg chg="add mod">
          <ac:chgData name="Ichinokawa Momoko" userId="97fbd8355b740407" providerId="LiveId" clId="{CE0624EB-D894-4FDD-A075-DA1E63AB4318}" dt="2023-12-08T08:36:36.497" v="12665" actId="14100"/>
          <ac:picMkLst>
            <pc:docMk/>
            <pc:sldMk cId="3866077463" sldId="302"/>
            <ac:picMk id="8" creationId="{911F977C-DEF8-87E1-7DBC-97D67691CF88}"/>
          </ac:picMkLst>
        </pc:picChg>
        <pc:picChg chg="add del mod">
          <ac:chgData name="Ichinokawa Momoko" userId="97fbd8355b740407" providerId="LiveId" clId="{CE0624EB-D894-4FDD-A075-DA1E63AB4318}" dt="2023-12-08T08:36:35.371" v="12663"/>
          <ac:picMkLst>
            <pc:docMk/>
            <pc:sldMk cId="3866077463" sldId="302"/>
            <ac:picMk id="11" creationId="{BABD71A4-EC1D-7A11-2A93-C8DDAED97D18}"/>
          </ac:picMkLst>
        </pc:picChg>
      </pc:sldChg>
      <pc:sldChg chg="addSp delSp modSp new del mod">
        <pc:chgData name="Ichinokawa Momoko" userId="97fbd8355b740407" providerId="LiveId" clId="{CE0624EB-D894-4FDD-A075-DA1E63AB4318}" dt="2023-12-13T01:45:29.311" v="17800" actId="2696"/>
        <pc:sldMkLst>
          <pc:docMk/>
          <pc:sldMk cId="10791291" sldId="303"/>
        </pc:sldMkLst>
        <pc:spChg chg="del">
          <ac:chgData name="Ichinokawa Momoko" userId="97fbd8355b740407" providerId="LiveId" clId="{CE0624EB-D894-4FDD-A075-DA1E63AB4318}" dt="2023-12-08T08:36:15.671" v="12651" actId="478"/>
          <ac:spMkLst>
            <pc:docMk/>
            <pc:sldMk cId="10791291" sldId="303"/>
            <ac:spMk id="2" creationId="{ADB51D59-8B23-D673-5FB8-500FA3BC8E19}"/>
          </ac:spMkLst>
        </pc:spChg>
        <pc:spChg chg="add del mod">
          <ac:chgData name="Ichinokawa Momoko" userId="97fbd8355b740407" providerId="LiveId" clId="{CE0624EB-D894-4FDD-A075-DA1E63AB4318}" dt="2023-12-08T08:37:40.367" v="12875" actId="403"/>
          <ac:spMkLst>
            <pc:docMk/>
            <pc:sldMk cId="10791291" sldId="303"/>
            <ac:spMk id="3" creationId="{E3A3597B-B106-E6C5-2870-3505047DBB99}"/>
          </ac:spMkLst>
        </pc:spChg>
        <pc:picChg chg="add del mod">
          <ac:chgData name="Ichinokawa Momoko" userId="97fbd8355b740407" providerId="LiveId" clId="{CE0624EB-D894-4FDD-A075-DA1E63AB4318}" dt="2023-12-08T08:36:40.298" v="12668" actId="1076"/>
          <ac:picMkLst>
            <pc:docMk/>
            <pc:sldMk cId="10791291" sldId="303"/>
            <ac:picMk id="8" creationId="{9684807A-D226-A484-247F-BA79860323BE}"/>
          </ac:picMkLst>
        </pc:picChg>
        <pc:picChg chg="add del mod ord">
          <ac:chgData name="Ichinokawa Momoko" userId="97fbd8355b740407" providerId="LiveId" clId="{CE0624EB-D894-4FDD-A075-DA1E63AB4318}" dt="2023-12-08T08:35:06.759" v="12621" actId="22"/>
          <ac:picMkLst>
            <pc:docMk/>
            <pc:sldMk cId="10791291" sldId="303"/>
            <ac:picMk id="10" creationId="{5D07E0FF-23CF-FFCB-CB42-050FF2EF29B3}"/>
          </ac:picMkLst>
        </pc:picChg>
      </pc:sldChg>
      <pc:sldChg chg="modSp mod">
        <pc:chgData name="Ichinokawa Momoko" userId="97fbd8355b740407" providerId="LiveId" clId="{CE0624EB-D894-4FDD-A075-DA1E63AB4318}" dt="2023-12-13T03:32:48.990" v="19283" actId="13926"/>
        <pc:sldMkLst>
          <pc:docMk/>
          <pc:sldMk cId="4284957425" sldId="304"/>
        </pc:sldMkLst>
        <pc:spChg chg="mod">
          <ac:chgData name="Ichinokawa Momoko" userId="97fbd8355b740407" providerId="LiveId" clId="{CE0624EB-D894-4FDD-A075-DA1E63AB4318}" dt="2023-12-13T03:32:48.990" v="19283" actId="13926"/>
          <ac:spMkLst>
            <pc:docMk/>
            <pc:sldMk cId="4284957425" sldId="304"/>
            <ac:spMk id="9" creationId="{4A26C29E-8A09-9917-D74A-CB82CF984E63}"/>
          </ac:spMkLst>
        </pc:spChg>
      </pc:sldChg>
      <pc:sldChg chg="modSp mod">
        <pc:chgData name="Ichinokawa Momoko" userId="97fbd8355b740407" providerId="LiveId" clId="{CE0624EB-D894-4FDD-A075-DA1E63AB4318}" dt="2023-12-13T03:34:51.861" v="19420" actId="14100"/>
        <pc:sldMkLst>
          <pc:docMk/>
          <pc:sldMk cId="438538010" sldId="307"/>
        </pc:sldMkLst>
        <pc:spChg chg="mod">
          <ac:chgData name="Ichinokawa Momoko" userId="97fbd8355b740407" providerId="LiveId" clId="{CE0624EB-D894-4FDD-A075-DA1E63AB4318}" dt="2023-12-13T03:34:43.087" v="19419" actId="27636"/>
          <ac:spMkLst>
            <pc:docMk/>
            <pc:sldMk cId="438538010" sldId="307"/>
            <ac:spMk id="3" creationId="{5F7AE94A-4D7D-CCF0-F760-8759342C13F2}"/>
          </ac:spMkLst>
        </pc:spChg>
        <pc:spChg chg="mod">
          <ac:chgData name="Ichinokawa Momoko" userId="97fbd8355b740407" providerId="LiveId" clId="{CE0624EB-D894-4FDD-A075-DA1E63AB4318}" dt="2023-12-13T03:34:51.861" v="19420" actId="14100"/>
          <ac:spMkLst>
            <pc:docMk/>
            <pc:sldMk cId="438538010" sldId="307"/>
            <ac:spMk id="7" creationId="{966EC6D4-8916-002B-B92C-CBFBED71D90E}"/>
          </ac:spMkLst>
        </pc:spChg>
      </pc:sldChg>
      <pc:sldChg chg="del">
        <pc:chgData name="Ichinokawa Momoko" userId="97fbd8355b740407" providerId="LiveId" clId="{CE0624EB-D894-4FDD-A075-DA1E63AB4318}" dt="2023-12-13T01:45:29.311" v="17800" actId="2696"/>
        <pc:sldMkLst>
          <pc:docMk/>
          <pc:sldMk cId="1116013308" sldId="308"/>
        </pc:sldMkLst>
      </pc:sldChg>
      <pc:sldChg chg="del">
        <pc:chgData name="Ichinokawa Momoko" userId="97fbd8355b740407" providerId="LiveId" clId="{CE0624EB-D894-4FDD-A075-DA1E63AB4318}" dt="2023-12-13T01:45:29.311" v="17800" actId="2696"/>
        <pc:sldMkLst>
          <pc:docMk/>
          <pc:sldMk cId="1824367183" sldId="309"/>
        </pc:sldMkLst>
      </pc:sldChg>
      <pc:sldChg chg="modSp del mod">
        <pc:chgData name="Ichinokawa Momoko" userId="97fbd8355b740407" providerId="LiveId" clId="{CE0624EB-D894-4FDD-A075-DA1E63AB4318}" dt="2023-12-13T01:45:29.311" v="17800" actId="2696"/>
        <pc:sldMkLst>
          <pc:docMk/>
          <pc:sldMk cId="516803225" sldId="310"/>
        </pc:sldMkLst>
        <pc:spChg chg="mod">
          <ac:chgData name="Ichinokawa Momoko" userId="97fbd8355b740407" providerId="LiveId" clId="{CE0624EB-D894-4FDD-A075-DA1E63AB4318}" dt="2023-12-11T11:35:21.797" v="12927" actId="20577"/>
          <ac:spMkLst>
            <pc:docMk/>
            <pc:sldMk cId="516803225" sldId="310"/>
            <ac:spMk id="3" creationId="{0B05F564-CE34-D414-C6D4-E7DD98FAE1D8}"/>
          </ac:spMkLst>
        </pc:spChg>
        <pc:spChg chg="mod">
          <ac:chgData name="Ichinokawa Momoko" userId="97fbd8355b740407" providerId="LiveId" clId="{CE0624EB-D894-4FDD-A075-DA1E63AB4318}" dt="2023-12-11T11:35:40.830" v="12928" actId="1076"/>
          <ac:spMkLst>
            <pc:docMk/>
            <pc:sldMk cId="516803225" sldId="310"/>
            <ac:spMk id="20" creationId="{F8283440-AEB4-43F7-8FA2-CB829407C2CA}"/>
          </ac:spMkLst>
        </pc:spChg>
      </pc:sldChg>
      <pc:sldChg chg="del">
        <pc:chgData name="Ichinokawa Momoko" userId="97fbd8355b740407" providerId="LiveId" clId="{CE0624EB-D894-4FDD-A075-DA1E63AB4318}" dt="2023-12-13T01:45:29.311" v="17800" actId="2696"/>
        <pc:sldMkLst>
          <pc:docMk/>
          <pc:sldMk cId="359797852" sldId="311"/>
        </pc:sldMkLst>
      </pc:sldChg>
      <pc:sldChg chg="addSp delSp modSp mod ord">
        <pc:chgData name="Ichinokawa Momoko" userId="97fbd8355b740407" providerId="LiveId" clId="{CE0624EB-D894-4FDD-A075-DA1E63AB4318}" dt="2023-12-13T01:57:18.018" v="18161"/>
        <pc:sldMkLst>
          <pc:docMk/>
          <pc:sldMk cId="2823000562" sldId="312"/>
        </pc:sldMkLst>
        <pc:spChg chg="mod">
          <ac:chgData name="Ichinokawa Momoko" userId="97fbd8355b740407" providerId="LiveId" clId="{CE0624EB-D894-4FDD-A075-DA1E63AB4318}" dt="2023-12-13T01:50:45.209" v="17943" actId="14100"/>
          <ac:spMkLst>
            <pc:docMk/>
            <pc:sldMk cId="2823000562" sldId="312"/>
            <ac:spMk id="2" creationId="{75794B98-8C5C-0C03-A426-30AC6CE0D278}"/>
          </ac:spMkLst>
        </pc:spChg>
        <pc:spChg chg="mod">
          <ac:chgData name="Ichinokawa Momoko" userId="97fbd8355b740407" providerId="LiveId" clId="{CE0624EB-D894-4FDD-A075-DA1E63AB4318}" dt="2023-12-11T11:42:11.546" v="13241" actId="403"/>
          <ac:spMkLst>
            <pc:docMk/>
            <pc:sldMk cId="2823000562" sldId="312"/>
            <ac:spMk id="3" creationId="{4DF0FD4A-CDA9-66DE-D001-4CBD32A6F929}"/>
          </ac:spMkLst>
        </pc:spChg>
        <pc:graphicFrameChg chg="add del mod modGraphic">
          <ac:chgData name="Ichinokawa Momoko" userId="97fbd8355b740407" providerId="LiveId" clId="{CE0624EB-D894-4FDD-A075-DA1E63AB4318}" dt="2023-12-13T01:49:39.948" v="17816" actId="478"/>
          <ac:graphicFrameMkLst>
            <pc:docMk/>
            <pc:sldMk cId="2823000562" sldId="312"/>
            <ac:graphicFrameMk id="3" creationId="{D7200761-E1B2-E7A1-228B-61FD324E0323}"/>
          </ac:graphicFrameMkLst>
        </pc:graphicFrameChg>
        <pc:graphicFrameChg chg="add mod modGraphic">
          <ac:chgData name="Ichinokawa Momoko" userId="97fbd8355b740407" providerId="LiveId" clId="{CE0624EB-D894-4FDD-A075-DA1E63AB4318}" dt="2023-12-13T01:57:18.018" v="18161"/>
          <ac:graphicFrameMkLst>
            <pc:docMk/>
            <pc:sldMk cId="2823000562" sldId="312"/>
            <ac:graphicFrameMk id="7" creationId="{31E533C0-10FF-43B9-21B9-A9B22CA6A141}"/>
          </ac:graphicFrameMkLst>
        </pc:graphicFrameChg>
      </pc:sldChg>
      <pc:sldChg chg="del">
        <pc:chgData name="Ichinokawa Momoko" userId="97fbd8355b740407" providerId="LiveId" clId="{CE0624EB-D894-4FDD-A075-DA1E63AB4318}" dt="2023-12-13T13:06:37.151" v="31326" actId="2696"/>
        <pc:sldMkLst>
          <pc:docMk/>
          <pc:sldMk cId="3264370787" sldId="313"/>
        </pc:sldMkLst>
      </pc:sldChg>
      <pc:sldChg chg="modSp del mod">
        <pc:chgData name="Ichinokawa Momoko" userId="97fbd8355b740407" providerId="LiveId" clId="{CE0624EB-D894-4FDD-A075-DA1E63AB4318}" dt="2023-12-13T01:51:21.505" v="17946" actId="2696"/>
        <pc:sldMkLst>
          <pc:docMk/>
          <pc:sldMk cId="3847154246" sldId="316"/>
        </pc:sldMkLst>
        <pc:spChg chg="mod">
          <ac:chgData name="Ichinokawa Momoko" userId="97fbd8355b740407" providerId="LiveId" clId="{CE0624EB-D894-4FDD-A075-DA1E63AB4318}" dt="2023-12-11T11:40:20.908" v="13046" actId="1076"/>
          <ac:spMkLst>
            <pc:docMk/>
            <pc:sldMk cId="3847154246" sldId="316"/>
            <ac:spMk id="14" creationId="{B5688842-ACC6-47DF-97F3-9D83BE320789}"/>
          </ac:spMkLst>
        </pc:spChg>
        <pc:spChg chg="mod">
          <ac:chgData name="Ichinokawa Momoko" userId="97fbd8355b740407" providerId="LiveId" clId="{CE0624EB-D894-4FDD-A075-DA1E63AB4318}" dt="2023-12-11T11:40:22.887" v="13047" actId="1076"/>
          <ac:spMkLst>
            <pc:docMk/>
            <pc:sldMk cId="3847154246" sldId="316"/>
            <ac:spMk id="22" creationId="{6DE7E7C5-022C-95CB-C992-2BCA6D2AACA7}"/>
          </ac:spMkLst>
        </pc:spChg>
      </pc:sldChg>
      <pc:sldChg chg="modSp del mod">
        <pc:chgData name="Ichinokawa Momoko" userId="97fbd8355b740407" providerId="LiveId" clId="{CE0624EB-D894-4FDD-A075-DA1E63AB4318}" dt="2023-12-13T01:51:26.351" v="17947" actId="2696"/>
        <pc:sldMkLst>
          <pc:docMk/>
          <pc:sldMk cId="2108833677" sldId="317"/>
        </pc:sldMkLst>
        <pc:spChg chg="mod">
          <ac:chgData name="Ichinokawa Momoko" userId="97fbd8355b740407" providerId="LiveId" clId="{CE0624EB-D894-4FDD-A075-DA1E63AB4318}" dt="2023-12-11T11:41:48.937" v="13171" actId="27636"/>
          <ac:spMkLst>
            <pc:docMk/>
            <pc:sldMk cId="2108833677" sldId="317"/>
            <ac:spMk id="2" creationId="{7325CBAB-A2CD-2E72-6A77-7E494F2CC6FA}"/>
          </ac:spMkLst>
        </pc:spChg>
      </pc:sldChg>
      <pc:sldChg chg="del">
        <pc:chgData name="Ichinokawa Momoko" userId="97fbd8355b740407" providerId="LiveId" clId="{CE0624EB-D894-4FDD-A075-DA1E63AB4318}" dt="2023-12-13T01:51:26.351" v="17947" actId="2696"/>
        <pc:sldMkLst>
          <pc:docMk/>
          <pc:sldMk cId="1659460858" sldId="318"/>
        </pc:sldMkLst>
      </pc:sldChg>
      <pc:sldChg chg="addSp modSp del mod">
        <pc:chgData name="Ichinokawa Momoko" userId="97fbd8355b740407" providerId="LiveId" clId="{CE0624EB-D894-4FDD-A075-DA1E63AB4318}" dt="2023-12-13T01:51:26.351" v="17947" actId="2696"/>
        <pc:sldMkLst>
          <pc:docMk/>
          <pc:sldMk cId="219715672" sldId="319"/>
        </pc:sldMkLst>
        <pc:spChg chg="add mod">
          <ac:chgData name="Ichinokawa Momoko" userId="97fbd8355b740407" providerId="LiveId" clId="{CE0624EB-D894-4FDD-A075-DA1E63AB4318}" dt="2023-12-11T23:45:10.195" v="16201" actId="20577"/>
          <ac:spMkLst>
            <pc:docMk/>
            <pc:sldMk cId="219715672" sldId="319"/>
            <ac:spMk id="2" creationId="{3BCAD4C7-D131-EC20-D06C-F686790862C6}"/>
          </ac:spMkLst>
        </pc:spChg>
        <pc:spChg chg="mod">
          <ac:chgData name="Ichinokawa Momoko" userId="97fbd8355b740407" providerId="LiveId" clId="{CE0624EB-D894-4FDD-A075-DA1E63AB4318}" dt="2023-12-11T23:44:12.147" v="16148" actId="27636"/>
          <ac:spMkLst>
            <pc:docMk/>
            <pc:sldMk cId="219715672" sldId="319"/>
            <ac:spMk id="3" creationId="{83130A20-4E16-C288-E221-38466060D77B}"/>
          </ac:spMkLst>
        </pc:spChg>
      </pc:sldChg>
      <pc:sldChg chg="del">
        <pc:chgData name="Ichinokawa Momoko" userId="97fbd8355b740407" providerId="LiveId" clId="{CE0624EB-D894-4FDD-A075-DA1E63AB4318}" dt="2023-12-13T01:51:30.412" v="17948" actId="2696"/>
        <pc:sldMkLst>
          <pc:docMk/>
          <pc:sldMk cId="588658140" sldId="320"/>
        </pc:sldMkLst>
      </pc:sldChg>
      <pc:sldChg chg="addSp modSp mod modAnim">
        <pc:chgData name="Ichinokawa Momoko" userId="97fbd8355b740407" providerId="LiveId" clId="{CE0624EB-D894-4FDD-A075-DA1E63AB4318}" dt="2023-12-13T06:20:08.505" v="24760"/>
        <pc:sldMkLst>
          <pc:docMk/>
          <pc:sldMk cId="3543921517" sldId="323"/>
        </pc:sldMkLst>
        <pc:spChg chg="add mod">
          <ac:chgData name="Ichinokawa Momoko" userId="97fbd8355b740407" providerId="LiveId" clId="{CE0624EB-D894-4FDD-A075-DA1E63AB4318}" dt="2023-12-13T06:19:15.835" v="24736" actId="164"/>
          <ac:spMkLst>
            <pc:docMk/>
            <pc:sldMk cId="3543921517" sldId="323"/>
            <ac:spMk id="8" creationId="{623113EB-B729-4BDF-27B3-40AE235D303A}"/>
          </ac:spMkLst>
        </pc:spChg>
        <pc:spChg chg="add mod">
          <ac:chgData name="Ichinokawa Momoko" userId="97fbd8355b740407" providerId="LiveId" clId="{CE0624EB-D894-4FDD-A075-DA1E63AB4318}" dt="2023-12-13T06:19:15.835" v="24736" actId="164"/>
          <ac:spMkLst>
            <pc:docMk/>
            <pc:sldMk cId="3543921517" sldId="323"/>
            <ac:spMk id="9" creationId="{5381EBDA-AF86-4566-06EC-E0CB7E24B281}"/>
          </ac:spMkLst>
        </pc:spChg>
        <pc:spChg chg="add mod">
          <ac:chgData name="Ichinokawa Momoko" userId="97fbd8355b740407" providerId="LiveId" clId="{CE0624EB-D894-4FDD-A075-DA1E63AB4318}" dt="2023-12-13T06:20:03.058" v="24759" actId="164"/>
          <ac:spMkLst>
            <pc:docMk/>
            <pc:sldMk cId="3543921517" sldId="323"/>
            <ac:spMk id="10" creationId="{4915B0B7-74B0-43D2-5A54-E14B673FE346}"/>
          </ac:spMkLst>
        </pc:spChg>
        <pc:spChg chg="add mod">
          <ac:chgData name="Ichinokawa Momoko" userId="97fbd8355b740407" providerId="LiveId" clId="{CE0624EB-D894-4FDD-A075-DA1E63AB4318}" dt="2023-12-13T06:20:03.058" v="24759" actId="164"/>
          <ac:spMkLst>
            <pc:docMk/>
            <pc:sldMk cId="3543921517" sldId="323"/>
            <ac:spMk id="11" creationId="{D2AA67BF-E95B-1F8B-9526-90DDFAE3D34C}"/>
          </ac:spMkLst>
        </pc:spChg>
        <pc:grpChg chg="add mod">
          <ac:chgData name="Ichinokawa Momoko" userId="97fbd8355b740407" providerId="LiveId" clId="{CE0624EB-D894-4FDD-A075-DA1E63AB4318}" dt="2023-12-13T06:19:15.835" v="24736" actId="164"/>
          <ac:grpSpMkLst>
            <pc:docMk/>
            <pc:sldMk cId="3543921517" sldId="323"/>
            <ac:grpSpMk id="12" creationId="{C4086901-A62C-A597-2746-FF1D26406FEE}"/>
          </ac:grpSpMkLst>
        </pc:grpChg>
        <pc:grpChg chg="add mod">
          <ac:chgData name="Ichinokawa Momoko" userId="97fbd8355b740407" providerId="LiveId" clId="{CE0624EB-D894-4FDD-A075-DA1E63AB4318}" dt="2023-12-13T06:20:03.058" v="24759" actId="164"/>
          <ac:grpSpMkLst>
            <pc:docMk/>
            <pc:sldMk cId="3543921517" sldId="323"/>
            <ac:grpSpMk id="13" creationId="{38C87BD9-8041-B4A1-38F9-45162CC0D579}"/>
          </ac:grpSpMkLst>
        </pc:grpChg>
      </pc:sldChg>
      <pc:sldChg chg="del">
        <pc:chgData name="Ichinokawa Momoko" userId="97fbd8355b740407" providerId="LiveId" clId="{CE0624EB-D894-4FDD-A075-DA1E63AB4318}" dt="2023-12-13T06:20:13.107" v="24761" actId="2696"/>
        <pc:sldMkLst>
          <pc:docMk/>
          <pc:sldMk cId="3317588017" sldId="324"/>
        </pc:sldMkLst>
      </pc:sldChg>
      <pc:sldChg chg="modSp mod">
        <pc:chgData name="Ichinokawa Momoko" userId="97fbd8355b740407" providerId="LiveId" clId="{CE0624EB-D894-4FDD-A075-DA1E63AB4318}" dt="2023-12-13T06:45:48.311" v="25094" actId="20577"/>
        <pc:sldMkLst>
          <pc:docMk/>
          <pc:sldMk cId="3354330291" sldId="326"/>
        </pc:sldMkLst>
        <pc:spChg chg="mod">
          <ac:chgData name="Ichinokawa Momoko" userId="97fbd8355b740407" providerId="LiveId" clId="{CE0624EB-D894-4FDD-A075-DA1E63AB4318}" dt="2023-12-13T06:42:49.233" v="24799" actId="27636"/>
          <ac:spMkLst>
            <pc:docMk/>
            <pc:sldMk cId="3354330291" sldId="326"/>
            <ac:spMk id="2" creationId="{D57FE1D8-7B95-B513-F421-84D50E1BD584}"/>
          </ac:spMkLst>
        </pc:spChg>
        <pc:spChg chg="mod">
          <ac:chgData name="Ichinokawa Momoko" userId="97fbd8355b740407" providerId="LiveId" clId="{CE0624EB-D894-4FDD-A075-DA1E63AB4318}" dt="2023-12-13T06:45:48.311" v="25094" actId="20577"/>
          <ac:spMkLst>
            <pc:docMk/>
            <pc:sldMk cId="3354330291" sldId="326"/>
            <ac:spMk id="3" creationId="{E88FD536-FDBC-B4BC-3AF0-4D5F011A90C6}"/>
          </ac:spMkLst>
        </pc:spChg>
      </pc:sldChg>
      <pc:sldChg chg="del">
        <pc:chgData name="Ichinokawa Momoko" userId="97fbd8355b740407" providerId="LiveId" clId="{CE0624EB-D894-4FDD-A075-DA1E63AB4318}" dt="2023-12-11T11:42:38.242" v="13242" actId="2696"/>
        <pc:sldMkLst>
          <pc:docMk/>
          <pc:sldMk cId="539609441" sldId="327"/>
        </pc:sldMkLst>
      </pc:sldChg>
      <pc:sldChg chg="add del">
        <pc:chgData name="Ichinokawa Momoko" userId="97fbd8355b740407" providerId="LiveId" clId="{CE0624EB-D894-4FDD-A075-DA1E63AB4318}" dt="2023-12-13T13:06:44.082" v="31327" actId="2696"/>
        <pc:sldMkLst>
          <pc:docMk/>
          <pc:sldMk cId="2413435603" sldId="327"/>
        </pc:sldMkLst>
      </pc:sldChg>
      <pc:sldChg chg="del">
        <pc:chgData name="Ichinokawa Momoko" userId="97fbd8355b740407" providerId="LiveId" clId="{CE0624EB-D894-4FDD-A075-DA1E63AB4318}" dt="2023-12-13T10:19:14.223" v="31322" actId="2696"/>
        <pc:sldMkLst>
          <pc:docMk/>
          <pc:sldMk cId="3561226398" sldId="327"/>
        </pc:sldMkLst>
      </pc:sldChg>
      <pc:sldChg chg="modSp del mod">
        <pc:chgData name="Ichinokawa Momoko" userId="97fbd8355b740407" providerId="LiveId" clId="{CE0624EB-D894-4FDD-A075-DA1E63AB4318}" dt="2023-12-12T00:34:54.502" v="16762" actId="2696"/>
        <pc:sldMkLst>
          <pc:docMk/>
          <pc:sldMk cId="4266172305" sldId="328"/>
        </pc:sldMkLst>
        <pc:spChg chg="mod">
          <ac:chgData name="Ichinokawa Momoko" userId="97fbd8355b740407" providerId="LiveId" clId="{CE0624EB-D894-4FDD-A075-DA1E63AB4318}" dt="2023-12-11T13:36:32.505" v="13273" actId="404"/>
          <ac:spMkLst>
            <pc:docMk/>
            <pc:sldMk cId="4266172305" sldId="328"/>
            <ac:spMk id="3" creationId="{BB8A5E44-3DF6-9F99-619A-21BEF4151FC7}"/>
          </ac:spMkLst>
        </pc:spChg>
      </pc:sldChg>
      <pc:sldChg chg="addSp delSp modSp del">
        <pc:chgData name="Ichinokawa Momoko" userId="97fbd8355b740407" providerId="LiveId" clId="{CE0624EB-D894-4FDD-A075-DA1E63AB4318}" dt="2023-12-13T02:10:14.776" v="18524" actId="2696"/>
        <pc:sldMkLst>
          <pc:docMk/>
          <pc:sldMk cId="3843432028" sldId="329"/>
        </pc:sldMkLst>
        <pc:spChg chg="mod">
          <ac:chgData name="Ichinokawa Momoko" userId="97fbd8355b740407" providerId="LiveId" clId="{CE0624EB-D894-4FDD-A075-DA1E63AB4318}" dt="2023-12-13T01:54:40.448" v="18082"/>
          <ac:spMkLst>
            <pc:docMk/>
            <pc:sldMk cId="3843432028" sldId="329"/>
            <ac:spMk id="7" creationId="{56210505-7AEF-FF47-FDAB-D8673F6FF2C4}"/>
          </ac:spMkLst>
        </pc:spChg>
        <pc:spChg chg="mod">
          <ac:chgData name="Ichinokawa Momoko" userId="97fbd8355b740407" providerId="LiveId" clId="{CE0624EB-D894-4FDD-A075-DA1E63AB4318}" dt="2023-12-13T01:54:40.448" v="18082"/>
          <ac:spMkLst>
            <pc:docMk/>
            <pc:sldMk cId="3843432028" sldId="329"/>
            <ac:spMk id="10" creationId="{451DACC0-6010-9DCD-3751-1C827DCDE93E}"/>
          </ac:spMkLst>
        </pc:spChg>
        <pc:grpChg chg="add del mod">
          <ac:chgData name="Ichinokawa Momoko" userId="97fbd8355b740407" providerId="LiveId" clId="{CE0624EB-D894-4FDD-A075-DA1E63AB4318}" dt="2023-12-13T01:54:41.727" v="18083"/>
          <ac:grpSpMkLst>
            <pc:docMk/>
            <pc:sldMk cId="3843432028" sldId="329"/>
            <ac:grpSpMk id="3" creationId="{F8510B04-EDB1-DB99-1C2E-16A73292D19D}"/>
          </ac:grpSpMkLst>
        </pc:grpChg>
      </pc:sldChg>
      <pc:sldChg chg="modSp mod">
        <pc:chgData name="Ichinokawa Momoko" userId="97fbd8355b740407" providerId="LiveId" clId="{CE0624EB-D894-4FDD-A075-DA1E63AB4318}" dt="2023-12-13T07:03:12.097" v="25765" actId="1076"/>
        <pc:sldMkLst>
          <pc:docMk/>
          <pc:sldMk cId="4118102604" sldId="330"/>
        </pc:sldMkLst>
        <pc:spChg chg="mod">
          <ac:chgData name="Ichinokawa Momoko" userId="97fbd8355b740407" providerId="LiveId" clId="{CE0624EB-D894-4FDD-A075-DA1E63AB4318}" dt="2023-12-13T01:55:58.061" v="18151" actId="6549"/>
          <ac:spMkLst>
            <pc:docMk/>
            <pc:sldMk cId="4118102604" sldId="330"/>
            <ac:spMk id="2" creationId="{96DB5359-BE13-1334-3174-D18F83F81464}"/>
          </ac:spMkLst>
        </pc:spChg>
        <pc:spChg chg="mod">
          <ac:chgData name="Ichinokawa Momoko" userId="97fbd8355b740407" providerId="LiveId" clId="{CE0624EB-D894-4FDD-A075-DA1E63AB4318}" dt="2023-12-13T07:02:56.804" v="25761" actId="20577"/>
          <ac:spMkLst>
            <pc:docMk/>
            <pc:sldMk cId="4118102604" sldId="330"/>
            <ac:spMk id="3" creationId="{C23345E4-3AA1-80CA-E48B-B32933B683E2}"/>
          </ac:spMkLst>
        </pc:spChg>
        <pc:spChg chg="mod">
          <ac:chgData name="Ichinokawa Momoko" userId="97fbd8355b740407" providerId="LiveId" clId="{CE0624EB-D894-4FDD-A075-DA1E63AB4318}" dt="2023-12-13T07:03:12.097" v="25765" actId="1076"/>
          <ac:spMkLst>
            <pc:docMk/>
            <pc:sldMk cId="4118102604" sldId="330"/>
            <ac:spMk id="10" creationId="{0871FA4B-35C0-65F0-A40D-AE19EEE5D855}"/>
          </ac:spMkLst>
        </pc:spChg>
      </pc:sldChg>
      <pc:sldChg chg="modSp mod">
        <pc:chgData name="Ichinokawa Momoko" userId="97fbd8355b740407" providerId="LiveId" clId="{CE0624EB-D894-4FDD-A075-DA1E63AB4318}" dt="2023-12-13T07:03:24.134" v="25769" actId="1076"/>
        <pc:sldMkLst>
          <pc:docMk/>
          <pc:sldMk cId="1806680570" sldId="331"/>
        </pc:sldMkLst>
        <pc:spChg chg="mod">
          <ac:chgData name="Ichinokawa Momoko" userId="97fbd8355b740407" providerId="LiveId" clId="{CE0624EB-D894-4FDD-A075-DA1E63AB4318}" dt="2023-12-13T07:03:24.134" v="25769" actId="1076"/>
          <ac:spMkLst>
            <pc:docMk/>
            <pc:sldMk cId="1806680570" sldId="331"/>
            <ac:spMk id="3" creationId="{EE767E8B-461F-71A1-4BA3-05C32C638843}"/>
          </ac:spMkLst>
        </pc:spChg>
      </pc:sldChg>
      <pc:sldChg chg="modSp mod">
        <pc:chgData name="Ichinokawa Momoko" userId="97fbd8355b740407" providerId="LiveId" clId="{CE0624EB-D894-4FDD-A075-DA1E63AB4318}" dt="2023-12-13T07:03:53.430" v="25773" actId="1076"/>
        <pc:sldMkLst>
          <pc:docMk/>
          <pc:sldMk cId="1674295066" sldId="332"/>
        </pc:sldMkLst>
        <pc:picChg chg="mod">
          <ac:chgData name="Ichinokawa Momoko" userId="97fbd8355b740407" providerId="LiveId" clId="{CE0624EB-D894-4FDD-A075-DA1E63AB4318}" dt="2023-12-13T07:03:48.765" v="25771" actId="1076"/>
          <ac:picMkLst>
            <pc:docMk/>
            <pc:sldMk cId="1674295066" sldId="332"/>
            <ac:picMk id="9" creationId="{CC398765-4736-0DB2-7FB4-82A47A568EA0}"/>
          </ac:picMkLst>
        </pc:picChg>
        <pc:picChg chg="mod">
          <ac:chgData name="Ichinokawa Momoko" userId="97fbd8355b740407" providerId="LiveId" clId="{CE0624EB-D894-4FDD-A075-DA1E63AB4318}" dt="2023-12-13T07:03:53.430" v="25773" actId="1076"/>
          <ac:picMkLst>
            <pc:docMk/>
            <pc:sldMk cId="1674295066" sldId="332"/>
            <ac:picMk id="12" creationId="{247A9F21-6755-4CCA-E532-C3744DC103A9}"/>
          </ac:picMkLst>
        </pc:picChg>
      </pc:sldChg>
      <pc:sldChg chg="modSp del mod">
        <pc:chgData name="Ichinokawa Momoko" userId="97fbd8355b740407" providerId="LiveId" clId="{CE0624EB-D894-4FDD-A075-DA1E63AB4318}" dt="2023-12-13T01:57:03.026" v="18160" actId="2696"/>
        <pc:sldMkLst>
          <pc:docMk/>
          <pc:sldMk cId="2318303503" sldId="333"/>
        </pc:sldMkLst>
        <pc:spChg chg="mod">
          <ac:chgData name="Ichinokawa Momoko" userId="97fbd8355b740407" providerId="LiveId" clId="{CE0624EB-D894-4FDD-A075-DA1E63AB4318}" dt="2023-12-11T15:53:16.536" v="16093" actId="20577"/>
          <ac:spMkLst>
            <pc:docMk/>
            <pc:sldMk cId="2318303503" sldId="333"/>
            <ac:spMk id="3" creationId="{BB8A5E44-3DF6-9F99-619A-21BEF4151FC7}"/>
          </ac:spMkLst>
        </pc:spChg>
      </pc:sldChg>
      <pc:sldChg chg="addSp delSp modSp new mod ord modClrScheme chgLayout">
        <pc:chgData name="Ichinokawa Momoko" userId="97fbd8355b740407" providerId="LiveId" clId="{CE0624EB-D894-4FDD-A075-DA1E63AB4318}" dt="2023-12-13T04:02:37.944" v="20771" actId="6549"/>
        <pc:sldMkLst>
          <pc:docMk/>
          <pc:sldMk cId="484130152" sldId="334"/>
        </pc:sldMkLst>
        <pc:spChg chg="del mod ord">
          <ac:chgData name="Ichinokawa Momoko" userId="97fbd8355b740407" providerId="LiveId" clId="{CE0624EB-D894-4FDD-A075-DA1E63AB4318}" dt="2023-12-11T11:36:16.992" v="12930" actId="700"/>
          <ac:spMkLst>
            <pc:docMk/>
            <pc:sldMk cId="484130152" sldId="334"/>
            <ac:spMk id="2" creationId="{5A092F63-5AF1-F7AC-2146-3BA98931B15F}"/>
          </ac:spMkLst>
        </pc:spChg>
        <pc:spChg chg="del mod ord">
          <ac:chgData name="Ichinokawa Momoko" userId="97fbd8355b740407" providerId="LiveId" clId="{CE0624EB-D894-4FDD-A075-DA1E63AB4318}" dt="2023-12-11T11:36:16.992" v="12930" actId="700"/>
          <ac:spMkLst>
            <pc:docMk/>
            <pc:sldMk cId="484130152" sldId="334"/>
            <ac:spMk id="3" creationId="{6F4B44C1-EF06-4F90-824D-0C654FAE2A33}"/>
          </ac:spMkLst>
        </pc:spChg>
        <pc:spChg chg="add mod">
          <ac:chgData name="Ichinokawa Momoko" userId="97fbd8355b740407" providerId="LiveId" clId="{CE0624EB-D894-4FDD-A075-DA1E63AB4318}" dt="2023-12-13T04:02:02.987" v="20706" actId="1076"/>
          <ac:spMkLst>
            <pc:docMk/>
            <pc:sldMk cId="484130152" sldId="334"/>
            <ac:spMk id="3" creationId="{C9CB730E-C3F7-ABD4-13A3-417851D4ECDA}"/>
          </ac:spMkLst>
        </pc:spChg>
        <pc:spChg chg="mod ord">
          <ac:chgData name="Ichinokawa Momoko" userId="97fbd8355b740407" providerId="LiveId" clId="{CE0624EB-D894-4FDD-A075-DA1E63AB4318}" dt="2023-12-11T11:37:40.108" v="12991" actId="700"/>
          <ac:spMkLst>
            <pc:docMk/>
            <pc:sldMk cId="484130152" sldId="334"/>
            <ac:spMk id="4" creationId="{F1670E7C-8C2E-1F25-83EE-90ED34FE0750}"/>
          </ac:spMkLst>
        </pc:spChg>
        <pc:spChg chg="mod ord">
          <ac:chgData name="Ichinokawa Momoko" userId="97fbd8355b740407" providerId="LiveId" clId="{CE0624EB-D894-4FDD-A075-DA1E63AB4318}" dt="2023-12-11T11:37:40.108" v="12991" actId="700"/>
          <ac:spMkLst>
            <pc:docMk/>
            <pc:sldMk cId="484130152" sldId="334"/>
            <ac:spMk id="5" creationId="{1BFF2B2A-6613-A927-5AF8-AC7F8C6E26D7}"/>
          </ac:spMkLst>
        </pc:spChg>
        <pc:spChg chg="mod ord">
          <ac:chgData name="Ichinokawa Momoko" userId="97fbd8355b740407" providerId="LiveId" clId="{CE0624EB-D894-4FDD-A075-DA1E63AB4318}" dt="2023-12-11T11:37:40.108" v="12991" actId="700"/>
          <ac:spMkLst>
            <pc:docMk/>
            <pc:sldMk cId="484130152" sldId="334"/>
            <ac:spMk id="6" creationId="{ACE36815-901A-4E47-B502-EF79F5EB5170}"/>
          </ac:spMkLst>
        </pc:spChg>
        <pc:spChg chg="add del mod ord">
          <ac:chgData name="Ichinokawa Momoko" userId="97fbd8355b740407" providerId="LiveId" clId="{CE0624EB-D894-4FDD-A075-DA1E63AB4318}" dt="2023-12-11T11:37:40.108" v="12991" actId="700"/>
          <ac:spMkLst>
            <pc:docMk/>
            <pc:sldMk cId="484130152" sldId="334"/>
            <ac:spMk id="7" creationId="{26DB8BC2-64CE-2B52-DBCC-D5C9BD32152A}"/>
          </ac:spMkLst>
        </pc:spChg>
        <pc:spChg chg="add mod">
          <ac:chgData name="Ichinokawa Momoko" userId="97fbd8355b740407" providerId="LiveId" clId="{CE0624EB-D894-4FDD-A075-DA1E63AB4318}" dt="2023-12-13T04:02:02.987" v="20706" actId="1076"/>
          <ac:spMkLst>
            <pc:docMk/>
            <pc:sldMk cId="484130152" sldId="334"/>
            <ac:spMk id="7" creationId="{B69AB459-E6FA-22E7-B867-6642C901C651}"/>
          </ac:spMkLst>
        </pc:spChg>
        <pc:spChg chg="add mod">
          <ac:chgData name="Ichinokawa Momoko" userId="97fbd8355b740407" providerId="LiveId" clId="{CE0624EB-D894-4FDD-A075-DA1E63AB4318}" dt="2023-12-13T04:02:02.987" v="20706" actId="1076"/>
          <ac:spMkLst>
            <pc:docMk/>
            <pc:sldMk cId="484130152" sldId="334"/>
            <ac:spMk id="8" creationId="{2067F315-D612-A88D-8B99-55DB7C4295F9}"/>
          </ac:spMkLst>
        </pc:spChg>
        <pc:spChg chg="add del mod ord">
          <ac:chgData name="Ichinokawa Momoko" userId="97fbd8355b740407" providerId="LiveId" clId="{CE0624EB-D894-4FDD-A075-DA1E63AB4318}" dt="2023-12-11T11:37:40.108" v="12991" actId="700"/>
          <ac:spMkLst>
            <pc:docMk/>
            <pc:sldMk cId="484130152" sldId="334"/>
            <ac:spMk id="8" creationId="{90868006-C6B1-09A9-47F0-47DA20595FE9}"/>
          </ac:spMkLst>
        </pc:spChg>
        <pc:spChg chg="add mod ord">
          <ac:chgData name="Ichinokawa Momoko" userId="97fbd8355b740407" providerId="LiveId" clId="{CE0624EB-D894-4FDD-A075-DA1E63AB4318}" dt="2023-12-13T04:02:37.944" v="20771" actId="6549"/>
          <ac:spMkLst>
            <pc:docMk/>
            <pc:sldMk cId="484130152" sldId="334"/>
            <ac:spMk id="9" creationId="{B2A405DC-B194-B669-2105-401E4CB84AB7}"/>
          </ac:spMkLst>
        </pc:spChg>
        <pc:spChg chg="add del mod ord">
          <ac:chgData name="Ichinokawa Momoko" userId="97fbd8355b740407" providerId="LiveId" clId="{CE0624EB-D894-4FDD-A075-DA1E63AB4318}" dt="2023-12-13T03:41:31.257" v="19772" actId="478"/>
          <ac:spMkLst>
            <pc:docMk/>
            <pc:sldMk cId="484130152" sldId="334"/>
            <ac:spMk id="10" creationId="{8FF5C955-8169-AF96-E8B4-13041CAE46A8}"/>
          </ac:spMkLst>
        </pc:spChg>
        <pc:spChg chg="add mod">
          <ac:chgData name="Ichinokawa Momoko" userId="97fbd8355b740407" providerId="LiveId" clId="{CE0624EB-D894-4FDD-A075-DA1E63AB4318}" dt="2023-12-13T04:02:02.987" v="20706" actId="1076"/>
          <ac:spMkLst>
            <pc:docMk/>
            <pc:sldMk cId="484130152" sldId="334"/>
            <ac:spMk id="11" creationId="{006BDE20-9E47-CF60-C29C-E584CA465D0A}"/>
          </ac:spMkLst>
        </pc:spChg>
        <pc:spChg chg="add mod">
          <ac:chgData name="Ichinokawa Momoko" userId="97fbd8355b740407" providerId="LiveId" clId="{CE0624EB-D894-4FDD-A075-DA1E63AB4318}" dt="2023-12-13T04:02:02.987" v="20706" actId="1076"/>
          <ac:spMkLst>
            <pc:docMk/>
            <pc:sldMk cId="484130152" sldId="334"/>
            <ac:spMk id="12" creationId="{B7E3A379-B126-5CCB-1198-06428BE05DC5}"/>
          </ac:spMkLst>
        </pc:spChg>
        <pc:spChg chg="add mod">
          <ac:chgData name="Ichinokawa Momoko" userId="97fbd8355b740407" providerId="LiveId" clId="{CE0624EB-D894-4FDD-A075-DA1E63AB4318}" dt="2023-12-13T04:02:02.987" v="20706" actId="1076"/>
          <ac:spMkLst>
            <pc:docMk/>
            <pc:sldMk cId="484130152" sldId="334"/>
            <ac:spMk id="16" creationId="{358A9AC7-5E2D-DC0F-2B5D-4670FB1E6287}"/>
          </ac:spMkLst>
        </pc:spChg>
        <pc:spChg chg="add mod">
          <ac:chgData name="Ichinokawa Momoko" userId="97fbd8355b740407" providerId="LiveId" clId="{CE0624EB-D894-4FDD-A075-DA1E63AB4318}" dt="2023-12-13T04:02:02.987" v="20706" actId="1076"/>
          <ac:spMkLst>
            <pc:docMk/>
            <pc:sldMk cId="484130152" sldId="334"/>
            <ac:spMk id="20" creationId="{A1563199-B6E1-98BA-18BB-D3881904B29A}"/>
          </ac:spMkLst>
        </pc:spChg>
        <pc:spChg chg="add mod">
          <ac:chgData name="Ichinokawa Momoko" userId="97fbd8355b740407" providerId="LiveId" clId="{CE0624EB-D894-4FDD-A075-DA1E63AB4318}" dt="2023-12-13T04:02:02.987" v="20706" actId="1076"/>
          <ac:spMkLst>
            <pc:docMk/>
            <pc:sldMk cId="484130152" sldId="334"/>
            <ac:spMk id="22" creationId="{E1A5D881-1ACD-21E7-1815-E6B97574395C}"/>
          </ac:spMkLst>
        </pc:spChg>
        <pc:spChg chg="add del mod">
          <ac:chgData name="Ichinokawa Momoko" userId="97fbd8355b740407" providerId="LiveId" clId="{CE0624EB-D894-4FDD-A075-DA1E63AB4318}" dt="2023-12-13T03:48:55.116" v="20062" actId="767"/>
          <ac:spMkLst>
            <pc:docMk/>
            <pc:sldMk cId="484130152" sldId="334"/>
            <ac:spMk id="23" creationId="{A93A3437-AA9A-A07D-2576-5F4911F2D4F0}"/>
          </ac:spMkLst>
        </pc:spChg>
        <pc:picChg chg="add del mod">
          <ac:chgData name="Ichinokawa Momoko" userId="97fbd8355b740407" providerId="LiveId" clId="{CE0624EB-D894-4FDD-A075-DA1E63AB4318}" dt="2023-12-13T03:50:58.148" v="20066" actId="478"/>
          <ac:picMkLst>
            <pc:docMk/>
            <pc:sldMk cId="484130152" sldId="334"/>
            <ac:picMk id="2" creationId="{59D26A03-C285-1A3E-7B05-4048DE761004}"/>
          </ac:picMkLst>
        </pc:picChg>
        <pc:picChg chg="add del mod">
          <ac:chgData name="Ichinokawa Momoko" userId="97fbd8355b740407" providerId="LiveId" clId="{CE0624EB-D894-4FDD-A075-DA1E63AB4318}" dt="2023-12-13T03:51:20.508" v="20075" actId="478"/>
          <ac:picMkLst>
            <pc:docMk/>
            <pc:sldMk cId="484130152" sldId="334"/>
            <ac:picMk id="25" creationId="{C5AEC215-7CE4-AC4D-DEC5-422D72034DE5}"/>
          </ac:picMkLst>
        </pc:picChg>
        <pc:cxnChg chg="add mod">
          <ac:chgData name="Ichinokawa Momoko" userId="97fbd8355b740407" providerId="LiveId" clId="{CE0624EB-D894-4FDD-A075-DA1E63AB4318}" dt="2023-12-13T04:02:02.987" v="20706" actId="1076"/>
          <ac:cxnSpMkLst>
            <pc:docMk/>
            <pc:sldMk cId="484130152" sldId="334"/>
            <ac:cxnSpMk id="14" creationId="{27FE4136-FD8D-8055-8ED7-DDC54DB88DFB}"/>
          </ac:cxnSpMkLst>
        </pc:cxnChg>
        <pc:cxnChg chg="add mod">
          <ac:chgData name="Ichinokawa Momoko" userId="97fbd8355b740407" providerId="LiveId" clId="{CE0624EB-D894-4FDD-A075-DA1E63AB4318}" dt="2023-12-13T04:02:02.987" v="20706" actId="1076"/>
          <ac:cxnSpMkLst>
            <pc:docMk/>
            <pc:sldMk cId="484130152" sldId="334"/>
            <ac:cxnSpMk id="18" creationId="{F6252F5B-A516-F4E3-CDC9-C25EF4503E0D}"/>
          </ac:cxnSpMkLst>
        </pc:cxnChg>
      </pc:sldChg>
      <pc:sldChg chg="modSp add mod">
        <pc:chgData name="Ichinokawa Momoko" userId="97fbd8355b740407" providerId="LiveId" clId="{CE0624EB-D894-4FDD-A075-DA1E63AB4318}" dt="2023-12-13T03:35:40.329" v="19450" actId="20577"/>
        <pc:sldMkLst>
          <pc:docMk/>
          <pc:sldMk cId="4075008390" sldId="335"/>
        </pc:sldMkLst>
        <pc:spChg chg="mod">
          <ac:chgData name="Ichinokawa Momoko" userId="97fbd8355b740407" providerId="LiveId" clId="{CE0624EB-D894-4FDD-A075-DA1E63AB4318}" dt="2023-12-13T03:35:40.329" v="19450" actId="20577"/>
          <ac:spMkLst>
            <pc:docMk/>
            <pc:sldMk cId="4075008390" sldId="335"/>
            <ac:spMk id="9" creationId="{86252E9B-5ABE-008E-E351-09D683AA8F26}"/>
          </ac:spMkLst>
        </pc:spChg>
        <pc:spChg chg="mod">
          <ac:chgData name="Ichinokawa Momoko" userId="97fbd8355b740407" providerId="LiveId" clId="{CE0624EB-D894-4FDD-A075-DA1E63AB4318}" dt="2023-12-11T11:37:56.194" v="12995" actId="207"/>
          <ac:spMkLst>
            <pc:docMk/>
            <pc:sldMk cId="4075008390" sldId="335"/>
            <ac:spMk id="10" creationId="{07363B1E-B524-046C-710A-1D3AFAADF0C1}"/>
          </ac:spMkLst>
        </pc:spChg>
      </pc:sldChg>
      <pc:sldChg chg="modSp add mod">
        <pc:chgData name="Ichinokawa Momoko" userId="97fbd8355b740407" providerId="LiveId" clId="{CE0624EB-D894-4FDD-A075-DA1E63AB4318}" dt="2023-12-13T07:02:09.165" v="25672" actId="13926"/>
        <pc:sldMkLst>
          <pc:docMk/>
          <pc:sldMk cId="812264175" sldId="336"/>
        </pc:sldMkLst>
        <pc:spChg chg="mod">
          <ac:chgData name="Ichinokawa Momoko" userId="97fbd8355b740407" providerId="LiveId" clId="{CE0624EB-D894-4FDD-A075-DA1E63AB4318}" dt="2023-12-13T06:55:50.597" v="25214" actId="207"/>
          <ac:spMkLst>
            <pc:docMk/>
            <pc:sldMk cId="812264175" sldId="336"/>
            <ac:spMk id="2" creationId="{FA1C5345-2018-8F52-F386-31290FE5AB89}"/>
          </ac:spMkLst>
        </pc:spChg>
        <pc:spChg chg="mod">
          <ac:chgData name="Ichinokawa Momoko" userId="97fbd8355b740407" providerId="LiveId" clId="{CE0624EB-D894-4FDD-A075-DA1E63AB4318}" dt="2023-12-13T06:56:37.904" v="25235" actId="1076"/>
          <ac:spMkLst>
            <pc:docMk/>
            <pc:sldMk cId="812264175" sldId="336"/>
            <ac:spMk id="57" creationId="{383A99B2-C5AA-E022-02B2-6897B7FE30D4}"/>
          </ac:spMkLst>
        </pc:spChg>
        <pc:spChg chg="mod">
          <ac:chgData name="Ichinokawa Momoko" userId="97fbd8355b740407" providerId="LiveId" clId="{CE0624EB-D894-4FDD-A075-DA1E63AB4318}" dt="2023-12-13T06:56:25.820" v="25231" actId="1076"/>
          <ac:spMkLst>
            <pc:docMk/>
            <pc:sldMk cId="812264175" sldId="336"/>
            <ac:spMk id="58" creationId="{0633E27C-3CAD-2B84-1FDD-3E7D877F5687}"/>
          </ac:spMkLst>
        </pc:spChg>
        <pc:spChg chg="mod">
          <ac:chgData name="Ichinokawa Momoko" userId="97fbd8355b740407" providerId="LiveId" clId="{CE0624EB-D894-4FDD-A075-DA1E63AB4318}" dt="2023-12-13T07:02:09.165" v="25672" actId="13926"/>
          <ac:spMkLst>
            <pc:docMk/>
            <pc:sldMk cId="812264175" sldId="336"/>
            <ac:spMk id="59" creationId="{CCD35284-97AA-2CAB-E1C5-D04A827E1325}"/>
          </ac:spMkLst>
        </pc:spChg>
        <pc:spChg chg="mod">
          <ac:chgData name="Ichinokawa Momoko" userId="97fbd8355b740407" providerId="LiveId" clId="{CE0624EB-D894-4FDD-A075-DA1E63AB4318}" dt="2023-12-13T07:01:38.224" v="25661" actId="1076"/>
          <ac:spMkLst>
            <pc:docMk/>
            <pc:sldMk cId="812264175" sldId="336"/>
            <ac:spMk id="60" creationId="{FFCC9716-C2A2-4534-0A6E-01181F7938B2}"/>
          </ac:spMkLst>
        </pc:spChg>
        <pc:spChg chg="mod">
          <ac:chgData name="Ichinokawa Momoko" userId="97fbd8355b740407" providerId="LiveId" clId="{CE0624EB-D894-4FDD-A075-DA1E63AB4318}" dt="2023-12-13T06:56:19.267" v="25230" actId="1076"/>
          <ac:spMkLst>
            <pc:docMk/>
            <pc:sldMk cId="812264175" sldId="336"/>
            <ac:spMk id="61" creationId="{23DC12EF-9A7C-0029-D99D-9B9469FEE5B5}"/>
          </ac:spMkLst>
        </pc:spChg>
        <pc:spChg chg="mod">
          <ac:chgData name="Ichinokawa Momoko" userId="97fbd8355b740407" providerId="LiveId" clId="{CE0624EB-D894-4FDD-A075-DA1E63AB4318}" dt="2023-12-13T06:57:09.578" v="25238" actId="1076"/>
          <ac:spMkLst>
            <pc:docMk/>
            <pc:sldMk cId="812264175" sldId="336"/>
            <ac:spMk id="62" creationId="{89D3CB17-DEDC-C35A-B0C0-FD1FEA229431}"/>
          </ac:spMkLst>
        </pc:spChg>
        <pc:picChg chg="mod">
          <ac:chgData name="Ichinokawa Momoko" userId="97fbd8355b740407" providerId="LiveId" clId="{CE0624EB-D894-4FDD-A075-DA1E63AB4318}" dt="2023-12-13T07:01:35.636" v="25660" actId="1076"/>
          <ac:picMkLst>
            <pc:docMk/>
            <pc:sldMk cId="812264175" sldId="336"/>
            <ac:picMk id="55" creationId="{55D7958A-C619-C9EA-BD91-22B74BCB4E12}"/>
          </ac:picMkLst>
        </pc:picChg>
        <pc:picChg chg="mod">
          <ac:chgData name="Ichinokawa Momoko" userId="97fbd8355b740407" providerId="LiveId" clId="{CE0624EB-D894-4FDD-A075-DA1E63AB4318}" dt="2023-12-13T07:01:43.248" v="25663" actId="1076"/>
          <ac:picMkLst>
            <pc:docMk/>
            <pc:sldMk cId="812264175" sldId="336"/>
            <ac:picMk id="56" creationId="{F286E1BB-E125-BFCC-441E-835403D442F4}"/>
          </ac:picMkLst>
        </pc:picChg>
      </pc:sldChg>
      <pc:sldChg chg="addSp delSp modSp new del mod ord">
        <pc:chgData name="Ichinokawa Momoko" userId="97fbd8355b740407" providerId="LiveId" clId="{CE0624EB-D894-4FDD-A075-DA1E63AB4318}" dt="2023-12-13T06:54:03.122" v="25177" actId="2696"/>
        <pc:sldMkLst>
          <pc:docMk/>
          <pc:sldMk cId="1412050555" sldId="336"/>
        </pc:sldMkLst>
        <pc:spChg chg="mod">
          <ac:chgData name="Ichinokawa Momoko" userId="97fbd8355b740407" providerId="LiveId" clId="{CE0624EB-D894-4FDD-A075-DA1E63AB4318}" dt="2023-12-11T14:03:16.010" v="14458" actId="6549"/>
          <ac:spMkLst>
            <pc:docMk/>
            <pc:sldMk cId="1412050555" sldId="336"/>
            <ac:spMk id="2" creationId="{FA1C5345-2018-8F52-F386-31290FE5AB89}"/>
          </ac:spMkLst>
        </pc:spChg>
        <pc:spChg chg="del">
          <ac:chgData name="Ichinokawa Momoko" userId="97fbd8355b740407" providerId="LiveId" clId="{CE0624EB-D894-4FDD-A075-DA1E63AB4318}" dt="2023-12-11T13:49:49.108" v="13442" actId="478"/>
          <ac:spMkLst>
            <pc:docMk/>
            <pc:sldMk cId="1412050555" sldId="336"/>
            <ac:spMk id="3" creationId="{15D1AAF9-9E31-8441-40A5-B016A48E0678}"/>
          </ac:spMkLst>
        </pc:spChg>
        <pc:spChg chg="add del mod">
          <ac:chgData name="Ichinokawa Momoko" userId="97fbd8355b740407" providerId="LiveId" clId="{CE0624EB-D894-4FDD-A075-DA1E63AB4318}" dt="2023-12-11T13:55:44.264" v="13683" actId="478"/>
          <ac:spMkLst>
            <pc:docMk/>
            <pc:sldMk cId="1412050555" sldId="336"/>
            <ac:spMk id="29" creationId="{97727D00-8C06-82B5-DDC2-C4B967EB9EE6}"/>
          </ac:spMkLst>
        </pc:spChg>
        <pc:spChg chg="add del mod">
          <ac:chgData name="Ichinokawa Momoko" userId="97fbd8355b740407" providerId="LiveId" clId="{CE0624EB-D894-4FDD-A075-DA1E63AB4318}" dt="2023-12-11T13:55:44.264" v="13683" actId="478"/>
          <ac:spMkLst>
            <pc:docMk/>
            <pc:sldMk cId="1412050555" sldId="336"/>
            <ac:spMk id="30" creationId="{E42A7FD7-6818-0126-97B6-00DFD4835B02}"/>
          </ac:spMkLst>
        </pc:spChg>
        <pc:spChg chg="add del mod">
          <ac:chgData name="Ichinokawa Momoko" userId="97fbd8355b740407" providerId="LiveId" clId="{CE0624EB-D894-4FDD-A075-DA1E63AB4318}" dt="2023-12-11T13:54:53.759" v="13670"/>
          <ac:spMkLst>
            <pc:docMk/>
            <pc:sldMk cId="1412050555" sldId="336"/>
            <ac:spMk id="54" creationId="{C5446747-7B8A-7C78-65F9-47F072F20263}"/>
          </ac:spMkLst>
        </pc:spChg>
        <pc:spChg chg="add mod">
          <ac:chgData name="Ichinokawa Momoko" userId="97fbd8355b740407" providerId="LiveId" clId="{CE0624EB-D894-4FDD-A075-DA1E63AB4318}" dt="2023-12-11T13:59:12.896" v="14045" actId="1076"/>
          <ac:spMkLst>
            <pc:docMk/>
            <pc:sldMk cId="1412050555" sldId="336"/>
            <ac:spMk id="57" creationId="{383A99B2-C5AA-E022-02B2-6897B7FE30D4}"/>
          </ac:spMkLst>
        </pc:spChg>
        <pc:spChg chg="add mod">
          <ac:chgData name="Ichinokawa Momoko" userId="97fbd8355b740407" providerId="LiveId" clId="{CE0624EB-D894-4FDD-A075-DA1E63AB4318}" dt="2023-12-11T13:59:08.921" v="14044" actId="1076"/>
          <ac:spMkLst>
            <pc:docMk/>
            <pc:sldMk cId="1412050555" sldId="336"/>
            <ac:spMk id="58" creationId="{0633E27C-3CAD-2B84-1FDD-3E7D877F5687}"/>
          </ac:spMkLst>
        </pc:spChg>
        <pc:spChg chg="add mod">
          <ac:chgData name="Ichinokawa Momoko" userId="97fbd8355b740407" providerId="LiveId" clId="{CE0624EB-D894-4FDD-A075-DA1E63AB4318}" dt="2023-12-11T14:03:07.397" v="14442" actId="20577"/>
          <ac:spMkLst>
            <pc:docMk/>
            <pc:sldMk cId="1412050555" sldId="336"/>
            <ac:spMk id="59" creationId="{CCD35284-97AA-2CAB-E1C5-D04A827E1325}"/>
          </ac:spMkLst>
        </pc:spChg>
        <pc:spChg chg="add mod">
          <ac:chgData name="Ichinokawa Momoko" userId="97fbd8355b740407" providerId="LiveId" clId="{CE0624EB-D894-4FDD-A075-DA1E63AB4318}" dt="2023-12-11T14:07:53.008" v="14822" actId="1076"/>
          <ac:spMkLst>
            <pc:docMk/>
            <pc:sldMk cId="1412050555" sldId="336"/>
            <ac:spMk id="60" creationId="{FFCC9716-C2A2-4534-0A6E-01181F7938B2}"/>
          </ac:spMkLst>
        </pc:spChg>
        <pc:spChg chg="add mod">
          <ac:chgData name="Ichinokawa Momoko" userId="97fbd8355b740407" providerId="LiveId" clId="{CE0624EB-D894-4FDD-A075-DA1E63AB4318}" dt="2023-12-11T14:08:03.245" v="14828" actId="20577"/>
          <ac:spMkLst>
            <pc:docMk/>
            <pc:sldMk cId="1412050555" sldId="336"/>
            <ac:spMk id="61" creationId="{23DC12EF-9A7C-0029-D99D-9B9469FEE5B5}"/>
          </ac:spMkLst>
        </pc:spChg>
        <pc:spChg chg="add mod">
          <ac:chgData name="Ichinokawa Momoko" userId="97fbd8355b740407" providerId="LiveId" clId="{CE0624EB-D894-4FDD-A075-DA1E63AB4318}" dt="2023-12-11T14:08:16.035" v="14831" actId="1076"/>
          <ac:spMkLst>
            <pc:docMk/>
            <pc:sldMk cId="1412050555" sldId="336"/>
            <ac:spMk id="62" creationId="{89D3CB17-DEDC-C35A-B0C0-FD1FEA229431}"/>
          </ac:spMkLst>
        </pc:spChg>
        <pc:spChg chg="add mod">
          <ac:chgData name="Ichinokawa Momoko" userId="97fbd8355b740407" providerId="LiveId" clId="{CE0624EB-D894-4FDD-A075-DA1E63AB4318}" dt="2023-12-11T14:08:13.185" v="14830" actId="1076"/>
          <ac:spMkLst>
            <pc:docMk/>
            <pc:sldMk cId="1412050555" sldId="336"/>
            <ac:spMk id="63" creationId="{85C05AE1-2D4A-4B3D-6C5E-793D0955C532}"/>
          </ac:spMkLst>
        </pc:spChg>
        <pc:grpChg chg="del mod">
          <ac:chgData name="Ichinokawa Momoko" userId="97fbd8355b740407" providerId="LiveId" clId="{CE0624EB-D894-4FDD-A075-DA1E63AB4318}" dt="2023-12-11T13:55:47.069" v="13684" actId="478"/>
          <ac:grpSpMkLst>
            <pc:docMk/>
            <pc:sldMk cId="1412050555" sldId="336"/>
            <ac:grpSpMk id="10" creationId="{E86AD2D4-1605-569F-B7E0-46792649E198}"/>
          </ac:grpSpMkLst>
        </pc:grpChg>
        <pc:grpChg chg="add del mod">
          <ac:chgData name="Ichinokawa Momoko" userId="97fbd8355b740407" providerId="LiveId" clId="{CE0624EB-D894-4FDD-A075-DA1E63AB4318}" dt="2023-12-11T13:54:53.759" v="13670"/>
          <ac:grpSpMkLst>
            <pc:docMk/>
            <pc:sldMk cId="1412050555" sldId="336"/>
            <ac:grpSpMk id="35" creationId="{6E7485DD-898D-D1CA-989F-13BB17B57ED8}"/>
          </ac:grpSpMkLst>
        </pc:grpChg>
        <pc:picChg chg="add del">
          <ac:chgData name="Ichinokawa Momoko" userId="97fbd8355b740407" providerId="LiveId" clId="{CE0624EB-D894-4FDD-A075-DA1E63AB4318}" dt="2023-12-11T13:54:42.314" v="13668"/>
          <ac:picMkLst>
            <pc:docMk/>
            <pc:sldMk cId="1412050555" sldId="336"/>
            <ac:picMk id="33" creationId="{A0D596AA-B4E6-B9C6-5586-884816A4291E}"/>
          </ac:picMkLst>
        </pc:picChg>
        <pc:picChg chg="add mod">
          <ac:chgData name="Ichinokawa Momoko" userId="97fbd8355b740407" providerId="LiveId" clId="{CE0624EB-D894-4FDD-A075-DA1E63AB4318}" dt="2023-12-11T13:59:19.924" v="14048" actId="1076"/>
          <ac:picMkLst>
            <pc:docMk/>
            <pc:sldMk cId="1412050555" sldId="336"/>
            <ac:picMk id="55" creationId="{55D7958A-C619-C9EA-BD91-22B74BCB4E12}"/>
          </ac:picMkLst>
        </pc:picChg>
        <pc:picChg chg="add mod">
          <ac:chgData name="Ichinokawa Momoko" userId="97fbd8355b740407" providerId="LiveId" clId="{CE0624EB-D894-4FDD-A075-DA1E63AB4318}" dt="2023-12-11T13:59:23.313" v="14050" actId="1076"/>
          <ac:picMkLst>
            <pc:docMk/>
            <pc:sldMk cId="1412050555" sldId="336"/>
            <ac:picMk id="56" creationId="{F286E1BB-E125-BFCC-441E-835403D442F4}"/>
          </ac:picMkLst>
        </pc:picChg>
        <pc:inkChg chg="add del mod">
          <ac:chgData name="Ichinokawa Momoko" userId="97fbd8355b740407" providerId="LiveId" clId="{CE0624EB-D894-4FDD-A075-DA1E63AB4318}" dt="2023-12-11T13:55:49.256" v="13685" actId="478"/>
          <ac:inkMkLst>
            <pc:docMk/>
            <pc:sldMk cId="1412050555" sldId="336"/>
            <ac:inkMk id="7" creationId="{B3860D09-37DB-2855-07F0-4FF7D8291EF3}"/>
          </ac:inkMkLst>
        </pc:inkChg>
        <pc:inkChg chg="add mod">
          <ac:chgData name="Ichinokawa Momoko" userId="97fbd8355b740407" providerId="LiveId" clId="{CE0624EB-D894-4FDD-A075-DA1E63AB4318}" dt="2023-12-11T13:48:53.491" v="13424"/>
          <ac:inkMkLst>
            <pc:docMk/>
            <pc:sldMk cId="1412050555" sldId="336"/>
            <ac:inkMk id="8" creationId="{0BF2FEE8-5806-BFBE-AC9D-7A4D396C9607}"/>
          </ac:inkMkLst>
        </pc:inkChg>
        <pc:inkChg chg="add mod">
          <ac:chgData name="Ichinokawa Momoko" userId="97fbd8355b740407" providerId="LiveId" clId="{CE0624EB-D894-4FDD-A075-DA1E63AB4318}" dt="2023-12-11T13:48:53.491" v="13424"/>
          <ac:inkMkLst>
            <pc:docMk/>
            <pc:sldMk cId="1412050555" sldId="336"/>
            <ac:inkMk id="9" creationId="{0526ED52-F25E-3AFE-E706-D33A6D5BF32D}"/>
          </ac:inkMkLst>
        </pc:inkChg>
        <pc:inkChg chg="add del mod">
          <ac:chgData name="Ichinokawa Momoko" userId="97fbd8355b740407" providerId="LiveId" clId="{CE0624EB-D894-4FDD-A075-DA1E63AB4318}" dt="2023-12-11T13:55:44.264" v="13683" actId="478"/>
          <ac:inkMkLst>
            <pc:docMk/>
            <pc:sldMk cId="1412050555" sldId="336"/>
            <ac:inkMk id="11" creationId="{A4437F08-6D82-07D9-0B71-5B4071889E65}"/>
          </ac:inkMkLst>
        </pc:inkChg>
        <pc:inkChg chg="add del mod">
          <ac:chgData name="Ichinokawa Momoko" userId="97fbd8355b740407" providerId="LiveId" clId="{CE0624EB-D894-4FDD-A075-DA1E63AB4318}" dt="2023-12-11T13:55:44.264" v="13683" actId="478"/>
          <ac:inkMkLst>
            <pc:docMk/>
            <pc:sldMk cId="1412050555" sldId="336"/>
            <ac:inkMk id="12" creationId="{C3539B2C-C7D3-5953-2A17-ED5BBCC243CD}"/>
          </ac:inkMkLst>
        </pc:inkChg>
        <pc:inkChg chg="add del mod">
          <ac:chgData name="Ichinokawa Momoko" userId="97fbd8355b740407" providerId="LiveId" clId="{CE0624EB-D894-4FDD-A075-DA1E63AB4318}" dt="2023-12-11T13:55:44.264" v="13683" actId="478"/>
          <ac:inkMkLst>
            <pc:docMk/>
            <pc:sldMk cId="1412050555" sldId="336"/>
            <ac:inkMk id="13" creationId="{82890E21-297E-A5A1-59AA-8D55B63CFCC6}"/>
          </ac:inkMkLst>
        </pc:inkChg>
        <pc:inkChg chg="add del mod">
          <ac:chgData name="Ichinokawa Momoko" userId="97fbd8355b740407" providerId="LiveId" clId="{CE0624EB-D894-4FDD-A075-DA1E63AB4318}" dt="2023-12-11T13:55:44.264" v="13683" actId="478"/>
          <ac:inkMkLst>
            <pc:docMk/>
            <pc:sldMk cId="1412050555" sldId="336"/>
            <ac:inkMk id="14" creationId="{B56256D8-4376-7FEF-CCB0-268F2FDBE3AF}"/>
          </ac:inkMkLst>
        </pc:inkChg>
        <pc:inkChg chg="add del mod">
          <ac:chgData name="Ichinokawa Momoko" userId="97fbd8355b740407" providerId="LiveId" clId="{CE0624EB-D894-4FDD-A075-DA1E63AB4318}" dt="2023-12-11T13:55:44.264" v="13683" actId="478"/>
          <ac:inkMkLst>
            <pc:docMk/>
            <pc:sldMk cId="1412050555" sldId="336"/>
            <ac:inkMk id="15" creationId="{82E94221-4ECB-7BBB-2A9D-20B93F6DFD2D}"/>
          </ac:inkMkLst>
        </pc:inkChg>
        <pc:inkChg chg="add del mod">
          <ac:chgData name="Ichinokawa Momoko" userId="97fbd8355b740407" providerId="LiveId" clId="{CE0624EB-D894-4FDD-A075-DA1E63AB4318}" dt="2023-12-11T13:55:44.264" v="13683" actId="478"/>
          <ac:inkMkLst>
            <pc:docMk/>
            <pc:sldMk cId="1412050555" sldId="336"/>
            <ac:inkMk id="16" creationId="{9AD4FA4C-CCCD-C759-EC88-8462C61D5028}"/>
          </ac:inkMkLst>
        </pc:inkChg>
        <pc:inkChg chg="add del mod">
          <ac:chgData name="Ichinokawa Momoko" userId="97fbd8355b740407" providerId="LiveId" clId="{CE0624EB-D894-4FDD-A075-DA1E63AB4318}" dt="2023-12-11T13:55:44.264" v="13683" actId="478"/>
          <ac:inkMkLst>
            <pc:docMk/>
            <pc:sldMk cId="1412050555" sldId="336"/>
            <ac:inkMk id="17" creationId="{1D1AA2DC-64CC-993C-E5FE-4BDE55C57C9B}"/>
          </ac:inkMkLst>
        </pc:inkChg>
        <pc:inkChg chg="add del mod">
          <ac:chgData name="Ichinokawa Momoko" userId="97fbd8355b740407" providerId="LiveId" clId="{CE0624EB-D894-4FDD-A075-DA1E63AB4318}" dt="2023-12-11T13:55:44.264" v="13683" actId="478"/>
          <ac:inkMkLst>
            <pc:docMk/>
            <pc:sldMk cId="1412050555" sldId="336"/>
            <ac:inkMk id="18" creationId="{C4B3CED7-6E2F-A8D4-96B9-E7A850D68C75}"/>
          </ac:inkMkLst>
        </pc:inkChg>
        <pc:inkChg chg="add del mod">
          <ac:chgData name="Ichinokawa Momoko" userId="97fbd8355b740407" providerId="LiveId" clId="{CE0624EB-D894-4FDD-A075-DA1E63AB4318}" dt="2023-12-11T13:55:44.264" v="13683" actId="478"/>
          <ac:inkMkLst>
            <pc:docMk/>
            <pc:sldMk cId="1412050555" sldId="336"/>
            <ac:inkMk id="19" creationId="{56CD0309-633F-83DA-730B-393CA8E55DDE}"/>
          </ac:inkMkLst>
        </pc:inkChg>
        <pc:inkChg chg="add del mod">
          <ac:chgData name="Ichinokawa Momoko" userId="97fbd8355b740407" providerId="LiveId" clId="{CE0624EB-D894-4FDD-A075-DA1E63AB4318}" dt="2023-12-11T13:55:44.264" v="13683" actId="478"/>
          <ac:inkMkLst>
            <pc:docMk/>
            <pc:sldMk cId="1412050555" sldId="336"/>
            <ac:inkMk id="20" creationId="{22104BF0-84BC-71C1-2A81-59820804D2B6}"/>
          </ac:inkMkLst>
        </pc:inkChg>
        <pc:inkChg chg="add del mod">
          <ac:chgData name="Ichinokawa Momoko" userId="97fbd8355b740407" providerId="LiveId" clId="{CE0624EB-D894-4FDD-A075-DA1E63AB4318}" dt="2023-12-11T13:55:44.264" v="13683" actId="478"/>
          <ac:inkMkLst>
            <pc:docMk/>
            <pc:sldMk cId="1412050555" sldId="336"/>
            <ac:inkMk id="21" creationId="{053E6FBD-0D31-D8AE-E78E-D4DE2706C448}"/>
          </ac:inkMkLst>
        </pc:inkChg>
        <pc:inkChg chg="add del mod">
          <ac:chgData name="Ichinokawa Momoko" userId="97fbd8355b740407" providerId="LiveId" clId="{CE0624EB-D894-4FDD-A075-DA1E63AB4318}" dt="2023-12-11T13:55:44.264" v="13683" actId="478"/>
          <ac:inkMkLst>
            <pc:docMk/>
            <pc:sldMk cId="1412050555" sldId="336"/>
            <ac:inkMk id="22" creationId="{764939FC-CE8C-6BB7-0587-7D9C38B8DBFD}"/>
          </ac:inkMkLst>
        </pc:inkChg>
        <pc:inkChg chg="add del mod">
          <ac:chgData name="Ichinokawa Momoko" userId="97fbd8355b740407" providerId="LiveId" clId="{CE0624EB-D894-4FDD-A075-DA1E63AB4318}" dt="2023-12-11T13:55:44.264" v="13683" actId="478"/>
          <ac:inkMkLst>
            <pc:docMk/>
            <pc:sldMk cId="1412050555" sldId="336"/>
            <ac:inkMk id="23" creationId="{1A969748-4A19-438A-E3CA-84DC12EC32F3}"/>
          </ac:inkMkLst>
        </pc:inkChg>
        <pc:inkChg chg="add del mod">
          <ac:chgData name="Ichinokawa Momoko" userId="97fbd8355b740407" providerId="LiveId" clId="{CE0624EB-D894-4FDD-A075-DA1E63AB4318}" dt="2023-12-11T13:55:44.264" v="13683" actId="478"/>
          <ac:inkMkLst>
            <pc:docMk/>
            <pc:sldMk cId="1412050555" sldId="336"/>
            <ac:inkMk id="24" creationId="{B9C41121-70C0-105C-53FB-6696334263C2}"/>
          </ac:inkMkLst>
        </pc:inkChg>
        <pc:inkChg chg="add del mod">
          <ac:chgData name="Ichinokawa Momoko" userId="97fbd8355b740407" providerId="LiveId" clId="{CE0624EB-D894-4FDD-A075-DA1E63AB4318}" dt="2023-12-11T13:55:44.264" v="13683" actId="478"/>
          <ac:inkMkLst>
            <pc:docMk/>
            <pc:sldMk cId="1412050555" sldId="336"/>
            <ac:inkMk id="25" creationId="{71EB54B8-FBE3-7D88-F3C3-EA4C37C76FF2}"/>
          </ac:inkMkLst>
        </pc:inkChg>
        <pc:inkChg chg="add del mod">
          <ac:chgData name="Ichinokawa Momoko" userId="97fbd8355b740407" providerId="LiveId" clId="{CE0624EB-D894-4FDD-A075-DA1E63AB4318}" dt="2023-12-11T13:55:44.264" v="13683" actId="478"/>
          <ac:inkMkLst>
            <pc:docMk/>
            <pc:sldMk cId="1412050555" sldId="336"/>
            <ac:inkMk id="26" creationId="{F4E9F3BB-CF87-836B-5017-6D43E76D6992}"/>
          </ac:inkMkLst>
        </pc:inkChg>
        <pc:inkChg chg="add del mod">
          <ac:chgData name="Ichinokawa Momoko" userId="97fbd8355b740407" providerId="LiveId" clId="{CE0624EB-D894-4FDD-A075-DA1E63AB4318}" dt="2023-12-11T13:55:44.264" v="13683" actId="478"/>
          <ac:inkMkLst>
            <pc:docMk/>
            <pc:sldMk cId="1412050555" sldId="336"/>
            <ac:inkMk id="27" creationId="{C8292144-598C-FE29-A219-C598382FEAB1}"/>
          </ac:inkMkLst>
        </pc:inkChg>
        <pc:inkChg chg="add del mod">
          <ac:chgData name="Ichinokawa Momoko" userId="97fbd8355b740407" providerId="LiveId" clId="{CE0624EB-D894-4FDD-A075-DA1E63AB4318}" dt="2023-12-11T13:55:44.264" v="13683" actId="478"/>
          <ac:inkMkLst>
            <pc:docMk/>
            <pc:sldMk cId="1412050555" sldId="336"/>
            <ac:inkMk id="28" creationId="{4B231D9B-52EA-5031-F51E-679CAC12D173}"/>
          </ac:inkMkLst>
        </pc:inkChg>
        <pc:inkChg chg="add del mod">
          <ac:chgData name="Ichinokawa Momoko" userId="97fbd8355b740407" providerId="LiveId" clId="{CE0624EB-D894-4FDD-A075-DA1E63AB4318}" dt="2023-12-11T13:51:36.401" v="13541" actId="478"/>
          <ac:inkMkLst>
            <pc:docMk/>
            <pc:sldMk cId="1412050555" sldId="336"/>
            <ac:inkMk id="31" creationId="{585BB704-0239-F1A3-97EF-5357C2FAC29F}"/>
          </ac:inkMkLst>
        </pc:inkChg>
        <pc:inkChg chg="add del mod">
          <ac:chgData name="Ichinokawa Momoko" userId="97fbd8355b740407" providerId="LiveId" clId="{CE0624EB-D894-4FDD-A075-DA1E63AB4318}" dt="2023-12-11T13:55:44.264" v="13683" actId="478"/>
          <ac:inkMkLst>
            <pc:docMk/>
            <pc:sldMk cId="1412050555" sldId="336"/>
            <ac:inkMk id="32" creationId="{3DDDECFC-E3D8-44BB-2F4D-FBB104B510F9}"/>
          </ac:inkMkLst>
        </pc:inkChg>
        <pc:inkChg chg="add del mod">
          <ac:chgData name="Ichinokawa Momoko" userId="97fbd8355b740407" providerId="LiveId" clId="{CE0624EB-D894-4FDD-A075-DA1E63AB4318}" dt="2023-12-11T13:54:53.759" v="13670"/>
          <ac:inkMkLst>
            <pc:docMk/>
            <pc:sldMk cId="1412050555" sldId="336"/>
            <ac:inkMk id="34" creationId="{F751EADF-3C91-470B-C8EF-6314BFA18A19}"/>
          </ac:inkMkLst>
        </pc:inkChg>
        <pc:inkChg chg="mod">
          <ac:chgData name="Ichinokawa Momoko" userId="97fbd8355b740407" providerId="LiveId" clId="{CE0624EB-D894-4FDD-A075-DA1E63AB4318}" dt="2023-12-11T13:54:52.190" v="13669"/>
          <ac:inkMkLst>
            <pc:docMk/>
            <pc:sldMk cId="1412050555" sldId="336"/>
            <ac:inkMk id="36" creationId="{26E3F6E6-26BB-C8B6-ACD0-7594812D1A81}"/>
          </ac:inkMkLst>
        </pc:inkChg>
        <pc:inkChg chg="mod">
          <ac:chgData name="Ichinokawa Momoko" userId="97fbd8355b740407" providerId="LiveId" clId="{CE0624EB-D894-4FDD-A075-DA1E63AB4318}" dt="2023-12-11T13:54:52.190" v="13669"/>
          <ac:inkMkLst>
            <pc:docMk/>
            <pc:sldMk cId="1412050555" sldId="336"/>
            <ac:inkMk id="37" creationId="{D1C846A2-6B96-273C-469B-36FD97121628}"/>
          </ac:inkMkLst>
        </pc:inkChg>
        <pc:inkChg chg="add del mod">
          <ac:chgData name="Ichinokawa Momoko" userId="97fbd8355b740407" providerId="LiveId" clId="{CE0624EB-D894-4FDD-A075-DA1E63AB4318}" dt="2023-12-11T13:54:53.759" v="13670"/>
          <ac:inkMkLst>
            <pc:docMk/>
            <pc:sldMk cId="1412050555" sldId="336"/>
            <ac:inkMk id="38" creationId="{54CDA240-D42F-BBE9-9CC3-E96431E7DEB1}"/>
          </ac:inkMkLst>
        </pc:inkChg>
        <pc:inkChg chg="add del mod">
          <ac:chgData name="Ichinokawa Momoko" userId="97fbd8355b740407" providerId="LiveId" clId="{CE0624EB-D894-4FDD-A075-DA1E63AB4318}" dt="2023-12-11T13:54:53.759" v="13670"/>
          <ac:inkMkLst>
            <pc:docMk/>
            <pc:sldMk cId="1412050555" sldId="336"/>
            <ac:inkMk id="39" creationId="{D4D42238-8375-B9AB-0E5E-9268C275FBAF}"/>
          </ac:inkMkLst>
        </pc:inkChg>
        <pc:inkChg chg="add del mod">
          <ac:chgData name="Ichinokawa Momoko" userId="97fbd8355b740407" providerId="LiveId" clId="{CE0624EB-D894-4FDD-A075-DA1E63AB4318}" dt="2023-12-11T13:54:53.759" v="13670"/>
          <ac:inkMkLst>
            <pc:docMk/>
            <pc:sldMk cId="1412050555" sldId="336"/>
            <ac:inkMk id="40" creationId="{1A6E8AE6-8BC2-D82B-B7DA-D3909BD1B8B1}"/>
          </ac:inkMkLst>
        </pc:inkChg>
        <pc:inkChg chg="add del mod">
          <ac:chgData name="Ichinokawa Momoko" userId="97fbd8355b740407" providerId="LiveId" clId="{CE0624EB-D894-4FDD-A075-DA1E63AB4318}" dt="2023-12-11T13:54:53.759" v="13670"/>
          <ac:inkMkLst>
            <pc:docMk/>
            <pc:sldMk cId="1412050555" sldId="336"/>
            <ac:inkMk id="41" creationId="{7D05E98F-BE75-2C6D-2BBC-4ABF2604CFFF}"/>
          </ac:inkMkLst>
        </pc:inkChg>
        <pc:inkChg chg="add del mod">
          <ac:chgData name="Ichinokawa Momoko" userId="97fbd8355b740407" providerId="LiveId" clId="{CE0624EB-D894-4FDD-A075-DA1E63AB4318}" dt="2023-12-11T13:54:53.759" v="13670"/>
          <ac:inkMkLst>
            <pc:docMk/>
            <pc:sldMk cId="1412050555" sldId="336"/>
            <ac:inkMk id="42" creationId="{14E2154D-4543-8500-FD59-706B3F73CE52}"/>
          </ac:inkMkLst>
        </pc:inkChg>
        <pc:inkChg chg="add del mod">
          <ac:chgData name="Ichinokawa Momoko" userId="97fbd8355b740407" providerId="LiveId" clId="{CE0624EB-D894-4FDD-A075-DA1E63AB4318}" dt="2023-12-11T13:54:53.759" v="13670"/>
          <ac:inkMkLst>
            <pc:docMk/>
            <pc:sldMk cId="1412050555" sldId="336"/>
            <ac:inkMk id="43" creationId="{6694E82C-8024-89C3-27E7-CDBA7E30449B}"/>
          </ac:inkMkLst>
        </pc:inkChg>
        <pc:inkChg chg="add del mod">
          <ac:chgData name="Ichinokawa Momoko" userId="97fbd8355b740407" providerId="LiveId" clId="{CE0624EB-D894-4FDD-A075-DA1E63AB4318}" dt="2023-12-11T13:54:53.759" v="13670"/>
          <ac:inkMkLst>
            <pc:docMk/>
            <pc:sldMk cId="1412050555" sldId="336"/>
            <ac:inkMk id="44" creationId="{ECEBD9E8-72EF-1836-2B58-C9C1F93256C6}"/>
          </ac:inkMkLst>
        </pc:inkChg>
        <pc:inkChg chg="add del mod">
          <ac:chgData name="Ichinokawa Momoko" userId="97fbd8355b740407" providerId="LiveId" clId="{CE0624EB-D894-4FDD-A075-DA1E63AB4318}" dt="2023-12-11T13:54:53.759" v="13670"/>
          <ac:inkMkLst>
            <pc:docMk/>
            <pc:sldMk cId="1412050555" sldId="336"/>
            <ac:inkMk id="45" creationId="{32948D00-AB6B-9FFB-DADF-A94CBB3F649A}"/>
          </ac:inkMkLst>
        </pc:inkChg>
        <pc:inkChg chg="add del mod">
          <ac:chgData name="Ichinokawa Momoko" userId="97fbd8355b740407" providerId="LiveId" clId="{CE0624EB-D894-4FDD-A075-DA1E63AB4318}" dt="2023-12-11T13:54:53.759" v="13670"/>
          <ac:inkMkLst>
            <pc:docMk/>
            <pc:sldMk cId="1412050555" sldId="336"/>
            <ac:inkMk id="46" creationId="{4E900041-3524-6391-BF68-9085C944DB27}"/>
          </ac:inkMkLst>
        </pc:inkChg>
        <pc:inkChg chg="add del mod">
          <ac:chgData name="Ichinokawa Momoko" userId="97fbd8355b740407" providerId="LiveId" clId="{CE0624EB-D894-4FDD-A075-DA1E63AB4318}" dt="2023-12-11T13:54:53.759" v="13670"/>
          <ac:inkMkLst>
            <pc:docMk/>
            <pc:sldMk cId="1412050555" sldId="336"/>
            <ac:inkMk id="47" creationId="{E2198544-175E-BB06-9E02-72594BA43931}"/>
          </ac:inkMkLst>
        </pc:inkChg>
        <pc:inkChg chg="add del mod">
          <ac:chgData name="Ichinokawa Momoko" userId="97fbd8355b740407" providerId="LiveId" clId="{CE0624EB-D894-4FDD-A075-DA1E63AB4318}" dt="2023-12-11T13:54:53.759" v="13670"/>
          <ac:inkMkLst>
            <pc:docMk/>
            <pc:sldMk cId="1412050555" sldId="336"/>
            <ac:inkMk id="48" creationId="{6954F930-DF01-B280-32E4-1244B8484C79}"/>
          </ac:inkMkLst>
        </pc:inkChg>
        <pc:inkChg chg="add del mod">
          <ac:chgData name="Ichinokawa Momoko" userId="97fbd8355b740407" providerId="LiveId" clId="{CE0624EB-D894-4FDD-A075-DA1E63AB4318}" dt="2023-12-11T13:54:53.759" v="13670"/>
          <ac:inkMkLst>
            <pc:docMk/>
            <pc:sldMk cId="1412050555" sldId="336"/>
            <ac:inkMk id="49" creationId="{93CFA7F6-F2AA-56BF-D760-6FE63DDFC4FA}"/>
          </ac:inkMkLst>
        </pc:inkChg>
        <pc:inkChg chg="add del mod">
          <ac:chgData name="Ichinokawa Momoko" userId="97fbd8355b740407" providerId="LiveId" clId="{CE0624EB-D894-4FDD-A075-DA1E63AB4318}" dt="2023-12-11T13:54:53.759" v="13670"/>
          <ac:inkMkLst>
            <pc:docMk/>
            <pc:sldMk cId="1412050555" sldId="336"/>
            <ac:inkMk id="50" creationId="{84354007-588A-3E3A-1C1C-9F8B6BAFB60D}"/>
          </ac:inkMkLst>
        </pc:inkChg>
        <pc:inkChg chg="add del mod">
          <ac:chgData name="Ichinokawa Momoko" userId="97fbd8355b740407" providerId="LiveId" clId="{CE0624EB-D894-4FDD-A075-DA1E63AB4318}" dt="2023-12-11T13:54:53.759" v="13670"/>
          <ac:inkMkLst>
            <pc:docMk/>
            <pc:sldMk cId="1412050555" sldId="336"/>
            <ac:inkMk id="51" creationId="{4DA3756B-800D-3BE2-91CC-1C2D349F503D}"/>
          </ac:inkMkLst>
        </pc:inkChg>
        <pc:inkChg chg="add del mod">
          <ac:chgData name="Ichinokawa Momoko" userId="97fbd8355b740407" providerId="LiveId" clId="{CE0624EB-D894-4FDD-A075-DA1E63AB4318}" dt="2023-12-11T13:54:53.759" v="13670"/>
          <ac:inkMkLst>
            <pc:docMk/>
            <pc:sldMk cId="1412050555" sldId="336"/>
            <ac:inkMk id="52" creationId="{9D416792-CEF4-5108-3B43-52D47217DF96}"/>
          </ac:inkMkLst>
        </pc:inkChg>
        <pc:inkChg chg="add del mod">
          <ac:chgData name="Ichinokawa Momoko" userId="97fbd8355b740407" providerId="LiveId" clId="{CE0624EB-D894-4FDD-A075-DA1E63AB4318}" dt="2023-12-11T13:54:53.759" v="13670"/>
          <ac:inkMkLst>
            <pc:docMk/>
            <pc:sldMk cId="1412050555" sldId="336"/>
            <ac:inkMk id="53" creationId="{0F7133BA-694B-59A2-1B6D-7661834F87FA}"/>
          </ac:inkMkLst>
        </pc:inkChg>
      </pc:sldChg>
      <pc:sldChg chg="add del">
        <pc:chgData name="Ichinokawa Momoko" userId="97fbd8355b740407" providerId="LiveId" clId="{CE0624EB-D894-4FDD-A075-DA1E63AB4318}" dt="2023-12-13T06:55:21.461" v="25189" actId="2696"/>
        <pc:sldMkLst>
          <pc:docMk/>
          <pc:sldMk cId="1618152696" sldId="336"/>
        </pc:sldMkLst>
      </pc:sldChg>
      <pc:sldChg chg="modSp new del mod">
        <pc:chgData name="Ichinokawa Momoko" userId="97fbd8355b740407" providerId="LiveId" clId="{CE0624EB-D894-4FDD-A075-DA1E63AB4318}" dt="2023-12-11T11:41:30.876" v="13160" actId="2696"/>
        <pc:sldMkLst>
          <pc:docMk/>
          <pc:sldMk cId="1665858421" sldId="336"/>
        </pc:sldMkLst>
        <pc:spChg chg="mod">
          <ac:chgData name="Ichinokawa Momoko" userId="97fbd8355b740407" providerId="LiveId" clId="{CE0624EB-D894-4FDD-A075-DA1E63AB4318}" dt="2023-12-11T11:40:56.612" v="13117" actId="21"/>
          <ac:spMkLst>
            <pc:docMk/>
            <pc:sldMk cId="1665858421" sldId="336"/>
            <ac:spMk id="3" creationId="{9BAF9953-CC44-2472-E778-892ECE9AFA0D}"/>
          </ac:spMkLst>
        </pc:spChg>
      </pc:sldChg>
      <pc:sldChg chg="addSp delSp modSp new del mod modShow">
        <pc:chgData name="Ichinokawa Momoko" userId="97fbd8355b740407" providerId="LiveId" clId="{CE0624EB-D894-4FDD-A075-DA1E63AB4318}" dt="2023-12-13T01:56:50.269" v="18158" actId="2696"/>
        <pc:sldMkLst>
          <pc:docMk/>
          <pc:sldMk cId="21196410" sldId="337"/>
        </pc:sldMkLst>
        <pc:spChg chg="del mod">
          <ac:chgData name="Ichinokawa Momoko" userId="97fbd8355b740407" providerId="LiveId" clId="{CE0624EB-D894-4FDD-A075-DA1E63AB4318}" dt="2023-12-11T13:54:31.767" v="13666" actId="478"/>
          <ac:spMkLst>
            <pc:docMk/>
            <pc:sldMk cId="21196410" sldId="337"/>
            <ac:spMk id="2" creationId="{AD4140EE-4D53-9886-35EA-E2C35FB65652}"/>
          </ac:spMkLst>
        </pc:spChg>
        <pc:spChg chg="del">
          <ac:chgData name="Ichinokawa Momoko" userId="97fbd8355b740407" providerId="LiveId" clId="{CE0624EB-D894-4FDD-A075-DA1E63AB4318}" dt="2023-12-11T13:54:25.017" v="13664" actId="478"/>
          <ac:spMkLst>
            <pc:docMk/>
            <pc:sldMk cId="21196410" sldId="337"/>
            <ac:spMk id="3" creationId="{DC08B1E5-6EEB-B6C8-8AD7-4E74119E7196}"/>
          </ac:spMkLst>
        </pc:spChg>
        <pc:spChg chg="add mod">
          <ac:chgData name="Ichinokawa Momoko" userId="97fbd8355b740407" providerId="LiveId" clId="{CE0624EB-D894-4FDD-A075-DA1E63AB4318}" dt="2023-12-11T13:54:13.446" v="13659"/>
          <ac:spMkLst>
            <pc:docMk/>
            <pc:sldMk cId="21196410" sldId="337"/>
            <ac:spMk id="29" creationId="{3CD88888-4284-D4EA-566C-8C1991A2BE21}"/>
          </ac:spMkLst>
        </pc:spChg>
        <pc:spChg chg="add del mod">
          <ac:chgData name="Ichinokawa Momoko" userId="97fbd8355b740407" providerId="LiveId" clId="{CE0624EB-D894-4FDD-A075-DA1E63AB4318}" dt="2023-12-11T13:54:21.297" v="13662" actId="478"/>
          <ac:spMkLst>
            <pc:docMk/>
            <pc:sldMk cId="21196410" sldId="337"/>
            <ac:spMk id="30" creationId="{24C857F9-5639-CAEB-1563-B97CB9F94F7F}"/>
          </ac:spMkLst>
        </pc:spChg>
        <pc:grpChg chg="add mod">
          <ac:chgData name="Ichinokawa Momoko" userId="97fbd8355b740407" providerId="LiveId" clId="{CE0624EB-D894-4FDD-A075-DA1E63AB4318}" dt="2023-12-11T13:54:13.446" v="13659"/>
          <ac:grpSpMkLst>
            <pc:docMk/>
            <pc:sldMk cId="21196410" sldId="337"/>
            <ac:grpSpMk id="8" creationId="{D7FB8397-BE2A-3467-C105-826773ADD6E4}"/>
          </ac:grpSpMkLst>
        </pc:grpChg>
        <pc:inkChg chg="add mod">
          <ac:chgData name="Ichinokawa Momoko" userId="97fbd8355b740407" providerId="LiveId" clId="{CE0624EB-D894-4FDD-A075-DA1E63AB4318}" dt="2023-12-11T13:54:13.446" v="13659"/>
          <ac:inkMkLst>
            <pc:docMk/>
            <pc:sldMk cId="21196410" sldId="337"/>
            <ac:inkMk id="7" creationId="{57D90BEC-3E10-264B-4F6E-29513F9E7E5C}"/>
          </ac:inkMkLst>
        </pc:inkChg>
        <pc:inkChg chg="mod">
          <ac:chgData name="Ichinokawa Momoko" userId="97fbd8355b740407" providerId="LiveId" clId="{CE0624EB-D894-4FDD-A075-DA1E63AB4318}" dt="2023-12-11T13:54:13.446" v="13659"/>
          <ac:inkMkLst>
            <pc:docMk/>
            <pc:sldMk cId="21196410" sldId="337"/>
            <ac:inkMk id="9" creationId="{A1DE4B4B-D273-913F-1B47-022CD7EFA345}"/>
          </ac:inkMkLst>
        </pc:inkChg>
        <pc:inkChg chg="mod">
          <ac:chgData name="Ichinokawa Momoko" userId="97fbd8355b740407" providerId="LiveId" clId="{CE0624EB-D894-4FDD-A075-DA1E63AB4318}" dt="2023-12-11T13:54:13.446" v="13659"/>
          <ac:inkMkLst>
            <pc:docMk/>
            <pc:sldMk cId="21196410" sldId="337"/>
            <ac:inkMk id="10" creationId="{532820C9-E08F-0C1C-6C01-3766B0F1D8F7}"/>
          </ac:inkMkLst>
        </pc:inkChg>
        <pc:inkChg chg="add mod">
          <ac:chgData name="Ichinokawa Momoko" userId="97fbd8355b740407" providerId="LiveId" clId="{CE0624EB-D894-4FDD-A075-DA1E63AB4318}" dt="2023-12-11T13:54:13.446" v="13659"/>
          <ac:inkMkLst>
            <pc:docMk/>
            <pc:sldMk cId="21196410" sldId="337"/>
            <ac:inkMk id="11" creationId="{E0AA5AC5-27A9-C3B0-55A2-13F2F2EB94FE}"/>
          </ac:inkMkLst>
        </pc:inkChg>
        <pc:inkChg chg="add mod">
          <ac:chgData name="Ichinokawa Momoko" userId="97fbd8355b740407" providerId="LiveId" clId="{CE0624EB-D894-4FDD-A075-DA1E63AB4318}" dt="2023-12-11T13:54:13.446" v="13659"/>
          <ac:inkMkLst>
            <pc:docMk/>
            <pc:sldMk cId="21196410" sldId="337"/>
            <ac:inkMk id="12" creationId="{CCA735D0-ABAD-F580-AB2E-A1E819862330}"/>
          </ac:inkMkLst>
        </pc:inkChg>
        <pc:inkChg chg="add mod">
          <ac:chgData name="Ichinokawa Momoko" userId="97fbd8355b740407" providerId="LiveId" clId="{CE0624EB-D894-4FDD-A075-DA1E63AB4318}" dt="2023-12-11T13:54:13.446" v="13659"/>
          <ac:inkMkLst>
            <pc:docMk/>
            <pc:sldMk cId="21196410" sldId="337"/>
            <ac:inkMk id="13" creationId="{B0B352AA-AA83-00A5-838C-CD55AB6D7483}"/>
          </ac:inkMkLst>
        </pc:inkChg>
        <pc:inkChg chg="add mod">
          <ac:chgData name="Ichinokawa Momoko" userId="97fbd8355b740407" providerId="LiveId" clId="{CE0624EB-D894-4FDD-A075-DA1E63AB4318}" dt="2023-12-11T13:54:13.446" v="13659"/>
          <ac:inkMkLst>
            <pc:docMk/>
            <pc:sldMk cId="21196410" sldId="337"/>
            <ac:inkMk id="14" creationId="{62EE4911-ED14-C938-ED23-CA860FF34C5A}"/>
          </ac:inkMkLst>
        </pc:inkChg>
        <pc:inkChg chg="add mod">
          <ac:chgData name="Ichinokawa Momoko" userId="97fbd8355b740407" providerId="LiveId" clId="{CE0624EB-D894-4FDD-A075-DA1E63AB4318}" dt="2023-12-11T13:54:13.446" v="13659"/>
          <ac:inkMkLst>
            <pc:docMk/>
            <pc:sldMk cId="21196410" sldId="337"/>
            <ac:inkMk id="15" creationId="{A8F86C9F-AF3A-35B8-7ACA-7020CC8A1574}"/>
          </ac:inkMkLst>
        </pc:inkChg>
        <pc:inkChg chg="add mod">
          <ac:chgData name="Ichinokawa Momoko" userId="97fbd8355b740407" providerId="LiveId" clId="{CE0624EB-D894-4FDD-A075-DA1E63AB4318}" dt="2023-12-11T13:54:13.446" v="13659"/>
          <ac:inkMkLst>
            <pc:docMk/>
            <pc:sldMk cId="21196410" sldId="337"/>
            <ac:inkMk id="16" creationId="{D1D1B6B2-43D9-327F-2D84-030757426C01}"/>
          </ac:inkMkLst>
        </pc:inkChg>
        <pc:inkChg chg="add mod">
          <ac:chgData name="Ichinokawa Momoko" userId="97fbd8355b740407" providerId="LiveId" clId="{CE0624EB-D894-4FDD-A075-DA1E63AB4318}" dt="2023-12-11T13:54:13.446" v="13659"/>
          <ac:inkMkLst>
            <pc:docMk/>
            <pc:sldMk cId="21196410" sldId="337"/>
            <ac:inkMk id="17" creationId="{4D36945C-CCB6-F549-555D-CA3901C6C921}"/>
          </ac:inkMkLst>
        </pc:inkChg>
        <pc:inkChg chg="add mod">
          <ac:chgData name="Ichinokawa Momoko" userId="97fbd8355b740407" providerId="LiveId" clId="{CE0624EB-D894-4FDD-A075-DA1E63AB4318}" dt="2023-12-11T13:54:13.446" v="13659"/>
          <ac:inkMkLst>
            <pc:docMk/>
            <pc:sldMk cId="21196410" sldId="337"/>
            <ac:inkMk id="18" creationId="{FDBBA721-325C-2C66-C8B0-D9CF7A8C4137}"/>
          </ac:inkMkLst>
        </pc:inkChg>
        <pc:inkChg chg="add mod">
          <ac:chgData name="Ichinokawa Momoko" userId="97fbd8355b740407" providerId="LiveId" clId="{CE0624EB-D894-4FDD-A075-DA1E63AB4318}" dt="2023-12-11T13:54:13.446" v="13659"/>
          <ac:inkMkLst>
            <pc:docMk/>
            <pc:sldMk cId="21196410" sldId="337"/>
            <ac:inkMk id="19" creationId="{C8475222-57D3-A72A-AA9C-B1D0E3C8CF00}"/>
          </ac:inkMkLst>
        </pc:inkChg>
        <pc:inkChg chg="add mod">
          <ac:chgData name="Ichinokawa Momoko" userId="97fbd8355b740407" providerId="LiveId" clId="{CE0624EB-D894-4FDD-A075-DA1E63AB4318}" dt="2023-12-11T13:54:13.446" v="13659"/>
          <ac:inkMkLst>
            <pc:docMk/>
            <pc:sldMk cId="21196410" sldId="337"/>
            <ac:inkMk id="20" creationId="{91FFE584-F3CF-193A-8FA6-0E54884C8082}"/>
          </ac:inkMkLst>
        </pc:inkChg>
        <pc:inkChg chg="add mod">
          <ac:chgData name="Ichinokawa Momoko" userId="97fbd8355b740407" providerId="LiveId" clId="{CE0624EB-D894-4FDD-A075-DA1E63AB4318}" dt="2023-12-11T13:54:13.446" v="13659"/>
          <ac:inkMkLst>
            <pc:docMk/>
            <pc:sldMk cId="21196410" sldId="337"/>
            <ac:inkMk id="21" creationId="{E3BE38C4-F2C8-BA3A-526D-ADD9309FCFE8}"/>
          </ac:inkMkLst>
        </pc:inkChg>
        <pc:inkChg chg="add mod">
          <ac:chgData name="Ichinokawa Momoko" userId="97fbd8355b740407" providerId="LiveId" clId="{CE0624EB-D894-4FDD-A075-DA1E63AB4318}" dt="2023-12-11T13:54:13.446" v="13659"/>
          <ac:inkMkLst>
            <pc:docMk/>
            <pc:sldMk cId="21196410" sldId="337"/>
            <ac:inkMk id="22" creationId="{53EF471F-05C6-B52C-4D32-6649363251D5}"/>
          </ac:inkMkLst>
        </pc:inkChg>
        <pc:inkChg chg="add mod">
          <ac:chgData name="Ichinokawa Momoko" userId="97fbd8355b740407" providerId="LiveId" clId="{CE0624EB-D894-4FDD-A075-DA1E63AB4318}" dt="2023-12-11T13:54:13.446" v="13659"/>
          <ac:inkMkLst>
            <pc:docMk/>
            <pc:sldMk cId="21196410" sldId="337"/>
            <ac:inkMk id="23" creationId="{5657E40F-2F25-5AE2-ED32-DDBC413F749E}"/>
          </ac:inkMkLst>
        </pc:inkChg>
        <pc:inkChg chg="add mod">
          <ac:chgData name="Ichinokawa Momoko" userId="97fbd8355b740407" providerId="LiveId" clId="{CE0624EB-D894-4FDD-A075-DA1E63AB4318}" dt="2023-12-11T13:54:13.446" v="13659"/>
          <ac:inkMkLst>
            <pc:docMk/>
            <pc:sldMk cId="21196410" sldId="337"/>
            <ac:inkMk id="24" creationId="{444282CE-4C9A-F5C4-CBA8-5118189B23DE}"/>
          </ac:inkMkLst>
        </pc:inkChg>
        <pc:inkChg chg="add mod">
          <ac:chgData name="Ichinokawa Momoko" userId="97fbd8355b740407" providerId="LiveId" clId="{CE0624EB-D894-4FDD-A075-DA1E63AB4318}" dt="2023-12-11T13:54:13.446" v="13659"/>
          <ac:inkMkLst>
            <pc:docMk/>
            <pc:sldMk cId="21196410" sldId="337"/>
            <ac:inkMk id="25" creationId="{CD205BF5-7F47-6FF9-50B9-6DB942DE8A05}"/>
          </ac:inkMkLst>
        </pc:inkChg>
        <pc:inkChg chg="add del mod">
          <ac:chgData name="Ichinokawa Momoko" userId="97fbd8355b740407" providerId="LiveId" clId="{CE0624EB-D894-4FDD-A075-DA1E63AB4318}" dt="2023-12-11T13:54:17.232" v="13660" actId="478"/>
          <ac:inkMkLst>
            <pc:docMk/>
            <pc:sldMk cId="21196410" sldId="337"/>
            <ac:inkMk id="26" creationId="{EDD5201B-4E33-8F3B-F077-1F2210188DBE}"/>
          </ac:inkMkLst>
        </pc:inkChg>
        <pc:inkChg chg="add del mod">
          <ac:chgData name="Ichinokawa Momoko" userId="97fbd8355b740407" providerId="LiveId" clId="{CE0624EB-D894-4FDD-A075-DA1E63AB4318}" dt="2023-12-11T13:54:18.146" v="13661" actId="478"/>
          <ac:inkMkLst>
            <pc:docMk/>
            <pc:sldMk cId="21196410" sldId="337"/>
            <ac:inkMk id="27" creationId="{27F6F76F-D248-F97C-914A-6E0713AEB8AF}"/>
          </ac:inkMkLst>
        </pc:inkChg>
        <pc:inkChg chg="add mod">
          <ac:chgData name="Ichinokawa Momoko" userId="97fbd8355b740407" providerId="LiveId" clId="{CE0624EB-D894-4FDD-A075-DA1E63AB4318}" dt="2023-12-11T13:54:13.446" v="13659"/>
          <ac:inkMkLst>
            <pc:docMk/>
            <pc:sldMk cId="21196410" sldId="337"/>
            <ac:inkMk id="28" creationId="{4B87FC09-BE4F-D6AB-240A-829CDF9CE91A}"/>
          </ac:inkMkLst>
        </pc:inkChg>
        <pc:inkChg chg="add del mod">
          <ac:chgData name="Ichinokawa Momoko" userId="97fbd8355b740407" providerId="LiveId" clId="{CE0624EB-D894-4FDD-A075-DA1E63AB4318}" dt="2023-12-11T13:54:22.572" v="13663" actId="478"/>
          <ac:inkMkLst>
            <pc:docMk/>
            <pc:sldMk cId="21196410" sldId="337"/>
            <ac:inkMk id="31" creationId="{184926B3-7049-326E-6F95-DD5228BB5D17}"/>
          </ac:inkMkLst>
        </pc:inkChg>
      </pc:sldChg>
      <pc:sldChg chg="new del">
        <pc:chgData name="Ichinokawa Momoko" userId="97fbd8355b740407" providerId="LiveId" clId="{CE0624EB-D894-4FDD-A075-DA1E63AB4318}" dt="2023-12-11T13:47:29.361" v="13340" actId="2696"/>
        <pc:sldMkLst>
          <pc:docMk/>
          <pc:sldMk cId="1028567985" sldId="337"/>
        </pc:sldMkLst>
      </pc:sldChg>
      <pc:sldChg chg="add del">
        <pc:chgData name="Ichinokawa Momoko" userId="97fbd8355b740407" providerId="LiveId" clId="{CE0624EB-D894-4FDD-A075-DA1E63AB4318}" dt="2023-12-13T13:06:44.082" v="31327" actId="2696"/>
        <pc:sldMkLst>
          <pc:docMk/>
          <pc:sldMk cId="3654655615" sldId="337"/>
        </pc:sldMkLst>
      </pc:sldChg>
      <pc:sldChg chg="new del">
        <pc:chgData name="Ichinokawa Momoko" userId="97fbd8355b740407" providerId="LiveId" clId="{CE0624EB-D894-4FDD-A075-DA1E63AB4318}" dt="2023-12-11T13:55:22.063" v="13679" actId="2696"/>
        <pc:sldMkLst>
          <pc:docMk/>
          <pc:sldMk cId="1359645167" sldId="338"/>
        </pc:sldMkLst>
      </pc:sldChg>
      <pc:sldChg chg="addSp delSp modSp add mod modAnim">
        <pc:chgData name="Ichinokawa Momoko" userId="97fbd8355b740407" providerId="LiveId" clId="{CE0624EB-D894-4FDD-A075-DA1E63AB4318}" dt="2023-12-13T07:10:00.797" v="25931" actId="20577"/>
        <pc:sldMkLst>
          <pc:docMk/>
          <pc:sldMk cId="2385397086" sldId="339"/>
        </pc:sldMkLst>
        <pc:spChg chg="mod">
          <ac:chgData name="Ichinokawa Momoko" userId="97fbd8355b740407" providerId="LiveId" clId="{CE0624EB-D894-4FDD-A075-DA1E63AB4318}" dt="2023-12-13T07:10:00.797" v="25931" actId="20577"/>
          <ac:spMkLst>
            <pc:docMk/>
            <pc:sldMk cId="2385397086" sldId="339"/>
            <ac:spMk id="2" creationId="{FA1C5345-2018-8F52-F386-31290FE5AB89}"/>
          </ac:spMkLst>
        </pc:spChg>
        <pc:spChg chg="del">
          <ac:chgData name="Ichinokawa Momoko" userId="97fbd8355b740407" providerId="LiveId" clId="{CE0624EB-D894-4FDD-A075-DA1E63AB4318}" dt="2023-12-11T14:04:22.382" v="14590" actId="478"/>
          <ac:spMkLst>
            <pc:docMk/>
            <pc:sldMk cId="2385397086" sldId="339"/>
            <ac:spMk id="29" creationId="{97727D00-8C06-82B5-DDC2-C4B967EB9EE6}"/>
          </ac:spMkLst>
        </pc:spChg>
        <pc:spChg chg="del">
          <ac:chgData name="Ichinokawa Momoko" userId="97fbd8355b740407" providerId="LiveId" clId="{CE0624EB-D894-4FDD-A075-DA1E63AB4318}" dt="2023-12-11T14:04:26.705" v="14593" actId="478"/>
          <ac:spMkLst>
            <pc:docMk/>
            <pc:sldMk cId="2385397086" sldId="339"/>
            <ac:spMk id="30" creationId="{E42A7FD7-6818-0126-97B6-00DFD4835B02}"/>
          </ac:spMkLst>
        </pc:spChg>
        <pc:spChg chg="add mod">
          <ac:chgData name="Ichinokawa Momoko" userId="97fbd8355b740407" providerId="LiveId" clId="{CE0624EB-D894-4FDD-A075-DA1E63AB4318}" dt="2023-12-13T07:08:50.629" v="25872" actId="13926"/>
          <ac:spMkLst>
            <pc:docMk/>
            <pc:sldMk cId="2385397086" sldId="339"/>
            <ac:spMk id="57" creationId="{997D6817-A295-44D9-E685-46671A58B356}"/>
          </ac:spMkLst>
        </pc:spChg>
        <pc:spChg chg="add mod">
          <ac:chgData name="Ichinokawa Momoko" userId="97fbd8355b740407" providerId="LiveId" clId="{CE0624EB-D894-4FDD-A075-DA1E63AB4318}" dt="2023-12-11T14:08:48.113" v="14837" actId="1076"/>
          <ac:spMkLst>
            <pc:docMk/>
            <pc:sldMk cId="2385397086" sldId="339"/>
            <ac:spMk id="58" creationId="{6BE9CFA0-853F-D020-90FF-BC339B3804C2}"/>
          </ac:spMkLst>
        </pc:spChg>
        <pc:spChg chg="add mod">
          <ac:chgData name="Ichinokawa Momoko" userId="97fbd8355b740407" providerId="LiveId" clId="{CE0624EB-D894-4FDD-A075-DA1E63AB4318}" dt="2023-12-11T14:08:43.733" v="14836" actId="1076"/>
          <ac:spMkLst>
            <pc:docMk/>
            <pc:sldMk cId="2385397086" sldId="339"/>
            <ac:spMk id="59" creationId="{9A7241E3-1B5A-51FB-B610-F4F3CCD16792}"/>
          </ac:spMkLst>
        </pc:spChg>
        <pc:spChg chg="add mod">
          <ac:chgData name="Ichinokawa Momoko" userId="97fbd8355b740407" providerId="LiveId" clId="{CE0624EB-D894-4FDD-A075-DA1E63AB4318}" dt="2023-12-11T14:12:51.971" v="15027" actId="164"/>
          <ac:spMkLst>
            <pc:docMk/>
            <pc:sldMk cId="2385397086" sldId="339"/>
            <ac:spMk id="72" creationId="{D9218EB4-E2CB-5E72-900C-732ABA2A2ADF}"/>
          </ac:spMkLst>
        </pc:spChg>
        <pc:spChg chg="add mod">
          <ac:chgData name="Ichinokawa Momoko" userId="97fbd8355b740407" providerId="LiveId" clId="{CE0624EB-D894-4FDD-A075-DA1E63AB4318}" dt="2023-12-11T14:12:51.971" v="15027" actId="164"/>
          <ac:spMkLst>
            <pc:docMk/>
            <pc:sldMk cId="2385397086" sldId="339"/>
            <ac:spMk id="75" creationId="{7A373204-3804-4716-7B7E-E4BCF40C9BAC}"/>
          </ac:spMkLst>
        </pc:spChg>
        <pc:spChg chg="add mod">
          <ac:chgData name="Ichinokawa Momoko" userId="97fbd8355b740407" providerId="LiveId" clId="{CE0624EB-D894-4FDD-A075-DA1E63AB4318}" dt="2023-12-11T14:16:11.717" v="15128" actId="1076"/>
          <ac:spMkLst>
            <pc:docMk/>
            <pc:sldMk cId="2385397086" sldId="339"/>
            <ac:spMk id="80" creationId="{FA571AE0-AE33-96BE-395C-A12903BF6943}"/>
          </ac:spMkLst>
        </pc:spChg>
        <pc:spChg chg="mod topLvl">
          <ac:chgData name="Ichinokawa Momoko" userId="97fbd8355b740407" providerId="LiveId" clId="{CE0624EB-D894-4FDD-A075-DA1E63AB4318}" dt="2023-12-11T14:17:01.954" v="15143" actId="164"/>
          <ac:spMkLst>
            <pc:docMk/>
            <pc:sldMk cId="2385397086" sldId="339"/>
            <ac:spMk id="85" creationId="{DCEBB197-AF27-00B3-AC3C-A95087CB3AFE}"/>
          </ac:spMkLst>
        </pc:spChg>
        <pc:spChg chg="add mod">
          <ac:chgData name="Ichinokawa Momoko" userId="97fbd8355b740407" providerId="LiveId" clId="{CE0624EB-D894-4FDD-A075-DA1E63AB4318}" dt="2023-12-11T14:31:43.954" v="15750" actId="164"/>
          <ac:spMkLst>
            <pc:docMk/>
            <pc:sldMk cId="2385397086" sldId="339"/>
            <ac:spMk id="94" creationId="{2A266065-22E8-91BF-3E2E-8A734C104D95}"/>
          </ac:spMkLst>
        </pc:spChg>
        <pc:spChg chg="add mod">
          <ac:chgData name="Ichinokawa Momoko" userId="97fbd8355b740407" providerId="LiveId" clId="{CE0624EB-D894-4FDD-A075-DA1E63AB4318}" dt="2023-12-11T14:32:12.020" v="15762" actId="164"/>
          <ac:spMkLst>
            <pc:docMk/>
            <pc:sldMk cId="2385397086" sldId="339"/>
            <ac:spMk id="102" creationId="{2CC74129-0B38-AA7E-8017-1774A403C8CA}"/>
          </ac:spMkLst>
        </pc:spChg>
        <pc:spChg chg="add mod">
          <ac:chgData name="Ichinokawa Momoko" userId="97fbd8355b740407" providerId="LiveId" clId="{CE0624EB-D894-4FDD-A075-DA1E63AB4318}" dt="2023-12-13T07:07:18.706" v="25819" actId="20577"/>
          <ac:spMkLst>
            <pc:docMk/>
            <pc:sldMk cId="2385397086" sldId="339"/>
            <ac:spMk id="103" creationId="{0AEBE9AA-D949-AED2-E74C-A6B51DDB69ED}"/>
          </ac:spMkLst>
        </pc:spChg>
        <pc:spChg chg="add mod">
          <ac:chgData name="Ichinokawa Momoko" userId="97fbd8355b740407" providerId="LiveId" clId="{CE0624EB-D894-4FDD-A075-DA1E63AB4318}" dt="2023-12-11T14:32:21.429" v="15764" actId="164"/>
          <ac:spMkLst>
            <pc:docMk/>
            <pc:sldMk cId="2385397086" sldId="339"/>
            <ac:spMk id="106" creationId="{53D4993E-4F61-4D90-A92D-5B6DBBFB2DA3}"/>
          </ac:spMkLst>
        </pc:spChg>
        <pc:grpChg chg="del">
          <ac:chgData name="Ichinokawa Momoko" userId="97fbd8355b740407" providerId="LiveId" clId="{CE0624EB-D894-4FDD-A075-DA1E63AB4318}" dt="2023-12-11T14:04:44.587" v="14595" actId="478"/>
          <ac:grpSpMkLst>
            <pc:docMk/>
            <pc:sldMk cId="2385397086" sldId="339"/>
            <ac:grpSpMk id="10" creationId="{E86AD2D4-1605-569F-B7E0-46792649E198}"/>
          </ac:grpSpMkLst>
        </pc:grpChg>
        <pc:grpChg chg="add mod">
          <ac:chgData name="Ichinokawa Momoko" userId="97fbd8355b740407" providerId="LiveId" clId="{CE0624EB-D894-4FDD-A075-DA1E63AB4318}" dt="2023-12-13T07:06:51.732" v="25797" actId="164"/>
          <ac:grpSpMkLst>
            <pc:docMk/>
            <pc:sldMk cId="2385397086" sldId="339"/>
            <ac:grpSpMk id="13" creationId="{E434091C-D523-3A79-8B1D-0D9D63B987C4}"/>
          </ac:grpSpMkLst>
        </pc:grpChg>
        <pc:grpChg chg="add del mod">
          <ac:chgData name="Ichinokawa Momoko" userId="97fbd8355b740407" providerId="LiveId" clId="{CE0624EB-D894-4FDD-A075-DA1E63AB4318}" dt="2023-12-11T14:05:22.428" v="14605"/>
          <ac:grpSpMkLst>
            <pc:docMk/>
            <pc:sldMk cId="2385397086" sldId="339"/>
            <ac:grpSpMk id="34" creationId="{AE824ECC-18BD-8923-F0D1-3701B4655B5E}"/>
          </ac:grpSpMkLst>
        </pc:grpChg>
        <pc:grpChg chg="add del mod">
          <ac:chgData name="Ichinokawa Momoko" userId="97fbd8355b740407" providerId="LiveId" clId="{CE0624EB-D894-4FDD-A075-DA1E63AB4318}" dt="2023-12-11T14:09:53.537" v="14858"/>
          <ac:grpSpMkLst>
            <pc:docMk/>
            <pc:sldMk cId="2385397086" sldId="339"/>
            <ac:grpSpMk id="62" creationId="{DC83E594-0592-9A37-8E43-0B5919DD1EFC}"/>
          </ac:grpSpMkLst>
        </pc:grpChg>
        <pc:grpChg chg="mod">
          <ac:chgData name="Ichinokawa Momoko" userId="97fbd8355b740407" providerId="LiveId" clId="{CE0624EB-D894-4FDD-A075-DA1E63AB4318}" dt="2023-12-11T14:09:47.616" v="14850"/>
          <ac:grpSpMkLst>
            <pc:docMk/>
            <pc:sldMk cId="2385397086" sldId="339"/>
            <ac:grpSpMk id="70" creationId="{95744E32-B8C9-8E8F-A6AE-8EEB0F8F1737}"/>
          </ac:grpSpMkLst>
        </pc:grpChg>
        <pc:grpChg chg="mod">
          <ac:chgData name="Ichinokawa Momoko" userId="97fbd8355b740407" providerId="LiveId" clId="{CE0624EB-D894-4FDD-A075-DA1E63AB4318}" dt="2023-12-11T14:09:47.616" v="14850"/>
          <ac:grpSpMkLst>
            <pc:docMk/>
            <pc:sldMk cId="2385397086" sldId="339"/>
            <ac:grpSpMk id="71" creationId="{A7CB9413-D971-9B40-D2AC-E3E66FADD9E4}"/>
          </ac:grpSpMkLst>
        </pc:grpChg>
        <pc:grpChg chg="add mod">
          <ac:chgData name="Ichinokawa Momoko" userId="97fbd8355b740407" providerId="LiveId" clId="{CE0624EB-D894-4FDD-A075-DA1E63AB4318}" dt="2023-12-11T14:12:51.971" v="15027" actId="164"/>
          <ac:grpSpMkLst>
            <pc:docMk/>
            <pc:sldMk cId="2385397086" sldId="339"/>
            <ac:grpSpMk id="81" creationId="{D4D26F12-3012-08C5-9974-2DEC1740F8BE}"/>
          </ac:grpSpMkLst>
        </pc:grpChg>
        <pc:grpChg chg="add mod">
          <ac:chgData name="Ichinokawa Momoko" userId="97fbd8355b740407" providerId="LiveId" clId="{CE0624EB-D894-4FDD-A075-DA1E63AB4318}" dt="2023-12-11T14:13:20.238" v="15028" actId="164"/>
          <ac:grpSpMkLst>
            <pc:docMk/>
            <pc:sldMk cId="2385397086" sldId="339"/>
            <ac:grpSpMk id="82" creationId="{3178FFC7-B6E7-8B9B-4305-BDA77AB8CE71}"/>
          </ac:grpSpMkLst>
        </pc:grpChg>
        <pc:grpChg chg="add del mod">
          <ac:chgData name="Ichinokawa Momoko" userId="97fbd8355b740407" providerId="LiveId" clId="{CE0624EB-D894-4FDD-A075-DA1E63AB4318}" dt="2023-12-11T14:13:48.951" v="15033" actId="165"/>
          <ac:grpSpMkLst>
            <pc:docMk/>
            <pc:sldMk cId="2385397086" sldId="339"/>
            <ac:grpSpMk id="83" creationId="{DC0AE919-50F3-A736-BA1D-7061A7E4125F}"/>
          </ac:grpSpMkLst>
        </pc:grpChg>
        <pc:grpChg chg="add del mod">
          <ac:chgData name="Ichinokawa Momoko" userId="97fbd8355b740407" providerId="LiveId" clId="{CE0624EB-D894-4FDD-A075-DA1E63AB4318}" dt="2023-12-11T14:31:36.598" v="15749" actId="478"/>
          <ac:grpSpMkLst>
            <pc:docMk/>
            <pc:sldMk cId="2385397086" sldId="339"/>
            <ac:grpSpMk id="92" creationId="{69E0746D-0382-37F6-DB46-E4465B349FBD}"/>
          </ac:grpSpMkLst>
        </pc:grpChg>
        <pc:grpChg chg="add mod">
          <ac:chgData name="Ichinokawa Momoko" userId="97fbd8355b740407" providerId="LiveId" clId="{CE0624EB-D894-4FDD-A075-DA1E63AB4318}" dt="2023-12-11T14:31:43.954" v="15750" actId="164"/>
          <ac:grpSpMkLst>
            <pc:docMk/>
            <pc:sldMk cId="2385397086" sldId="339"/>
            <ac:grpSpMk id="93" creationId="{8486878C-2FDF-4B59-EA59-B3D5BAAF2EDC}"/>
          </ac:grpSpMkLst>
        </pc:grpChg>
        <pc:grpChg chg="add mod">
          <ac:chgData name="Ichinokawa Momoko" userId="97fbd8355b740407" providerId="LiveId" clId="{CE0624EB-D894-4FDD-A075-DA1E63AB4318}" dt="2023-12-11T14:31:43.954" v="15750" actId="164"/>
          <ac:grpSpMkLst>
            <pc:docMk/>
            <pc:sldMk cId="2385397086" sldId="339"/>
            <ac:grpSpMk id="107" creationId="{1A4AAB45-62F9-329E-5988-9E307FCE5BAA}"/>
          </ac:grpSpMkLst>
        </pc:grpChg>
        <pc:grpChg chg="add mod">
          <ac:chgData name="Ichinokawa Momoko" userId="97fbd8355b740407" providerId="LiveId" clId="{CE0624EB-D894-4FDD-A075-DA1E63AB4318}" dt="2023-12-11T14:32:12.020" v="15762" actId="164"/>
          <ac:grpSpMkLst>
            <pc:docMk/>
            <pc:sldMk cId="2385397086" sldId="339"/>
            <ac:grpSpMk id="108" creationId="{328F9019-9F13-04A1-479E-B6BCECD48573}"/>
          </ac:grpSpMkLst>
        </pc:grpChg>
        <pc:grpChg chg="add mod">
          <ac:chgData name="Ichinokawa Momoko" userId="97fbd8355b740407" providerId="LiveId" clId="{CE0624EB-D894-4FDD-A075-DA1E63AB4318}" dt="2023-12-11T14:32:21.429" v="15764" actId="164"/>
          <ac:grpSpMkLst>
            <pc:docMk/>
            <pc:sldMk cId="2385397086" sldId="339"/>
            <ac:grpSpMk id="109" creationId="{4A0A5D4F-70DD-2D1F-6BC0-C6DCDF7FCF62}"/>
          </ac:grpSpMkLst>
        </pc:grpChg>
        <pc:picChg chg="add del mod">
          <ac:chgData name="Ichinokawa Momoko" userId="97fbd8355b740407" providerId="LiveId" clId="{CE0624EB-D894-4FDD-A075-DA1E63AB4318}" dt="2023-12-11T14:04:53.703" v="14599"/>
          <ac:picMkLst>
            <pc:docMk/>
            <pc:sldMk cId="2385397086" sldId="339"/>
            <ac:picMk id="3" creationId="{F92FD2CA-2429-C3D8-6D6E-CFBA9619B238}"/>
          </ac:picMkLst>
        </pc:picChg>
        <pc:picChg chg="add del">
          <ac:chgData name="Ichinokawa Momoko" userId="97fbd8355b740407" providerId="LiveId" clId="{CE0624EB-D894-4FDD-A075-DA1E63AB4318}" dt="2023-12-11T14:05:07.770" v="14601"/>
          <ac:picMkLst>
            <pc:docMk/>
            <pc:sldMk cId="2385397086" sldId="339"/>
            <ac:picMk id="31" creationId="{307F6469-EF50-0FC6-956E-550BAC63C3FB}"/>
          </ac:picMkLst>
        </pc:picChg>
        <pc:picChg chg="add mod">
          <ac:chgData name="Ichinokawa Momoko" userId="97fbd8355b740407" providerId="LiveId" clId="{CE0624EB-D894-4FDD-A075-DA1E63AB4318}" dt="2023-12-11T14:16:43.971" v="15134" actId="1076"/>
          <ac:picMkLst>
            <pc:docMk/>
            <pc:sldMk cId="2385397086" sldId="339"/>
            <ac:picMk id="53" creationId="{CB5820C4-1FF6-58E5-FDE3-EA6A4D8671A7}"/>
          </ac:picMkLst>
        </pc:picChg>
        <pc:picChg chg="del">
          <ac:chgData name="Ichinokawa Momoko" userId="97fbd8355b740407" providerId="LiveId" clId="{CE0624EB-D894-4FDD-A075-DA1E63AB4318}" dt="2023-12-11T14:02:08.399" v="14320" actId="478"/>
          <ac:picMkLst>
            <pc:docMk/>
            <pc:sldMk cId="2385397086" sldId="339"/>
            <ac:picMk id="55" creationId="{55D7958A-C619-C9EA-BD91-22B74BCB4E12}"/>
          </ac:picMkLst>
        </pc:picChg>
        <pc:inkChg chg="del">
          <ac:chgData name="Ichinokawa Momoko" userId="97fbd8355b740407" providerId="LiveId" clId="{CE0624EB-D894-4FDD-A075-DA1E63AB4318}" dt="2023-12-11T14:04:44.587" v="14595" actId="478"/>
          <ac:inkMkLst>
            <pc:docMk/>
            <pc:sldMk cId="2385397086" sldId="339"/>
            <ac:inkMk id="7" creationId="{B3860D09-37DB-2855-07F0-4FF7D8291EF3}"/>
          </ac:inkMkLst>
        </pc:inkChg>
        <pc:inkChg chg="del">
          <ac:chgData name="Ichinokawa Momoko" userId="97fbd8355b740407" providerId="LiveId" clId="{CE0624EB-D894-4FDD-A075-DA1E63AB4318}" dt="2023-12-11T14:04:44.587" v="14595" actId="478"/>
          <ac:inkMkLst>
            <pc:docMk/>
            <pc:sldMk cId="2385397086" sldId="339"/>
            <ac:inkMk id="11" creationId="{A4437F08-6D82-07D9-0B71-5B4071889E65}"/>
          </ac:inkMkLst>
        </pc:inkChg>
        <pc:inkChg chg="del">
          <ac:chgData name="Ichinokawa Momoko" userId="97fbd8355b740407" providerId="LiveId" clId="{CE0624EB-D894-4FDD-A075-DA1E63AB4318}" dt="2023-12-11T14:04:44.587" v="14595" actId="478"/>
          <ac:inkMkLst>
            <pc:docMk/>
            <pc:sldMk cId="2385397086" sldId="339"/>
            <ac:inkMk id="12" creationId="{C3539B2C-C7D3-5953-2A17-ED5BBCC243CD}"/>
          </ac:inkMkLst>
        </pc:inkChg>
        <pc:inkChg chg="del">
          <ac:chgData name="Ichinokawa Momoko" userId="97fbd8355b740407" providerId="LiveId" clId="{CE0624EB-D894-4FDD-A075-DA1E63AB4318}" dt="2023-12-11T14:04:44.587" v="14595" actId="478"/>
          <ac:inkMkLst>
            <pc:docMk/>
            <pc:sldMk cId="2385397086" sldId="339"/>
            <ac:inkMk id="13" creationId="{82890E21-297E-A5A1-59AA-8D55B63CFCC6}"/>
          </ac:inkMkLst>
        </pc:inkChg>
        <pc:inkChg chg="del">
          <ac:chgData name="Ichinokawa Momoko" userId="97fbd8355b740407" providerId="LiveId" clId="{CE0624EB-D894-4FDD-A075-DA1E63AB4318}" dt="2023-12-11T14:04:44.587" v="14595" actId="478"/>
          <ac:inkMkLst>
            <pc:docMk/>
            <pc:sldMk cId="2385397086" sldId="339"/>
            <ac:inkMk id="14" creationId="{B56256D8-4376-7FEF-CCB0-268F2FDBE3AF}"/>
          </ac:inkMkLst>
        </pc:inkChg>
        <pc:inkChg chg="del">
          <ac:chgData name="Ichinokawa Momoko" userId="97fbd8355b740407" providerId="LiveId" clId="{CE0624EB-D894-4FDD-A075-DA1E63AB4318}" dt="2023-12-11T14:04:44.587" v="14595" actId="478"/>
          <ac:inkMkLst>
            <pc:docMk/>
            <pc:sldMk cId="2385397086" sldId="339"/>
            <ac:inkMk id="15" creationId="{82E94221-4ECB-7BBB-2A9D-20B93F6DFD2D}"/>
          </ac:inkMkLst>
        </pc:inkChg>
        <pc:inkChg chg="del">
          <ac:chgData name="Ichinokawa Momoko" userId="97fbd8355b740407" providerId="LiveId" clId="{CE0624EB-D894-4FDD-A075-DA1E63AB4318}" dt="2023-12-11T14:04:44.587" v="14595" actId="478"/>
          <ac:inkMkLst>
            <pc:docMk/>
            <pc:sldMk cId="2385397086" sldId="339"/>
            <ac:inkMk id="16" creationId="{9AD4FA4C-CCCD-C759-EC88-8462C61D5028}"/>
          </ac:inkMkLst>
        </pc:inkChg>
        <pc:inkChg chg="del">
          <ac:chgData name="Ichinokawa Momoko" userId="97fbd8355b740407" providerId="LiveId" clId="{CE0624EB-D894-4FDD-A075-DA1E63AB4318}" dt="2023-12-11T14:04:44.587" v="14595" actId="478"/>
          <ac:inkMkLst>
            <pc:docMk/>
            <pc:sldMk cId="2385397086" sldId="339"/>
            <ac:inkMk id="17" creationId="{1D1AA2DC-64CC-993C-E5FE-4BDE55C57C9B}"/>
          </ac:inkMkLst>
        </pc:inkChg>
        <pc:inkChg chg="del">
          <ac:chgData name="Ichinokawa Momoko" userId="97fbd8355b740407" providerId="LiveId" clId="{CE0624EB-D894-4FDD-A075-DA1E63AB4318}" dt="2023-12-11T14:04:44.587" v="14595" actId="478"/>
          <ac:inkMkLst>
            <pc:docMk/>
            <pc:sldMk cId="2385397086" sldId="339"/>
            <ac:inkMk id="18" creationId="{C4B3CED7-6E2F-A8D4-96B9-E7A850D68C75}"/>
          </ac:inkMkLst>
        </pc:inkChg>
        <pc:inkChg chg="del">
          <ac:chgData name="Ichinokawa Momoko" userId="97fbd8355b740407" providerId="LiveId" clId="{CE0624EB-D894-4FDD-A075-DA1E63AB4318}" dt="2023-12-11T14:04:44.587" v="14595" actId="478"/>
          <ac:inkMkLst>
            <pc:docMk/>
            <pc:sldMk cId="2385397086" sldId="339"/>
            <ac:inkMk id="19" creationId="{56CD0309-633F-83DA-730B-393CA8E55DDE}"/>
          </ac:inkMkLst>
        </pc:inkChg>
        <pc:inkChg chg="del">
          <ac:chgData name="Ichinokawa Momoko" userId="97fbd8355b740407" providerId="LiveId" clId="{CE0624EB-D894-4FDD-A075-DA1E63AB4318}" dt="2023-12-11T14:04:44.587" v="14595" actId="478"/>
          <ac:inkMkLst>
            <pc:docMk/>
            <pc:sldMk cId="2385397086" sldId="339"/>
            <ac:inkMk id="20" creationId="{22104BF0-84BC-71C1-2A81-59820804D2B6}"/>
          </ac:inkMkLst>
        </pc:inkChg>
        <pc:inkChg chg="del">
          <ac:chgData name="Ichinokawa Momoko" userId="97fbd8355b740407" providerId="LiveId" clId="{CE0624EB-D894-4FDD-A075-DA1E63AB4318}" dt="2023-12-11T14:04:44.587" v="14595" actId="478"/>
          <ac:inkMkLst>
            <pc:docMk/>
            <pc:sldMk cId="2385397086" sldId="339"/>
            <ac:inkMk id="21" creationId="{053E6FBD-0D31-D8AE-E78E-D4DE2706C448}"/>
          </ac:inkMkLst>
        </pc:inkChg>
        <pc:inkChg chg="del">
          <ac:chgData name="Ichinokawa Momoko" userId="97fbd8355b740407" providerId="LiveId" clId="{CE0624EB-D894-4FDD-A075-DA1E63AB4318}" dt="2023-12-11T14:04:44.587" v="14595" actId="478"/>
          <ac:inkMkLst>
            <pc:docMk/>
            <pc:sldMk cId="2385397086" sldId="339"/>
            <ac:inkMk id="22" creationId="{764939FC-CE8C-6BB7-0587-7D9C38B8DBFD}"/>
          </ac:inkMkLst>
        </pc:inkChg>
        <pc:inkChg chg="del">
          <ac:chgData name="Ichinokawa Momoko" userId="97fbd8355b740407" providerId="LiveId" clId="{CE0624EB-D894-4FDD-A075-DA1E63AB4318}" dt="2023-12-11T14:04:44.587" v="14595" actId="478"/>
          <ac:inkMkLst>
            <pc:docMk/>
            <pc:sldMk cId="2385397086" sldId="339"/>
            <ac:inkMk id="23" creationId="{1A969748-4A19-438A-E3CA-84DC12EC32F3}"/>
          </ac:inkMkLst>
        </pc:inkChg>
        <pc:inkChg chg="del">
          <ac:chgData name="Ichinokawa Momoko" userId="97fbd8355b740407" providerId="LiveId" clId="{CE0624EB-D894-4FDD-A075-DA1E63AB4318}" dt="2023-12-11T14:04:44.587" v="14595" actId="478"/>
          <ac:inkMkLst>
            <pc:docMk/>
            <pc:sldMk cId="2385397086" sldId="339"/>
            <ac:inkMk id="24" creationId="{B9C41121-70C0-105C-53FB-6696334263C2}"/>
          </ac:inkMkLst>
        </pc:inkChg>
        <pc:inkChg chg="del">
          <ac:chgData name="Ichinokawa Momoko" userId="97fbd8355b740407" providerId="LiveId" clId="{CE0624EB-D894-4FDD-A075-DA1E63AB4318}" dt="2023-12-11T14:04:44.587" v="14595" actId="478"/>
          <ac:inkMkLst>
            <pc:docMk/>
            <pc:sldMk cId="2385397086" sldId="339"/>
            <ac:inkMk id="25" creationId="{71EB54B8-FBE3-7D88-F3C3-EA4C37C76FF2}"/>
          </ac:inkMkLst>
        </pc:inkChg>
        <pc:inkChg chg="del">
          <ac:chgData name="Ichinokawa Momoko" userId="97fbd8355b740407" providerId="LiveId" clId="{CE0624EB-D894-4FDD-A075-DA1E63AB4318}" dt="2023-12-11T14:04:44.587" v="14595" actId="478"/>
          <ac:inkMkLst>
            <pc:docMk/>
            <pc:sldMk cId="2385397086" sldId="339"/>
            <ac:inkMk id="26" creationId="{F4E9F3BB-CF87-836B-5017-6D43E76D6992}"/>
          </ac:inkMkLst>
        </pc:inkChg>
        <pc:inkChg chg="del">
          <ac:chgData name="Ichinokawa Momoko" userId="97fbd8355b740407" providerId="LiveId" clId="{CE0624EB-D894-4FDD-A075-DA1E63AB4318}" dt="2023-12-11T14:04:44.587" v="14595" actId="478"/>
          <ac:inkMkLst>
            <pc:docMk/>
            <pc:sldMk cId="2385397086" sldId="339"/>
            <ac:inkMk id="27" creationId="{C8292144-598C-FE29-A219-C598382FEAB1}"/>
          </ac:inkMkLst>
        </pc:inkChg>
        <pc:inkChg chg="del">
          <ac:chgData name="Ichinokawa Momoko" userId="97fbd8355b740407" providerId="LiveId" clId="{CE0624EB-D894-4FDD-A075-DA1E63AB4318}" dt="2023-12-11T14:04:23.944" v="14591" actId="478"/>
          <ac:inkMkLst>
            <pc:docMk/>
            <pc:sldMk cId="2385397086" sldId="339"/>
            <ac:inkMk id="28" creationId="{4B231D9B-52EA-5031-F51E-679CAC12D173}"/>
          </ac:inkMkLst>
        </pc:inkChg>
        <pc:inkChg chg="del">
          <ac:chgData name="Ichinokawa Momoko" userId="97fbd8355b740407" providerId="LiveId" clId="{CE0624EB-D894-4FDD-A075-DA1E63AB4318}" dt="2023-12-11T14:04:25.369" v="14592" actId="478"/>
          <ac:inkMkLst>
            <pc:docMk/>
            <pc:sldMk cId="2385397086" sldId="339"/>
            <ac:inkMk id="32" creationId="{3DDDECFC-E3D8-44BB-2F4D-FBB104B510F9}"/>
          </ac:inkMkLst>
        </pc:inkChg>
        <pc:inkChg chg="add del mod">
          <ac:chgData name="Ichinokawa Momoko" userId="97fbd8355b740407" providerId="LiveId" clId="{CE0624EB-D894-4FDD-A075-DA1E63AB4318}" dt="2023-12-11T14:05:22.428" v="14605"/>
          <ac:inkMkLst>
            <pc:docMk/>
            <pc:sldMk cId="2385397086" sldId="339"/>
            <ac:inkMk id="33" creationId="{D1543B8A-4E70-4B03-4C55-624559BAFD87}"/>
          </ac:inkMkLst>
        </pc:inkChg>
        <pc:inkChg chg="mod">
          <ac:chgData name="Ichinokawa Momoko" userId="97fbd8355b740407" providerId="LiveId" clId="{CE0624EB-D894-4FDD-A075-DA1E63AB4318}" dt="2023-12-11T14:05:20.604" v="14604"/>
          <ac:inkMkLst>
            <pc:docMk/>
            <pc:sldMk cId="2385397086" sldId="339"/>
            <ac:inkMk id="35" creationId="{B605BB94-79A3-DE54-8301-C4A2E54166F5}"/>
          </ac:inkMkLst>
        </pc:inkChg>
        <pc:inkChg chg="mod">
          <ac:chgData name="Ichinokawa Momoko" userId="97fbd8355b740407" providerId="LiveId" clId="{CE0624EB-D894-4FDD-A075-DA1E63AB4318}" dt="2023-12-11T14:05:20.604" v="14604"/>
          <ac:inkMkLst>
            <pc:docMk/>
            <pc:sldMk cId="2385397086" sldId="339"/>
            <ac:inkMk id="36" creationId="{4A0B0501-E73A-9112-3675-CAECBB32F7D0}"/>
          </ac:inkMkLst>
        </pc:inkChg>
        <pc:inkChg chg="add del mod">
          <ac:chgData name="Ichinokawa Momoko" userId="97fbd8355b740407" providerId="LiveId" clId="{CE0624EB-D894-4FDD-A075-DA1E63AB4318}" dt="2023-12-11T14:05:22.428" v="14605"/>
          <ac:inkMkLst>
            <pc:docMk/>
            <pc:sldMk cId="2385397086" sldId="339"/>
            <ac:inkMk id="37" creationId="{D5D193A8-AF43-4D6B-1F4B-51148AF81004}"/>
          </ac:inkMkLst>
        </pc:inkChg>
        <pc:inkChg chg="add del mod">
          <ac:chgData name="Ichinokawa Momoko" userId="97fbd8355b740407" providerId="LiveId" clId="{CE0624EB-D894-4FDD-A075-DA1E63AB4318}" dt="2023-12-11T14:05:22.428" v="14605"/>
          <ac:inkMkLst>
            <pc:docMk/>
            <pc:sldMk cId="2385397086" sldId="339"/>
            <ac:inkMk id="38" creationId="{1F19CD72-3D9E-C1E3-1CBD-3DCC7F168AD2}"/>
          </ac:inkMkLst>
        </pc:inkChg>
        <pc:inkChg chg="add del mod">
          <ac:chgData name="Ichinokawa Momoko" userId="97fbd8355b740407" providerId="LiveId" clId="{CE0624EB-D894-4FDD-A075-DA1E63AB4318}" dt="2023-12-11T14:05:22.428" v="14605"/>
          <ac:inkMkLst>
            <pc:docMk/>
            <pc:sldMk cId="2385397086" sldId="339"/>
            <ac:inkMk id="39" creationId="{59A0DA2C-8ECA-5106-B4A8-DF7D27841669}"/>
          </ac:inkMkLst>
        </pc:inkChg>
        <pc:inkChg chg="add del mod">
          <ac:chgData name="Ichinokawa Momoko" userId="97fbd8355b740407" providerId="LiveId" clId="{CE0624EB-D894-4FDD-A075-DA1E63AB4318}" dt="2023-12-11T14:05:22.428" v="14605"/>
          <ac:inkMkLst>
            <pc:docMk/>
            <pc:sldMk cId="2385397086" sldId="339"/>
            <ac:inkMk id="40" creationId="{A30F1CCF-B2A7-793D-A31D-A9990CC3E2CF}"/>
          </ac:inkMkLst>
        </pc:inkChg>
        <pc:inkChg chg="add del mod">
          <ac:chgData name="Ichinokawa Momoko" userId="97fbd8355b740407" providerId="LiveId" clId="{CE0624EB-D894-4FDD-A075-DA1E63AB4318}" dt="2023-12-11T14:05:22.428" v="14605"/>
          <ac:inkMkLst>
            <pc:docMk/>
            <pc:sldMk cId="2385397086" sldId="339"/>
            <ac:inkMk id="41" creationId="{C6333597-4011-9C9A-C65A-9A58CFBB6283}"/>
          </ac:inkMkLst>
        </pc:inkChg>
        <pc:inkChg chg="add del mod">
          <ac:chgData name="Ichinokawa Momoko" userId="97fbd8355b740407" providerId="LiveId" clId="{CE0624EB-D894-4FDD-A075-DA1E63AB4318}" dt="2023-12-11T14:05:22.428" v="14605"/>
          <ac:inkMkLst>
            <pc:docMk/>
            <pc:sldMk cId="2385397086" sldId="339"/>
            <ac:inkMk id="42" creationId="{66D37048-E75A-FC9A-DD08-F1334BD932DD}"/>
          </ac:inkMkLst>
        </pc:inkChg>
        <pc:inkChg chg="add del mod">
          <ac:chgData name="Ichinokawa Momoko" userId="97fbd8355b740407" providerId="LiveId" clId="{CE0624EB-D894-4FDD-A075-DA1E63AB4318}" dt="2023-12-11T14:05:22.428" v="14605"/>
          <ac:inkMkLst>
            <pc:docMk/>
            <pc:sldMk cId="2385397086" sldId="339"/>
            <ac:inkMk id="43" creationId="{4BCB2853-1548-249B-3450-57A7F87D1AD6}"/>
          </ac:inkMkLst>
        </pc:inkChg>
        <pc:inkChg chg="add del mod">
          <ac:chgData name="Ichinokawa Momoko" userId="97fbd8355b740407" providerId="LiveId" clId="{CE0624EB-D894-4FDD-A075-DA1E63AB4318}" dt="2023-12-11T14:05:22.428" v="14605"/>
          <ac:inkMkLst>
            <pc:docMk/>
            <pc:sldMk cId="2385397086" sldId="339"/>
            <ac:inkMk id="44" creationId="{68D38704-5B76-3559-7B65-E52A05F040B6}"/>
          </ac:inkMkLst>
        </pc:inkChg>
        <pc:inkChg chg="add del mod">
          <ac:chgData name="Ichinokawa Momoko" userId="97fbd8355b740407" providerId="LiveId" clId="{CE0624EB-D894-4FDD-A075-DA1E63AB4318}" dt="2023-12-11T14:05:22.428" v="14605"/>
          <ac:inkMkLst>
            <pc:docMk/>
            <pc:sldMk cId="2385397086" sldId="339"/>
            <ac:inkMk id="45" creationId="{98BE2287-5AA7-F94B-258F-475A7A13E480}"/>
          </ac:inkMkLst>
        </pc:inkChg>
        <pc:inkChg chg="add del mod">
          <ac:chgData name="Ichinokawa Momoko" userId="97fbd8355b740407" providerId="LiveId" clId="{CE0624EB-D894-4FDD-A075-DA1E63AB4318}" dt="2023-12-11T14:05:22.428" v="14605"/>
          <ac:inkMkLst>
            <pc:docMk/>
            <pc:sldMk cId="2385397086" sldId="339"/>
            <ac:inkMk id="46" creationId="{AD7403EB-4DA7-9DCB-801A-F7981B3E27E3}"/>
          </ac:inkMkLst>
        </pc:inkChg>
        <pc:inkChg chg="add del mod">
          <ac:chgData name="Ichinokawa Momoko" userId="97fbd8355b740407" providerId="LiveId" clId="{CE0624EB-D894-4FDD-A075-DA1E63AB4318}" dt="2023-12-11T14:05:22.428" v="14605"/>
          <ac:inkMkLst>
            <pc:docMk/>
            <pc:sldMk cId="2385397086" sldId="339"/>
            <ac:inkMk id="47" creationId="{2405C5F9-D0F6-7222-B130-6C21C6DF9684}"/>
          </ac:inkMkLst>
        </pc:inkChg>
        <pc:inkChg chg="add del mod">
          <ac:chgData name="Ichinokawa Momoko" userId="97fbd8355b740407" providerId="LiveId" clId="{CE0624EB-D894-4FDD-A075-DA1E63AB4318}" dt="2023-12-11T14:05:22.428" v="14605"/>
          <ac:inkMkLst>
            <pc:docMk/>
            <pc:sldMk cId="2385397086" sldId="339"/>
            <ac:inkMk id="48" creationId="{424D5CE0-4A8C-D8AF-3F37-D5902C986F52}"/>
          </ac:inkMkLst>
        </pc:inkChg>
        <pc:inkChg chg="add del mod">
          <ac:chgData name="Ichinokawa Momoko" userId="97fbd8355b740407" providerId="LiveId" clId="{CE0624EB-D894-4FDD-A075-DA1E63AB4318}" dt="2023-12-11T14:05:22.428" v="14605"/>
          <ac:inkMkLst>
            <pc:docMk/>
            <pc:sldMk cId="2385397086" sldId="339"/>
            <ac:inkMk id="49" creationId="{E8A98A73-77CA-618F-B43E-83B97FB40C87}"/>
          </ac:inkMkLst>
        </pc:inkChg>
        <pc:inkChg chg="add del mod">
          <ac:chgData name="Ichinokawa Momoko" userId="97fbd8355b740407" providerId="LiveId" clId="{CE0624EB-D894-4FDD-A075-DA1E63AB4318}" dt="2023-12-11T14:05:22.428" v="14605"/>
          <ac:inkMkLst>
            <pc:docMk/>
            <pc:sldMk cId="2385397086" sldId="339"/>
            <ac:inkMk id="50" creationId="{AE22B19D-18FB-BF88-88DA-CB04F9F2CB1B}"/>
          </ac:inkMkLst>
        </pc:inkChg>
        <pc:inkChg chg="add del mod">
          <ac:chgData name="Ichinokawa Momoko" userId="97fbd8355b740407" providerId="LiveId" clId="{CE0624EB-D894-4FDD-A075-DA1E63AB4318}" dt="2023-12-11T14:05:22.428" v="14605"/>
          <ac:inkMkLst>
            <pc:docMk/>
            <pc:sldMk cId="2385397086" sldId="339"/>
            <ac:inkMk id="51" creationId="{38301376-E874-4324-BF55-76C3563E4FE7}"/>
          </ac:inkMkLst>
        </pc:inkChg>
        <pc:inkChg chg="add del mod">
          <ac:chgData name="Ichinokawa Momoko" userId="97fbd8355b740407" providerId="LiveId" clId="{CE0624EB-D894-4FDD-A075-DA1E63AB4318}" dt="2023-12-11T14:05:22.428" v="14605"/>
          <ac:inkMkLst>
            <pc:docMk/>
            <pc:sldMk cId="2385397086" sldId="339"/>
            <ac:inkMk id="52" creationId="{D04DBB4D-36CA-B2C5-2A4C-CF317028B36C}"/>
          </ac:inkMkLst>
        </pc:inkChg>
        <pc:inkChg chg="add del mod">
          <ac:chgData name="Ichinokawa Momoko" userId="97fbd8355b740407" providerId="LiveId" clId="{CE0624EB-D894-4FDD-A075-DA1E63AB4318}" dt="2023-12-11T14:09:54.051" v="14859" actId="9405"/>
          <ac:inkMkLst>
            <pc:docMk/>
            <pc:sldMk cId="2385397086" sldId="339"/>
            <ac:inkMk id="60" creationId="{0CB017E3-CE0E-9228-65CC-20605558ACFE}"/>
          </ac:inkMkLst>
        </pc:inkChg>
        <pc:inkChg chg="add del mod">
          <ac:chgData name="Ichinokawa Momoko" userId="97fbd8355b740407" providerId="LiveId" clId="{CE0624EB-D894-4FDD-A075-DA1E63AB4318}" dt="2023-12-11T14:09:53.537" v="14858"/>
          <ac:inkMkLst>
            <pc:docMk/>
            <pc:sldMk cId="2385397086" sldId="339"/>
            <ac:inkMk id="61" creationId="{C8D29316-9F79-8207-80A3-F0976EA6EB20}"/>
          </ac:inkMkLst>
        </pc:inkChg>
        <pc:inkChg chg="add del mod">
          <ac:chgData name="Ichinokawa Momoko" userId="97fbd8355b740407" providerId="LiveId" clId="{CE0624EB-D894-4FDD-A075-DA1E63AB4318}" dt="2023-12-11T14:09:53.109" v="14856" actId="9405"/>
          <ac:inkMkLst>
            <pc:docMk/>
            <pc:sldMk cId="2385397086" sldId="339"/>
            <ac:inkMk id="63" creationId="{119897EE-FA9B-6334-7E0B-632C2FC4DF00}"/>
          </ac:inkMkLst>
        </pc:inkChg>
        <pc:inkChg chg="add del mod">
          <ac:chgData name="Ichinokawa Momoko" userId="97fbd8355b740407" providerId="LiveId" clId="{CE0624EB-D894-4FDD-A075-DA1E63AB4318}" dt="2023-12-11T14:09:52.699" v="14855" actId="9405"/>
          <ac:inkMkLst>
            <pc:docMk/>
            <pc:sldMk cId="2385397086" sldId="339"/>
            <ac:inkMk id="64" creationId="{4D889B87-FE96-EA58-8535-C2F23185FE48}"/>
          </ac:inkMkLst>
        </pc:inkChg>
        <pc:inkChg chg="add del mod">
          <ac:chgData name="Ichinokawa Momoko" userId="97fbd8355b740407" providerId="LiveId" clId="{CE0624EB-D894-4FDD-A075-DA1E63AB4318}" dt="2023-12-11T14:09:52.312" v="14854" actId="9405"/>
          <ac:inkMkLst>
            <pc:docMk/>
            <pc:sldMk cId="2385397086" sldId="339"/>
            <ac:inkMk id="65" creationId="{AB960488-FDC8-E494-7926-5E8941A09A26}"/>
          </ac:inkMkLst>
        </pc:inkChg>
        <pc:inkChg chg="add del mod">
          <ac:chgData name="Ichinokawa Momoko" userId="97fbd8355b740407" providerId="LiveId" clId="{CE0624EB-D894-4FDD-A075-DA1E63AB4318}" dt="2023-12-11T14:09:51.963" v="14853" actId="9405"/>
          <ac:inkMkLst>
            <pc:docMk/>
            <pc:sldMk cId="2385397086" sldId="339"/>
            <ac:inkMk id="66" creationId="{B31F4DD7-F0FA-DD27-BD54-81DA3D82E1FB}"/>
          </ac:inkMkLst>
        </pc:inkChg>
        <pc:inkChg chg="add del mod">
          <ac:chgData name="Ichinokawa Momoko" userId="97fbd8355b740407" providerId="LiveId" clId="{CE0624EB-D894-4FDD-A075-DA1E63AB4318}" dt="2023-12-11T14:09:51.572" v="14852" actId="9405"/>
          <ac:inkMkLst>
            <pc:docMk/>
            <pc:sldMk cId="2385397086" sldId="339"/>
            <ac:inkMk id="67" creationId="{706F271E-FE4A-1345-ACDF-C5BB9D56D797}"/>
          </ac:inkMkLst>
        </pc:inkChg>
        <pc:inkChg chg="add del mod">
          <ac:chgData name="Ichinokawa Momoko" userId="97fbd8355b740407" providerId="LiveId" clId="{CE0624EB-D894-4FDD-A075-DA1E63AB4318}" dt="2023-12-11T14:09:51.053" v="14851" actId="9405"/>
          <ac:inkMkLst>
            <pc:docMk/>
            <pc:sldMk cId="2385397086" sldId="339"/>
            <ac:inkMk id="68" creationId="{785AA2A4-F21A-12F4-85BE-D60FD24D4ECE}"/>
          </ac:inkMkLst>
        </pc:inkChg>
        <pc:inkChg chg="add del mod">
          <ac:chgData name="Ichinokawa Momoko" userId="97fbd8355b740407" providerId="LiveId" clId="{CE0624EB-D894-4FDD-A075-DA1E63AB4318}" dt="2023-12-11T14:09:47.616" v="14850"/>
          <ac:inkMkLst>
            <pc:docMk/>
            <pc:sldMk cId="2385397086" sldId="339"/>
            <ac:inkMk id="69" creationId="{7F1F6DFE-C085-5B7E-1AC0-7E84F1E35123}"/>
          </ac:inkMkLst>
        </pc:inkChg>
        <pc:cxnChg chg="add mod">
          <ac:chgData name="Ichinokawa Momoko" userId="97fbd8355b740407" providerId="LiveId" clId="{CE0624EB-D894-4FDD-A075-DA1E63AB4318}" dt="2023-12-13T07:06:51.732" v="25797" actId="164"/>
          <ac:cxnSpMkLst>
            <pc:docMk/>
            <pc:sldMk cId="2385397086" sldId="339"/>
            <ac:cxnSpMk id="3" creationId="{14397CBB-E3FC-9F35-B29C-4D816E49A803}"/>
          </ac:cxnSpMkLst>
        </pc:cxnChg>
        <pc:cxnChg chg="add mod">
          <ac:chgData name="Ichinokawa Momoko" userId="97fbd8355b740407" providerId="LiveId" clId="{CE0624EB-D894-4FDD-A075-DA1E63AB4318}" dt="2023-12-13T07:06:51.732" v="25797" actId="164"/>
          <ac:cxnSpMkLst>
            <pc:docMk/>
            <pc:sldMk cId="2385397086" sldId="339"/>
            <ac:cxnSpMk id="9" creationId="{FFCECB90-C965-F9B8-6681-FFE79FE5536F}"/>
          </ac:cxnSpMkLst>
        </pc:cxnChg>
        <pc:cxnChg chg="add mod">
          <ac:chgData name="Ichinokawa Momoko" userId="97fbd8355b740407" providerId="LiveId" clId="{CE0624EB-D894-4FDD-A075-DA1E63AB4318}" dt="2023-12-13T07:06:51.732" v="25797" actId="164"/>
          <ac:cxnSpMkLst>
            <pc:docMk/>
            <pc:sldMk cId="2385397086" sldId="339"/>
            <ac:cxnSpMk id="11" creationId="{F617A300-FEB2-79B8-3F81-25ADF2B76F06}"/>
          </ac:cxnSpMkLst>
        </pc:cxnChg>
        <pc:cxnChg chg="add mod">
          <ac:chgData name="Ichinokawa Momoko" userId="97fbd8355b740407" providerId="LiveId" clId="{CE0624EB-D894-4FDD-A075-DA1E63AB4318}" dt="2023-12-11T14:20:36.719" v="15252" actId="14100"/>
          <ac:cxnSpMkLst>
            <pc:docMk/>
            <pc:sldMk cId="2385397086" sldId="339"/>
            <ac:cxnSpMk id="56" creationId="{CA73577F-B6E9-B9D2-7058-703CF091A02B}"/>
          </ac:cxnSpMkLst>
        </pc:cxnChg>
        <pc:cxnChg chg="add mod">
          <ac:chgData name="Ichinokawa Momoko" userId="97fbd8355b740407" providerId="LiveId" clId="{CE0624EB-D894-4FDD-A075-DA1E63AB4318}" dt="2023-12-11T14:12:51.971" v="15027" actId="164"/>
          <ac:cxnSpMkLst>
            <pc:docMk/>
            <pc:sldMk cId="2385397086" sldId="339"/>
            <ac:cxnSpMk id="74" creationId="{6BDEE7A7-2379-0288-9FF9-E9CFDB7823FE}"/>
          </ac:cxnSpMkLst>
        </pc:cxnChg>
        <pc:cxnChg chg="add mod">
          <ac:chgData name="Ichinokawa Momoko" userId="97fbd8355b740407" providerId="LiveId" clId="{CE0624EB-D894-4FDD-A075-DA1E63AB4318}" dt="2023-12-11T14:13:20.238" v="15028" actId="164"/>
          <ac:cxnSpMkLst>
            <pc:docMk/>
            <pc:sldMk cId="2385397086" sldId="339"/>
            <ac:cxnSpMk id="76" creationId="{43C4DCCF-F6C8-A822-8ADC-F96F7050F126}"/>
          </ac:cxnSpMkLst>
        </pc:cxnChg>
        <pc:cxnChg chg="mod topLvl">
          <ac:chgData name="Ichinokawa Momoko" userId="97fbd8355b740407" providerId="LiveId" clId="{CE0624EB-D894-4FDD-A075-DA1E63AB4318}" dt="2023-12-11T14:17:15.357" v="15144" actId="164"/>
          <ac:cxnSpMkLst>
            <pc:docMk/>
            <pc:sldMk cId="2385397086" sldId="339"/>
            <ac:cxnSpMk id="84" creationId="{5B56DF68-F63E-DBD2-CB52-2C6F530FEC12}"/>
          </ac:cxnSpMkLst>
        </pc:cxnChg>
        <pc:cxnChg chg="add del mod">
          <ac:chgData name="Ichinokawa Momoko" userId="97fbd8355b740407" providerId="LiveId" clId="{CE0624EB-D894-4FDD-A075-DA1E63AB4318}" dt="2023-12-11T14:31:36.598" v="15749" actId="478"/>
          <ac:cxnSpMkLst>
            <pc:docMk/>
            <pc:sldMk cId="2385397086" sldId="339"/>
            <ac:cxnSpMk id="87" creationId="{F04351A7-AB8F-88DC-5C0E-7B818F72A526}"/>
          </ac:cxnSpMkLst>
        </pc:cxnChg>
        <pc:cxnChg chg="add mod">
          <ac:chgData name="Ichinokawa Momoko" userId="97fbd8355b740407" providerId="LiveId" clId="{CE0624EB-D894-4FDD-A075-DA1E63AB4318}" dt="2023-12-11T14:31:43.954" v="15750" actId="164"/>
          <ac:cxnSpMkLst>
            <pc:docMk/>
            <pc:sldMk cId="2385397086" sldId="339"/>
            <ac:cxnSpMk id="89" creationId="{93424A7C-4A25-7D93-F20F-464AAFDFA91A}"/>
          </ac:cxnSpMkLst>
        </pc:cxnChg>
        <pc:cxnChg chg="add mod">
          <ac:chgData name="Ichinokawa Momoko" userId="97fbd8355b740407" providerId="LiveId" clId="{CE0624EB-D894-4FDD-A075-DA1E63AB4318}" dt="2023-12-11T14:32:12.020" v="15762" actId="164"/>
          <ac:cxnSpMkLst>
            <pc:docMk/>
            <pc:sldMk cId="2385397086" sldId="339"/>
            <ac:cxnSpMk id="95" creationId="{0F0DFF05-3E93-741C-011A-17595AC09471}"/>
          </ac:cxnSpMkLst>
        </pc:cxnChg>
        <pc:cxnChg chg="add mod">
          <ac:chgData name="Ichinokawa Momoko" userId="97fbd8355b740407" providerId="LiveId" clId="{CE0624EB-D894-4FDD-A075-DA1E63AB4318}" dt="2023-12-11T14:32:21.429" v="15764" actId="164"/>
          <ac:cxnSpMkLst>
            <pc:docMk/>
            <pc:sldMk cId="2385397086" sldId="339"/>
            <ac:cxnSpMk id="99" creationId="{D9FDC695-B819-D8DB-633D-770E0B00F692}"/>
          </ac:cxnSpMkLst>
        </pc:cxnChg>
        <pc:cxnChg chg="add mod">
          <ac:chgData name="Ichinokawa Momoko" userId="97fbd8355b740407" providerId="LiveId" clId="{CE0624EB-D894-4FDD-A075-DA1E63AB4318}" dt="2023-12-11T14:32:21.429" v="15764" actId="164"/>
          <ac:cxnSpMkLst>
            <pc:docMk/>
            <pc:sldMk cId="2385397086" sldId="339"/>
            <ac:cxnSpMk id="105" creationId="{CB5CA02B-A0E5-DE1A-7B4F-A35E6781437B}"/>
          </ac:cxnSpMkLst>
        </pc:cxnChg>
      </pc:sldChg>
      <pc:sldChg chg="add del">
        <pc:chgData name="Ichinokawa Momoko" userId="97fbd8355b740407" providerId="LiveId" clId="{CE0624EB-D894-4FDD-A075-DA1E63AB4318}" dt="2023-12-13T13:06:44.082" v="31327" actId="2696"/>
        <pc:sldMkLst>
          <pc:docMk/>
          <pc:sldMk cId="1590834233" sldId="340"/>
        </pc:sldMkLst>
      </pc:sldChg>
      <pc:sldChg chg="modSp add del mod modShow">
        <pc:chgData name="Ichinokawa Momoko" userId="97fbd8355b740407" providerId="LiveId" clId="{CE0624EB-D894-4FDD-A075-DA1E63AB4318}" dt="2023-12-13T01:56:50.269" v="18158" actId="2696"/>
        <pc:sldMkLst>
          <pc:docMk/>
          <pc:sldMk cId="3648442825" sldId="340"/>
        </pc:sldMkLst>
        <pc:spChg chg="mod">
          <ac:chgData name="Ichinokawa Momoko" userId="97fbd8355b740407" providerId="LiveId" clId="{CE0624EB-D894-4FDD-A075-DA1E63AB4318}" dt="2023-12-11T14:05:11.840" v="14603" actId="1076"/>
          <ac:spMkLst>
            <pc:docMk/>
            <pc:sldMk cId="3648442825" sldId="340"/>
            <ac:spMk id="6" creationId="{C3FD6E1D-FD49-D812-D205-E5D2559F5842}"/>
          </ac:spMkLst>
        </pc:spChg>
      </pc:sldChg>
      <pc:sldChg chg="modSp del mod">
        <pc:chgData name="Ichinokawa Momoko" userId="97fbd8355b740407" providerId="LiveId" clId="{CE0624EB-D894-4FDD-A075-DA1E63AB4318}" dt="2023-12-13T10:19:14.223" v="31322" actId="2696"/>
        <pc:sldMkLst>
          <pc:docMk/>
          <pc:sldMk cId="265951138" sldId="341"/>
        </pc:sldMkLst>
        <pc:spChg chg="mod">
          <ac:chgData name="Ichinokawa Momoko" userId="97fbd8355b740407" providerId="LiveId" clId="{CE0624EB-D894-4FDD-A075-DA1E63AB4318}" dt="2023-12-13T09:39:24.184" v="29998" actId="27636"/>
          <ac:spMkLst>
            <pc:docMk/>
            <pc:sldMk cId="265951138" sldId="341"/>
            <ac:spMk id="3" creationId="{821846C8-DABC-4E7D-98B1-3F854E475005}"/>
          </ac:spMkLst>
        </pc:spChg>
      </pc:sldChg>
      <pc:sldChg chg="add del">
        <pc:chgData name="Ichinokawa Momoko" userId="97fbd8355b740407" providerId="LiveId" clId="{CE0624EB-D894-4FDD-A075-DA1E63AB4318}" dt="2023-12-13T13:06:44.082" v="31327" actId="2696"/>
        <pc:sldMkLst>
          <pc:docMk/>
          <pc:sldMk cId="2766968400" sldId="341"/>
        </pc:sldMkLst>
      </pc:sldChg>
      <pc:sldChg chg="addSp delSp modSp new del mod">
        <pc:chgData name="Ichinokawa Momoko" userId="97fbd8355b740407" providerId="LiveId" clId="{CE0624EB-D894-4FDD-A075-DA1E63AB4318}" dt="2023-12-13T07:17:23.955" v="26213" actId="2696"/>
        <pc:sldMkLst>
          <pc:docMk/>
          <pc:sldMk cId="2837229817" sldId="341"/>
        </pc:sldMkLst>
        <pc:spChg chg="mod">
          <ac:chgData name="Ichinokawa Momoko" userId="97fbd8355b740407" providerId="LiveId" clId="{CE0624EB-D894-4FDD-A075-DA1E63AB4318}" dt="2023-12-11T14:26:37.763" v="15534" actId="20577"/>
          <ac:spMkLst>
            <pc:docMk/>
            <pc:sldMk cId="2837229817" sldId="341"/>
            <ac:spMk id="2" creationId="{0D04B037-6D0B-F927-0DB8-8F68467F2048}"/>
          </ac:spMkLst>
        </pc:spChg>
        <pc:spChg chg="mod">
          <ac:chgData name="Ichinokawa Momoko" userId="97fbd8355b740407" providerId="LiveId" clId="{CE0624EB-D894-4FDD-A075-DA1E63AB4318}" dt="2023-12-11T16:43:52.867" v="16142" actId="1076"/>
          <ac:spMkLst>
            <pc:docMk/>
            <pc:sldMk cId="2837229817" sldId="341"/>
            <ac:spMk id="3" creationId="{9806C474-2977-BD8D-B385-A1E4A36E2348}"/>
          </ac:spMkLst>
        </pc:spChg>
        <pc:spChg chg="add mod">
          <ac:chgData name="Ichinokawa Momoko" userId="97fbd8355b740407" providerId="LiveId" clId="{CE0624EB-D894-4FDD-A075-DA1E63AB4318}" dt="2023-12-11T14:29:15.016" v="15746" actId="1076"/>
          <ac:spMkLst>
            <pc:docMk/>
            <pc:sldMk cId="2837229817" sldId="341"/>
            <ac:spMk id="9" creationId="{9C6BD9BB-F9C0-9767-40F0-8FE439F56A6B}"/>
          </ac:spMkLst>
        </pc:spChg>
        <pc:picChg chg="add del mod">
          <ac:chgData name="Ichinokawa Momoko" userId="97fbd8355b740407" providerId="LiveId" clId="{CE0624EB-D894-4FDD-A075-DA1E63AB4318}" dt="2023-12-11T14:28:01.120" v="15706" actId="478"/>
          <ac:picMkLst>
            <pc:docMk/>
            <pc:sldMk cId="2837229817" sldId="341"/>
            <ac:picMk id="7" creationId="{4C551E9C-39DD-CC5B-6924-812B55581878}"/>
          </ac:picMkLst>
        </pc:picChg>
        <pc:picChg chg="add mod modCrop">
          <ac:chgData name="Ichinokawa Momoko" userId="97fbd8355b740407" providerId="LiveId" clId="{CE0624EB-D894-4FDD-A075-DA1E63AB4318}" dt="2023-12-11T14:31:08.428" v="15747" actId="208"/>
          <ac:picMkLst>
            <pc:docMk/>
            <pc:sldMk cId="2837229817" sldId="341"/>
            <ac:picMk id="8" creationId="{217099A4-9143-1613-9B9A-E964670B1C57}"/>
          </ac:picMkLst>
        </pc:picChg>
      </pc:sldChg>
      <pc:sldChg chg="addSp delSp modSp new mod ord">
        <pc:chgData name="Ichinokawa Momoko" userId="97fbd8355b740407" providerId="LiveId" clId="{CE0624EB-D894-4FDD-A075-DA1E63AB4318}" dt="2023-12-13T07:17:07.888" v="26212"/>
        <pc:sldMkLst>
          <pc:docMk/>
          <pc:sldMk cId="692050135" sldId="342"/>
        </pc:sldMkLst>
        <pc:spChg chg="mod">
          <ac:chgData name="Ichinokawa Momoko" userId="97fbd8355b740407" providerId="LiveId" clId="{CE0624EB-D894-4FDD-A075-DA1E63AB4318}" dt="2023-12-11T15:47:32.080" v="15837" actId="403"/>
          <ac:spMkLst>
            <pc:docMk/>
            <pc:sldMk cId="692050135" sldId="342"/>
            <ac:spMk id="2" creationId="{21720433-051D-F240-8A69-A47C898AFA2B}"/>
          </ac:spMkLst>
        </pc:spChg>
        <pc:spChg chg="del">
          <ac:chgData name="Ichinokawa Momoko" userId="97fbd8355b740407" providerId="LiveId" clId="{CE0624EB-D894-4FDD-A075-DA1E63AB4318}" dt="2023-12-11T15:48:00.118" v="15839" actId="478"/>
          <ac:spMkLst>
            <pc:docMk/>
            <pc:sldMk cId="692050135" sldId="342"/>
            <ac:spMk id="3" creationId="{1057FA03-403C-36D9-7615-60E69D2D3638}"/>
          </ac:spMkLst>
        </pc:spChg>
        <pc:spChg chg="add mod">
          <ac:chgData name="Ichinokawa Momoko" userId="97fbd8355b740407" providerId="LiveId" clId="{CE0624EB-D894-4FDD-A075-DA1E63AB4318}" dt="2023-12-13T01:56:37.746" v="18157" actId="1076"/>
          <ac:spMkLst>
            <pc:docMk/>
            <pc:sldMk cId="692050135" sldId="342"/>
            <ac:spMk id="53" creationId="{5BFF15F7-1504-6B33-4341-338DEA08863C}"/>
          </ac:spMkLst>
        </pc:spChg>
        <pc:spChg chg="add mod">
          <ac:chgData name="Ichinokawa Momoko" userId="97fbd8355b740407" providerId="LiveId" clId="{CE0624EB-D894-4FDD-A075-DA1E63AB4318}" dt="2023-12-13T01:56:37.746" v="18157" actId="1076"/>
          <ac:spMkLst>
            <pc:docMk/>
            <pc:sldMk cId="692050135" sldId="342"/>
            <ac:spMk id="57" creationId="{2999FD5D-2B00-19AB-8327-4F5A7389D617}"/>
          </ac:spMkLst>
        </pc:spChg>
        <pc:spChg chg="add mod">
          <ac:chgData name="Ichinokawa Momoko" userId="97fbd8355b740407" providerId="LiveId" clId="{CE0624EB-D894-4FDD-A075-DA1E63AB4318}" dt="2023-12-13T01:56:37.746" v="18157" actId="1076"/>
          <ac:spMkLst>
            <pc:docMk/>
            <pc:sldMk cId="692050135" sldId="342"/>
            <ac:spMk id="58" creationId="{A379B334-24B7-801A-73A4-C16023AF209B}"/>
          </ac:spMkLst>
        </pc:spChg>
        <pc:grpChg chg="add del mod">
          <ac:chgData name="Ichinokawa Momoko" userId="97fbd8355b740407" providerId="LiveId" clId="{CE0624EB-D894-4FDD-A075-DA1E63AB4318}" dt="2023-12-11T15:48:27.948" v="15842"/>
          <ac:grpSpMkLst>
            <pc:docMk/>
            <pc:sldMk cId="692050135" sldId="342"/>
            <ac:grpSpMk id="9" creationId="{16D19447-3F0F-D79A-71A7-E67B4C12E4BC}"/>
          </ac:grpSpMkLst>
        </pc:grpChg>
        <pc:grpChg chg="add del mod">
          <ac:chgData name="Ichinokawa Momoko" userId="97fbd8355b740407" providerId="LiveId" clId="{CE0624EB-D894-4FDD-A075-DA1E63AB4318}" dt="2023-12-11T15:48:53.702" v="15849" actId="478"/>
          <ac:grpSpMkLst>
            <pc:docMk/>
            <pc:sldMk cId="692050135" sldId="342"/>
            <ac:grpSpMk id="30" creationId="{A5B20A48-B420-645D-C225-39F729B1ABA7}"/>
          </ac:grpSpMkLst>
        </pc:grpChg>
        <pc:picChg chg="add del mod">
          <ac:chgData name="Ichinokawa Momoko" userId="97fbd8355b740407" providerId="LiveId" clId="{CE0624EB-D894-4FDD-A075-DA1E63AB4318}" dt="2023-12-11T15:48:24.949" v="15840" actId="478"/>
          <ac:picMkLst>
            <pc:docMk/>
            <pc:sldMk cId="692050135" sldId="342"/>
            <ac:picMk id="7" creationId="{4F210E53-8F86-5376-D306-7E9929B2605E}"/>
          </ac:picMkLst>
        </pc:picChg>
        <pc:picChg chg="add mod">
          <ac:chgData name="Ichinokawa Momoko" userId="97fbd8355b740407" providerId="LiveId" clId="{CE0624EB-D894-4FDD-A075-DA1E63AB4318}" dt="2023-12-13T01:56:37.746" v="18157" actId="1076"/>
          <ac:picMkLst>
            <pc:docMk/>
            <pc:sldMk cId="692050135" sldId="342"/>
            <ac:picMk id="50" creationId="{8DE6FD21-0343-A949-1AAA-9165A43B641C}"/>
          </ac:picMkLst>
        </pc:picChg>
        <pc:inkChg chg="add del mod">
          <ac:chgData name="Ichinokawa Momoko" userId="97fbd8355b740407" providerId="LiveId" clId="{CE0624EB-D894-4FDD-A075-DA1E63AB4318}" dt="2023-12-11T15:48:27.948" v="15842"/>
          <ac:inkMkLst>
            <pc:docMk/>
            <pc:sldMk cId="692050135" sldId="342"/>
            <ac:inkMk id="8" creationId="{D4D0672A-B95B-BE12-7CDC-CDBC0C73D4AC}"/>
          </ac:inkMkLst>
        </pc:inkChg>
        <pc:inkChg chg="mod">
          <ac:chgData name="Ichinokawa Momoko" userId="97fbd8355b740407" providerId="LiveId" clId="{CE0624EB-D894-4FDD-A075-DA1E63AB4318}" dt="2023-12-11T15:48:25.434" v="15841"/>
          <ac:inkMkLst>
            <pc:docMk/>
            <pc:sldMk cId="692050135" sldId="342"/>
            <ac:inkMk id="10" creationId="{0B5A2468-21EF-E6D1-9621-77FD292D8CF5}"/>
          </ac:inkMkLst>
        </pc:inkChg>
        <pc:inkChg chg="mod">
          <ac:chgData name="Ichinokawa Momoko" userId="97fbd8355b740407" providerId="LiveId" clId="{CE0624EB-D894-4FDD-A075-DA1E63AB4318}" dt="2023-12-11T15:48:25.434" v="15841"/>
          <ac:inkMkLst>
            <pc:docMk/>
            <pc:sldMk cId="692050135" sldId="342"/>
            <ac:inkMk id="11" creationId="{51107F95-8817-69DF-9689-CF5C7BDCFC5B}"/>
          </ac:inkMkLst>
        </pc:inkChg>
        <pc:inkChg chg="add del mod">
          <ac:chgData name="Ichinokawa Momoko" userId="97fbd8355b740407" providerId="LiveId" clId="{CE0624EB-D894-4FDD-A075-DA1E63AB4318}" dt="2023-12-11T15:48:27.948" v="15842"/>
          <ac:inkMkLst>
            <pc:docMk/>
            <pc:sldMk cId="692050135" sldId="342"/>
            <ac:inkMk id="12" creationId="{31245F76-4320-B7C0-73EA-7F51D63C291B}"/>
          </ac:inkMkLst>
        </pc:inkChg>
        <pc:inkChg chg="add del mod">
          <ac:chgData name="Ichinokawa Momoko" userId="97fbd8355b740407" providerId="LiveId" clId="{CE0624EB-D894-4FDD-A075-DA1E63AB4318}" dt="2023-12-11T15:48:27.948" v="15842"/>
          <ac:inkMkLst>
            <pc:docMk/>
            <pc:sldMk cId="692050135" sldId="342"/>
            <ac:inkMk id="13" creationId="{2154AAC4-94EA-624C-7FB9-5F6BBEA5F6BF}"/>
          </ac:inkMkLst>
        </pc:inkChg>
        <pc:inkChg chg="add del mod">
          <ac:chgData name="Ichinokawa Momoko" userId="97fbd8355b740407" providerId="LiveId" clId="{CE0624EB-D894-4FDD-A075-DA1E63AB4318}" dt="2023-12-11T15:48:27.948" v="15842"/>
          <ac:inkMkLst>
            <pc:docMk/>
            <pc:sldMk cId="692050135" sldId="342"/>
            <ac:inkMk id="14" creationId="{BE49C073-2B75-01F1-0746-902977EC29A7}"/>
          </ac:inkMkLst>
        </pc:inkChg>
        <pc:inkChg chg="add del mod">
          <ac:chgData name="Ichinokawa Momoko" userId="97fbd8355b740407" providerId="LiveId" clId="{CE0624EB-D894-4FDD-A075-DA1E63AB4318}" dt="2023-12-11T15:48:27.948" v="15842"/>
          <ac:inkMkLst>
            <pc:docMk/>
            <pc:sldMk cId="692050135" sldId="342"/>
            <ac:inkMk id="15" creationId="{801DB097-E999-A6F2-DEE4-8BB9DE47A38C}"/>
          </ac:inkMkLst>
        </pc:inkChg>
        <pc:inkChg chg="add del mod">
          <ac:chgData name="Ichinokawa Momoko" userId="97fbd8355b740407" providerId="LiveId" clId="{CE0624EB-D894-4FDD-A075-DA1E63AB4318}" dt="2023-12-11T15:48:27.948" v="15842"/>
          <ac:inkMkLst>
            <pc:docMk/>
            <pc:sldMk cId="692050135" sldId="342"/>
            <ac:inkMk id="16" creationId="{CDF1E903-CB23-1583-12EE-162BB967E1BE}"/>
          </ac:inkMkLst>
        </pc:inkChg>
        <pc:inkChg chg="add del mod">
          <ac:chgData name="Ichinokawa Momoko" userId="97fbd8355b740407" providerId="LiveId" clId="{CE0624EB-D894-4FDD-A075-DA1E63AB4318}" dt="2023-12-11T15:48:27.948" v="15842"/>
          <ac:inkMkLst>
            <pc:docMk/>
            <pc:sldMk cId="692050135" sldId="342"/>
            <ac:inkMk id="17" creationId="{4B7D7725-9339-2F60-8B0A-46276A5AB415}"/>
          </ac:inkMkLst>
        </pc:inkChg>
        <pc:inkChg chg="add del mod">
          <ac:chgData name="Ichinokawa Momoko" userId="97fbd8355b740407" providerId="LiveId" clId="{CE0624EB-D894-4FDD-A075-DA1E63AB4318}" dt="2023-12-11T15:48:27.948" v="15842"/>
          <ac:inkMkLst>
            <pc:docMk/>
            <pc:sldMk cId="692050135" sldId="342"/>
            <ac:inkMk id="18" creationId="{1311E7C5-066A-B582-A32D-933AB8B5DCB5}"/>
          </ac:inkMkLst>
        </pc:inkChg>
        <pc:inkChg chg="add del mod">
          <ac:chgData name="Ichinokawa Momoko" userId="97fbd8355b740407" providerId="LiveId" clId="{CE0624EB-D894-4FDD-A075-DA1E63AB4318}" dt="2023-12-11T15:48:27.948" v="15842"/>
          <ac:inkMkLst>
            <pc:docMk/>
            <pc:sldMk cId="692050135" sldId="342"/>
            <ac:inkMk id="19" creationId="{4158DB6C-1F9E-8C2C-9FDE-A069F3E529EF}"/>
          </ac:inkMkLst>
        </pc:inkChg>
        <pc:inkChg chg="add del mod">
          <ac:chgData name="Ichinokawa Momoko" userId="97fbd8355b740407" providerId="LiveId" clId="{CE0624EB-D894-4FDD-A075-DA1E63AB4318}" dt="2023-12-11T15:48:27.948" v="15842"/>
          <ac:inkMkLst>
            <pc:docMk/>
            <pc:sldMk cId="692050135" sldId="342"/>
            <ac:inkMk id="20" creationId="{73F01E6B-2425-6501-90EC-4AA7302324EA}"/>
          </ac:inkMkLst>
        </pc:inkChg>
        <pc:inkChg chg="add del mod">
          <ac:chgData name="Ichinokawa Momoko" userId="97fbd8355b740407" providerId="LiveId" clId="{CE0624EB-D894-4FDD-A075-DA1E63AB4318}" dt="2023-12-11T15:48:27.948" v="15842"/>
          <ac:inkMkLst>
            <pc:docMk/>
            <pc:sldMk cId="692050135" sldId="342"/>
            <ac:inkMk id="21" creationId="{F92979A4-CCED-8A9A-4057-3DE59F6E1A04}"/>
          </ac:inkMkLst>
        </pc:inkChg>
        <pc:inkChg chg="add del mod">
          <ac:chgData name="Ichinokawa Momoko" userId="97fbd8355b740407" providerId="LiveId" clId="{CE0624EB-D894-4FDD-A075-DA1E63AB4318}" dt="2023-12-11T15:48:27.948" v="15842"/>
          <ac:inkMkLst>
            <pc:docMk/>
            <pc:sldMk cId="692050135" sldId="342"/>
            <ac:inkMk id="22" creationId="{ACA57EB3-AED4-3821-B937-FCF23B98D7BB}"/>
          </ac:inkMkLst>
        </pc:inkChg>
        <pc:inkChg chg="add del mod">
          <ac:chgData name="Ichinokawa Momoko" userId="97fbd8355b740407" providerId="LiveId" clId="{CE0624EB-D894-4FDD-A075-DA1E63AB4318}" dt="2023-12-11T15:48:27.948" v="15842"/>
          <ac:inkMkLst>
            <pc:docMk/>
            <pc:sldMk cId="692050135" sldId="342"/>
            <ac:inkMk id="23" creationId="{590B0CBA-C453-CE59-463C-17F622092851}"/>
          </ac:inkMkLst>
        </pc:inkChg>
        <pc:inkChg chg="add del mod">
          <ac:chgData name="Ichinokawa Momoko" userId="97fbd8355b740407" providerId="LiveId" clId="{CE0624EB-D894-4FDD-A075-DA1E63AB4318}" dt="2023-12-11T15:48:27.948" v="15842"/>
          <ac:inkMkLst>
            <pc:docMk/>
            <pc:sldMk cId="692050135" sldId="342"/>
            <ac:inkMk id="24" creationId="{34DE4177-8E38-A533-62B3-0B4E68C9DBFD}"/>
          </ac:inkMkLst>
        </pc:inkChg>
        <pc:inkChg chg="add del mod">
          <ac:chgData name="Ichinokawa Momoko" userId="97fbd8355b740407" providerId="LiveId" clId="{CE0624EB-D894-4FDD-A075-DA1E63AB4318}" dt="2023-12-11T15:48:27.948" v="15842"/>
          <ac:inkMkLst>
            <pc:docMk/>
            <pc:sldMk cId="692050135" sldId="342"/>
            <ac:inkMk id="25" creationId="{A1FF8EA9-D60B-47B7-504E-B161613A0CE6}"/>
          </ac:inkMkLst>
        </pc:inkChg>
        <pc:inkChg chg="add del mod">
          <ac:chgData name="Ichinokawa Momoko" userId="97fbd8355b740407" providerId="LiveId" clId="{CE0624EB-D894-4FDD-A075-DA1E63AB4318}" dt="2023-12-11T15:48:27.948" v="15842"/>
          <ac:inkMkLst>
            <pc:docMk/>
            <pc:sldMk cId="692050135" sldId="342"/>
            <ac:inkMk id="26" creationId="{70E1A619-FC18-1B17-91D9-FE07DE6CC20E}"/>
          </ac:inkMkLst>
        </pc:inkChg>
        <pc:inkChg chg="add del mod">
          <ac:chgData name="Ichinokawa Momoko" userId="97fbd8355b740407" providerId="LiveId" clId="{CE0624EB-D894-4FDD-A075-DA1E63AB4318}" dt="2023-12-11T15:48:27.948" v="15842"/>
          <ac:inkMkLst>
            <pc:docMk/>
            <pc:sldMk cId="692050135" sldId="342"/>
            <ac:inkMk id="27" creationId="{228FF807-2DB7-1B2C-96D8-492085A1C671}"/>
          </ac:inkMkLst>
        </pc:inkChg>
        <pc:inkChg chg="add del mod">
          <ac:chgData name="Ichinokawa Momoko" userId="97fbd8355b740407" providerId="LiveId" clId="{CE0624EB-D894-4FDD-A075-DA1E63AB4318}" dt="2023-12-11T15:48:27.948" v="15842"/>
          <ac:inkMkLst>
            <pc:docMk/>
            <pc:sldMk cId="692050135" sldId="342"/>
            <ac:inkMk id="28" creationId="{02598F73-045E-2B2C-7D0F-48F26082310F}"/>
          </ac:inkMkLst>
        </pc:inkChg>
        <pc:inkChg chg="add del mod">
          <ac:chgData name="Ichinokawa Momoko" userId="97fbd8355b740407" providerId="LiveId" clId="{CE0624EB-D894-4FDD-A075-DA1E63AB4318}" dt="2023-12-11T15:48:53.702" v="15849" actId="478"/>
          <ac:inkMkLst>
            <pc:docMk/>
            <pc:sldMk cId="692050135" sldId="342"/>
            <ac:inkMk id="29" creationId="{8DD47033-312E-EA0C-ADB3-ED5E632FD719}"/>
          </ac:inkMkLst>
        </pc:inkChg>
        <pc:inkChg chg="mod">
          <ac:chgData name="Ichinokawa Momoko" userId="97fbd8355b740407" providerId="LiveId" clId="{CE0624EB-D894-4FDD-A075-DA1E63AB4318}" dt="2023-12-11T15:48:29.169" v="15843"/>
          <ac:inkMkLst>
            <pc:docMk/>
            <pc:sldMk cId="692050135" sldId="342"/>
            <ac:inkMk id="31" creationId="{CD78AC13-A99A-2F19-F774-BDC2A7AB6216}"/>
          </ac:inkMkLst>
        </pc:inkChg>
        <pc:inkChg chg="mod">
          <ac:chgData name="Ichinokawa Momoko" userId="97fbd8355b740407" providerId="LiveId" clId="{CE0624EB-D894-4FDD-A075-DA1E63AB4318}" dt="2023-12-11T15:48:29.169" v="15843"/>
          <ac:inkMkLst>
            <pc:docMk/>
            <pc:sldMk cId="692050135" sldId="342"/>
            <ac:inkMk id="32" creationId="{E7498575-BA5C-AD00-C966-92766C8D1884}"/>
          </ac:inkMkLst>
        </pc:inkChg>
        <pc:inkChg chg="add del mod">
          <ac:chgData name="Ichinokawa Momoko" userId="97fbd8355b740407" providerId="LiveId" clId="{CE0624EB-D894-4FDD-A075-DA1E63AB4318}" dt="2023-12-11T15:48:53.702" v="15849" actId="478"/>
          <ac:inkMkLst>
            <pc:docMk/>
            <pc:sldMk cId="692050135" sldId="342"/>
            <ac:inkMk id="33" creationId="{F8813C1B-3CE5-A31F-8566-E2612E25D716}"/>
          </ac:inkMkLst>
        </pc:inkChg>
        <pc:inkChg chg="add del mod">
          <ac:chgData name="Ichinokawa Momoko" userId="97fbd8355b740407" providerId="LiveId" clId="{CE0624EB-D894-4FDD-A075-DA1E63AB4318}" dt="2023-12-11T15:48:53.702" v="15849" actId="478"/>
          <ac:inkMkLst>
            <pc:docMk/>
            <pc:sldMk cId="692050135" sldId="342"/>
            <ac:inkMk id="34" creationId="{65B18F9B-7DA9-49CB-45E8-49E07E2B27F4}"/>
          </ac:inkMkLst>
        </pc:inkChg>
        <pc:inkChg chg="add del mod">
          <ac:chgData name="Ichinokawa Momoko" userId="97fbd8355b740407" providerId="LiveId" clId="{CE0624EB-D894-4FDD-A075-DA1E63AB4318}" dt="2023-12-11T15:48:53.702" v="15849" actId="478"/>
          <ac:inkMkLst>
            <pc:docMk/>
            <pc:sldMk cId="692050135" sldId="342"/>
            <ac:inkMk id="35" creationId="{08C0C707-A2EE-2FA9-E97B-597F77BFE8C5}"/>
          </ac:inkMkLst>
        </pc:inkChg>
        <pc:inkChg chg="add del mod">
          <ac:chgData name="Ichinokawa Momoko" userId="97fbd8355b740407" providerId="LiveId" clId="{CE0624EB-D894-4FDD-A075-DA1E63AB4318}" dt="2023-12-11T15:48:53.702" v="15849" actId="478"/>
          <ac:inkMkLst>
            <pc:docMk/>
            <pc:sldMk cId="692050135" sldId="342"/>
            <ac:inkMk id="36" creationId="{069E7407-74B2-6525-8FF0-5D78A1FA008A}"/>
          </ac:inkMkLst>
        </pc:inkChg>
        <pc:inkChg chg="add del mod">
          <ac:chgData name="Ichinokawa Momoko" userId="97fbd8355b740407" providerId="LiveId" clId="{CE0624EB-D894-4FDD-A075-DA1E63AB4318}" dt="2023-12-11T15:48:53.702" v="15849" actId="478"/>
          <ac:inkMkLst>
            <pc:docMk/>
            <pc:sldMk cId="692050135" sldId="342"/>
            <ac:inkMk id="37" creationId="{B4EBEC9D-A495-43F3-C3DE-013BE470010A}"/>
          </ac:inkMkLst>
        </pc:inkChg>
        <pc:inkChg chg="add del mod">
          <ac:chgData name="Ichinokawa Momoko" userId="97fbd8355b740407" providerId="LiveId" clId="{CE0624EB-D894-4FDD-A075-DA1E63AB4318}" dt="2023-12-11T15:48:53.702" v="15849" actId="478"/>
          <ac:inkMkLst>
            <pc:docMk/>
            <pc:sldMk cId="692050135" sldId="342"/>
            <ac:inkMk id="38" creationId="{12B22195-4E0A-9DA7-03D9-B4FE28438574}"/>
          </ac:inkMkLst>
        </pc:inkChg>
        <pc:inkChg chg="add del mod">
          <ac:chgData name="Ichinokawa Momoko" userId="97fbd8355b740407" providerId="LiveId" clId="{CE0624EB-D894-4FDD-A075-DA1E63AB4318}" dt="2023-12-11T15:48:53.702" v="15849" actId="478"/>
          <ac:inkMkLst>
            <pc:docMk/>
            <pc:sldMk cId="692050135" sldId="342"/>
            <ac:inkMk id="39" creationId="{5E49AEFE-3606-1E27-3A05-7BD12AE2DF00}"/>
          </ac:inkMkLst>
        </pc:inkChg>
        <pc:inkChg chg="add del mod">
          <ac:chgData name="Ichinokawa Momoko" userId="97fbd8355b740407" providerId="LiveId" clId="{CE0624EB-D894-4FDD-A075-DA1E63AB4318}" dt="2023-12-11T15:48:53.702" v="15849" actId="478"/>
          <ac:inkMkLst>
            <pc:docMk/>
            <pc:sldMk cId="692050135" sldId="342"/>
            <ac:inkMk id="40" creationId="{AA9F3F2D-5AA6-B717-8693-BC6FF6BF8989}"/>
          </ac:inkMkLst>
        </pc:inkChg>
        <pc:inkChg chg="add del mod">
          <ac:chgData name="Ichinokawa Momoko" userId="97fbd8355b740407" providerId="LiveId" clId="{CE0624EB-D894-4FDD-A075-DA1E63AB4318}" dt="2023-12-11T15:48:53.702" v="15849" actId="478"/>
          <ac:inkMkLst>
            <pc:docMk/>
            <pc:sldMk cId="692050135" sldId="342"/>
            <ac:inkMk id="41" creationId="{F983E88C-7E9C-4A2C-989E-211098710E7B}"/>
          </ac:inkMkLst>
        </pc:inkChg>
        <pc:inkChg chg="add del mod">
          <ac:chgData name="Ichinokawa Momoko" userId="97fbd8355b740407" providerId="LiveId" clId="{CE0624EB-D894-4FDD-A075-DA1E63AB4318}" dt="2023-12-11T15:48:53.702" v="15849" actId="478"/>
          <ac:inkMkLst>
            <pc:docMk/>
            <pc:sldMk cId="692050135" sldId="342"/>
            <ac:inkMk id="42" creationId="{BBE56850-04CC-34B4-7F0E-D57B485407D1}"/>
          </ac:inkMkLst>
        </pc:inkChg>
        <pc:inkChg chg="add del mod">
          <ac:chgData name="Ichinokawa Momoko" userId="97fbd8355b740407" providerId="LiveId" clId="{CE0624EB-D894-4FDD-A075-DA1E63AB4318}" dt="2023-12-11T15:48:53.702" v="15849" actId="478"/>
          <ac:inkMkLst>
            <pc:docMk/>
            <pc:sldMk cId="692050135" sldId="342"/>
            <ac:inkMk id="43" creationId="{C02711AE-FB1B-9036-665E-9B6190A2BC2C}"/>
          </ac:inkMkLst>
        </pc:inkChg>
        <pc:inkChg chg="add del mod">
          <ac:chgData name="Ichinokawa Momoko" userId="97fbd8355b740407" providerId="LiveId" clId="{CE0624EB-D894-4FDD-A075-DA1E63AB4318}" dt="2023-12-11T15:48:53.702" v="15849" actId="478"/>
          <ac:inkMkLst>
            <pc:docMk/>
            <pc:sldMk cId="692050135" sldId="342"/>
            <ac:inkMk id="44" creationId="{59CE51E5-A373-2DFD-C8D4-7956C0482C39}"/>
          </ac:inkMkLst>
        </pc:inkChg>
        <pc:inkChg chg="add del mod">
          <ac:chgData name="Ichinokawa Momoko" userId="97fbd8355b740407" providerId="LiveId" clId="{CE0624EB-D894-4FDD-A075-DA1E63AB4318}" dt="2023-12-11T15:48:53.702" v="15849" actId="478"/>
          <ac:inkMkLst>
            <pc:docMk/>
            <pc:sldMk cId="692050135" sldId="342"/>
            <ac:inkMk id="45" creationId="{E4D55D47-60F7-6E60-DCB7-3E0A5E26F12F}"/>
          </ac:inkMkLst>
        </pc:inkChg>
        <pc:inkChg chg="add del mod">
          <ac:chgData name="Ichinokawa Momoko" userId="97fbd8355b740407" providerId="LiveId" clId="{CE0624EB-D894-4FDD-A075-DA1E63AB4318}" dt="2023-12-11T15:48:53.702" v="15849" actId="478"/>
          <ac:inkMkLst>
            <pc:docMk/>
            <pc:sldMk cId="692050135" sldId="342"/>
            <ac:inkMk id="46" creationId="{DA789E62-74AC-5C9C-5161-6EFE7EA9F45C}"/>
          </ac:inkMkLst>
        </pc:inkChg>
        <pc:inkChg chg="add del mod">
          <ac:chgData name="Ichinokawa Momoko" userId="97fbd8355b740407" providerId="LiveId" clId="{CE0624EB-D894-4FDD-A075-DA1E63AB4318}" dt="2023-12-11T15:48:53.702" v="15849" actId="478"/>
          <ac:inkMkLst>
            <pc:docMk/>
            <pc:sldMk cId="692050135" sldId="342"/>
            <ac:inkMk id="47" creationId="{0E3F12EB-5EA6-6863-D212-DA2CED09FA8F}"/>
          </ac:inkMkLst>
        </pc:inkChg>
        <pc:inkChg chg="add del mod">
          <ac:chgData name="Ichinokawa Momoko" userId="97fbd8355b740407" providerId="LiveId" clId="{CE0624EB-D894-4FDD-A075-DA1E63AB4318}" dt="2023-12-11T15:48:53.702" v="15849" actId="478"/>
          <ac:inkMkLst>
            <pc:docMk/>
            <pc:sldMk cId="692050135" sldId="342"/>
            <ac:inkMk id="48" creationId="{6604BC23-8F01-6631-4857-72BD6DE38F24}"/>
          </ac:inkMkLst>
        </pc:inkChg>
        <pc:inkChg chg="add del mod">
          <ac:chgData name="Ichinokawa Momoko" userId="97fbd8355b740407" providerId="LiveId" clId="{CE0624EB-D894-4FDD-A075-DA1E63AB4318}" dt="2023-12-11T15:48:31.546" v="15844" actId="478"/>
          <ac:inkMkLst>
            <pc:docMk/>
            <pc:sldMk cId="692050135" sldId="342"/>
            <ac:inkMk id="49" creationId="{9C988715-DC94-F575-A287-F57107E4A6DA}"/>
          </ac:inkMkLst>
        </pc:inkChg>
        <pc:cxnChg chg="add mod">
          <ac:chgData name="Ichinokawa Momoko" userId="97fbd8355b740407" providerId="LiveId" clId="{CE0624EB-D894-4FDD-A075-DA1E63AB4318}" dt="2023-12-13T01:56:37.746" v="18157" actId="1076"/>
          <ac:cxnSpMkLst>
            <pc:docMk/>
            <pc:sldMk cId="692050135" sldId="342"/>
            <ac:cxnSpMk id="52" creationId="{4FDA0468-9218-06CE-6327-AAC7FA9331A9}"/>
          </ac:cxnSpMkLst>
        </pc:cxnChg>
        <pc:cxnChg chg="add mod">
          <ac:chgData name="Ichinokawa Momoko" userId="97fbd8355b740407" providerId="LiveId" clId="{CE0624EB-D894-4FDD-A075-DA1E63AB4318}" dt="2023-12-13T01:56:37.746" v="18157" actId="1076"/>
          <ac:cxnSpMkLst>
            <pc:docMk/>
            <pc:sldMk cId="692050135" sldId="342"/>
            <ac:cxnSpMk id="54" creationId="{3368DA54-15ED-BCFD-ED11-8D738C3F6CBB}"/>
          </ac:cxnSpMkLst>
        </pc:cxnChg>
      </pc:sldChg>
      <pc:sldChg chg="modSp new del mod">
        <pc:chgData name="Ichinokawa Momoko" userId="97fbd8355b740407" providerId="LiveId" clId="{CE0624EB-D894-4FDD-A075-DA1E63AB4318}" dt="2023-12-13T01:54:08.935" v="18078" actId="2696"/>
        <pc:sldMkLst>
          <pc:docMk/>
          <pc:sldMk cId="260839143" sldId="343"/>
        </pc:sldMkLst>
        <pc:spChg chg="mod">
          <ac:chgData name="Ichinokawa Momoko" userId="97fbd8355b740407" providerId="LiveId" clId="{CE0624EB-D894-4FDD-A075-DA1E63AB4318}" dt="2023-12-11T15:54:13.068" v="16116" actId="20577"/>
          <ac:spMkLst>
            <pc:docMk/>
            <pc:sldMk cId="260839143" sldId="343"/>
            <ac:spMk id="2" creationId="{F6DDE9D6-2A54-7EFE-147A-706F91F663BC}"/>
          </ac:spMkLst>
        </pc:spChg>
      </pc:sldChg>
      <pc:sldChg chg="addSp delSp modSp mod addAnim delAnim modAnim">
        <pc:chgData name="Ichinokawa Momoko" userId="97fbd8355b740407" providerId="LiveId" clId="{CE0624EB-D894-4FDD-A075-DA1E63AB4318}" dt="2023-12-13T10:08:43.149" v="30493" actId="21"/>
        <pc:sldMkLst>
          <pc:docMk/>
          <pc:sldMk cId="1703681602" sldId="343"/>
        </pc:sldMkLst>
        <pc:spChg chg="mod">
          <ac:chgData name="Ichinokawa Momoko" userId="97fbd8355b740407" providerId="LiveId" clId="{CE0624EB-D894-4FDD-A075-DA1E63AB4318}" dt="2023-12-13T09:39:23.702" v="29994" actId="27636"/>
          <ac:spMkLst>
            <pc:docMk/>
            <pc:sldMk cId="1703681602" sldId="343"/>
            <ac:spMk id="2" creationId="{C0DD7761-209B-4F0E-9FAF-7E396139206D}"/>
          </ac:spMkLst>
        </pc:spChg>
        <pc:spChg chg="mod">
          <ac:chgData name="Ichinokawa Momoko" userId="97fbd8355b740407" providerId="LiveId" clId="{CE0624EB-D894-4FDD-A075-DA1E63AB4318}" dt="2023-12-13T09:41:24.065" v="30318" actId="2711"/>
          <ac:spMkLst>
            <pc:docMk/>
            <pc:sldMk cId="1703681602" sldId="343"/>
            <ac:spMk id="4" creationId="{2FDA5C74-5133-4CEB-ADF5-DB13924DC086}"/>
          </ac:spMkLst>
        </pc:spChg>
        <pc:spChg chg="add del mod">
          <ac:chgData name="Ichinokawa Momoko" userId="97fbd8355b740407" providerId="LiveId" clId="{CE0624EB-D894-4FDD-A075-DA1E63AB4318}" dt="2023-12-13T10:08:43.149" v="30493" actId="21"/>
          <ac:spMkLst>
            <pc:docMk/>
            <pc:sldMk cId="1703681602" sldId="343"/>
            <ac:spMk id="7" creationId="{483AABFE-CB1D-4D2A-BA18-004374A05CFC}"/>
          </ac:spMkLst>
        </pc:spChg>
      </pc:sldChg>
      <pc:sldChg chg="addSp modSp new mod">
        <pc:chgData name="Ichinokawa Momoko" userId="97fbd8355b740407" providerId="LiveId" clId="{CE0624EB-D894-4FDD-A075-DA1E63AB4318}" dt="2023-12-13T08:49:51.326" v="29451" actId="14100"/>
        <pc:sldMkLst>
          <pc:docMk/>
          <pc:sldMk cId="1157711689" sldId="344"/>
        </pc:sldMkLst>
        <pc:spChg chg="mod">
          <ac:chgData name="Ichinokawa Momoko" userId="97fbd8355b740407" providerId="LiveId" clId="{CE0624EB-D894-4FDD-A075-DA1E63AB4318}" dt="2023-12-13T08:49:51.326" v="29451" actId="14100"/>
          <ac:spMkLst>
            <pc:docMk/>
            <pc:sldMk cId="1157711689" sldId="344"/>
            <ac:spMk id="2" creationId="{B6008104-7AA1-780B-BFE7-5EADC71BA637}"/>
          </ac:spMkLst>
        </pc:spChg>
        <pc:spChg chg="add mod">
          <ac:chgData name="Ichinokawa Momoko" userId="97fbd8355b740407" providerId="LiveId" clId="{CE0624EB-D894-4FDD-A075-DA1E63AB4318}" dt="2023-12-13T08:49:39.904" v="29449" actId="1076"/>
          <ac:spMkLst>
            <pc:docMk/>
            <pc:sldMk cId="1157711689" sldId="344"/>
            <ac:spMk id="3" creationId="{41E00E1C-2F25-DC9E-0D21-42AF6DC6C81F}"/>
          </ac:spMkLst>
        </pc:spChg>
        <pc:picChg chg="mod">
          <ac:chgData name="Ichinokawa Momoko" userId="97fbd8355b740407" providerId="LiveId" clId="{CE0624EB-D894-4FDD-A075-DA1E63AB4318}" dt="2023-12-13T08:49:44.119" v="29450" actId="1076"/>
          <ac:picMkLst>
            <pc:docMk/>
            <pc:sldMk cId="1157711689" sldId="344"/>
            <ac:picMk id="7" creationId="{F010A604-8558-D138-8722-06B56CEFE6DE}"/>
          </ac:picMkLst>
        </pc:picChg>
      </pc:sldChg>
      <pc:sldChg chg="del">
        <pc:chgData name="Ichinokawa Momoko" userId="97fbd8355b740407" providerId="LiveId" clId="{CE0624EB-D894-4FDD-A075-DA1E63AB4318}" dt="2023-12-13T10:19:14.223" v="31322" actId="2696"/>
        <pc:sldMkLst>
          <pc:docMk/>
          <pc:sldMk cId="1341810002" sldId="345"/>
        </pc:sldMkLst>
      </pc:sldChg>
      <pc:sldChg chg="addSp delSp modSp add del mod">
        <pc:chgData name="Ichinokawa Momoko" userId="97fbd8355b740407" providerId="LiveId" clId="{CE0624EB-D894-4FDD-A075-DA1E63AB4318}" dt="2023-12-13T02:12:18.031" v="18597" actId="2696"/>
        <pc:sldMkLst>
          <pc:docMk/>
          <pc:sldMk cId="2460913943" sldId="345"/>
        </pc:sldMkLst>
        <pc:spChg chg="mod">
          <ac:chgData name="Ichinokawa Momoko" userId="97fbd8355b740407" providerId="LiveId" clId="{CE0624EB-D894-4FDD-A075-DA1E63AB4318}" dt="2023-12-11T16:40:40.205" v="16137" actId="20577"/>
          <ac:spMkLst>
            <pc:docMk/>
            <pc:sldMk cId="2460913943" sldId="345"/>
            <ac:spMk id="2" creationId="{8B598B4A-B06D-EA9F-A1F0-BF12D3C0F775}"/>
          </ac:spMkLst>
        </pc:spChg>
        <pc:spChg chg="mod">
          <ac:chgData name="Ichinokawa Momoko" userId="97fbd8355b740407" providerId="LiveId" clId="{CE0624EB-D894-4FDD-A075-DA1E63AB4318}" dt="2023-12-13T01:57:54.127" v="18166"/>
          <ac:spMkLst>
            <pc:docMk/>
            <pc:sldMk cId="2460913943" sldId="345"/>
            <ac:spMk id="7" creationId="{CF378944-9D3B-9D73-5032-9156ACDD16D9}"/>
          </ac:spMkLst>
        </pc:spChg>
        <pc:spChg chg="mod">
          <ac:chgData name="Ichinokawa Momoko" userId="97fbd8355b740407" providerId="LiveId" clId="{CE0624EB-D894-4FDD-A075-DA1E63AB4318}" dt="2023-12-11T16:40:49.323" v="16139" actId="14100"/>
          <ac:spMkLst>
            <pc:docMk/>
            <pc:sldMk cId="2460913943" sldId="345"/>
            <ac:spMk id="9" creationId="{5EE4FD30-33B9-11B9-BCBB-D4F7BEE8D66A}"/>
          </ac:spMkLst>
        </pc:spChg>
        <pc:spChg chg="mod">
          <ac:chgData name="Ichinokawa Momoko" userId="97fbd8355b740407" providerId="LiveId" clId="{CE0624EB-D894-4FDD-A075-DA1E63AB4318}" dt="2023-12-13T01:57:54.127" v="18166"/>
          <ac:spMkLst>
            <pc:docMk/>
            <pc:sldMk cId="2460913943" sldId="345"/>
            <ac:spMk id="10" creationId="{63A68489-8C89-5BF5-9F10-B8678DC5C03F}"/>
          </ac:spMkLst>
        </pc:spChg>
        <pc:grpChg chg="add del mod">
          <ac:chgData name="Ichinokawa Momoko" userId="97fbd8355b740407" providerId="LiveId" clId="{CE0624EB-D894-4FDD-A075-DA1E63AB4318}" dt="2023-12-13T01:57:55.042" v="18167"/>
          <ac:grpSpMkLst>
            <pc:docMk/>
            <pc:sldMk cId="2460913943" sldId="345"/>
            <ac:grpSpMk id="3" creationId="{678DCFF7-28E3-51EA-62D9-7AE6CB3E2791}"/>
          </ac:grpSpMkLst>
        </pc:grpChg>
      </pc:sldChg>
      <pc:sldChg chg="add del">
        <pc:chgData name="Ichinokawa Momoko" userId="97fbd8355b740407" providerId="LiveId" clId="{CE0624EB-D894-4FDD-A075-DA1E63AB4318}" dt="2023-12-13T13:06:44.082" v="31327" actId="2696"/>
        <pc:sldMkLst>
          <pc:docMk/>
          <pc:sldMk cId="3766353173" sldId="345"/>
        </pc:sldMkLst>
      </pc:sldChg>
      <pc:sldChg chg="new del">
        <pc:chgData name="Ichinokawa Momoko" userId="97fbd8355b740407" providerId="LiveId" clId="{CE0624EB-D894-4FDD-A075-DA1E63AB4318}" dt="2023-12-12T00:34:59.670" v="16763" actId="2696"/>
        <pc:sldMkLst>
          <pc:docMk/>
          <pc:sldMk cId="2471297618" sldId="346"/>
        </pc:sldMkLst>
      </pc:sldChg>
      <pc:sldChg chg="modSp add del mod">
        <pc:chgData name="Ichinokawa Momoko" userId="97fbd8355b740407" providerId="LiveId" clId="{CE0624EB-D894-4FDD-A075-DA1E63AB4318}" dt="2023-12-13T01:54:12.520" v="18079" actId="2696"/>
        <pc:sldMkLst>
          <pc:docMk/>
          <pc:sldMk cId="267717869" sldId="347"/>
        </pc:sldMkLst>
        <pc:spChg chg="mod">
          <ac:chgData name="Ichinokawa Momoko" userId="97fbd8355b740407" providerId="LiveId" clId="{CE0624EB-D894-4FDD-A075-DA1E63AB4318}" dt="2023-12-12T00:34:45.067" v="16761" actId="20577"/>
          <ac:spMkLst>
            <pc:docMk/>
            <pc:sldMk cId="267717869" sldId="347"/>
            <ac:spMk id="3" creationId="{BB8A5E44-3DF6-9F99-619A-21BEF4151FC7}"/>
          </ac:spMkLst>
        </pc:spChg>
      </pc:sldChg>
      <pc:sldChg chg="add del">
        <pc:chgData name="Ichinokawa Momoko" userId="97fbd8355b740407" providerId="LiveId" clId="{CE0624EB-D894-4FDD-A075-DA1E63AB4318}" dt="2023-12-13T13:06:44.082" v="31327" actId="2696"/>
        <pc:sldMkLst>
          <pc:docMk/>
          <pc:sldMk cId="678870771" sldId="347"/>
        </pc:sldMkLst>
      </pc:sldChg>
      <pc:sldChg chg="del">
        <pc:chgData name="Ichinokawa Momoko" userId="97fbd8355b740407" providerId="LiveId" clId="{CE0624EB-D894-4FDD-A075-DA1E63AB4318}" dt="2023-12-13T10:19:14.223" v="31322" actId="2696"/>
        <pc:sldMkLst>
          <pc:docMk/>
          <pc:sldMk cId="1670385117" sldId="347"/>
        </pc:sldMkLst>
      </pc:sldChg>
      <pc:sldChg chg="addSp modSp mod modAnim">
        <pc:chgData name="Ichinokawa Momoko" userId="97fbd8355b740407" providerId="LiveId" clId="{CE0624EB-D894-4FDD-A075-DA1E63AB4318}" dt="2023-12-13T10:09:28.440" v="30589" actId="20577"/>
        <pc:sldMkLst>
          <pc:docMk/>
          <pc:sldMk cId="2182474047" sldId="348"/>
        </pc:sldMkLst>
        <pc:spChg chg="add mod">
          <ac:chgData name="Ichinokawa Momoko" userId="97fbd8355b740407" providerId="LiveId" clId="{CE0624EB-D894-4FDD-A075-DA1E63AB4318}" dt="2023-12-13T10:09:28.440" v="30589" actId="20577"/>
          <ac:spMkLst>
            <pc:docMk/>
            <pc:sldMk cId="2182474047" sldId="348"/>
            <ac:spMk id="3" creationId="{95DA0350-FCD8-E8E1-00CF-464E47849309}"/>
          </ac:spMkLst>
        </pc:spChg>
        <pc:spChg chg="mod">
          <ac:chgData name="Ichinokawa Momoko" userId="97fbd8355b740407" providerId="LiveId" clId="{CE0624EB-D894-4FDD-A075-DA1E63AB4318}" dt="2023-12-13T10:07:30.412" v="30487" actId="21"/>
          <ac:spMkLst>
            <pc:docMk/>
            <pc:sldMk cId="2182474047" sldId="348"/>
            <ac:spMk id="13" creationId="{01BA9282-E108-4F26-985F-E2261691D8B6}"/>
          </ac:spMkLst>
        </pc:spChg>
        <pc:spChg chg="mod">
          <ac:chgData name="Ichinokawa Momoko" userId="97fbd8355b740407" providerId="LiveId" clId="{CE0624EB-D894-4FDD-A075-DA1E63AB4318}" dt="2023-12-13T09:45:34.536" v="30396" actId="14100"/>
          <ac:spMkLst>
            <pc:docMk/>
            <pc:sldMk cId="2182474047" sldId="348"/>
            <ac:spMk id="15" creationId="{82CF6587-6432-459D-8EA7-20B31B89FE34}"/>
          </ac:spMkLst>
        </pc:spChg>
        <pc:spChg chg="mod">
          <ac:chgData name="Ichinokawa Momoko" userId="97fbd8355b740407" providerId="LiveId" clId="{CE0624EB-D894-4FDD-A075-DA1E63AB4318}" dt="2023-12-13T09:45:00.456" v="30331" actId="14100"/>
          <ac:spMkLst>
            <pc:docMk/>
            <pc:sldMk cId="2182474047" sldId="348"/>
            <ac:spMk id="20" creationId="{4993B6F1-305F-4FD8-B998-691966B4148A}"/>
          </ac:spMkLst>
        </pc:spChg>
        <pc:spChg chg="mod">
          <ac:chgData name="Ichinokawa Momoko" userId="97fbd8355b740407" providerId="LiveId" clId="{CE0624EB-D894-4FDD-A075-DA1E63AB4318}" dt="2023-12-13T10:07:38.775" v="30489" actId="113"/>
          <ac:spMkLst>
            <pc:docMk/>
            <pc:sldMk cId="2182474047" sldId="348"/>
            <ac:spMk id="21" creationId="{57432E89-6239-4CD5-BB4B-9A85AAD94B89}"/>
          </ac:spMkLst>
        </pc:spChg>
        <pc:spChg chg="mod">
          <ac:chgData name="Ichinokawa Momoko" userId="97fbd8355b740407" providerId="LiveId" clId="{CE0624EB-D894-4FDD-A075-DA1E63AB4318}" dt="2023-12-13T10:07:46.586" v="30490" actId="1076"/>
          <ac:spMkLst>
            <pc:docMk/>
            <pc:sldMk cId="2182474047" sldId="348"/>
            <ac:spMk id="24" creationId="{DEC65804-B000-44D2-B957-CB7F8EBAA5E0}"/>
          </ac:spMkLst>
        </pc:spChg>
        <pc:grpChg chg="mod">
          <ac:chgData name="Ichinokawa Momoko" userId="97fbd8355b740407" providerId="LiveId" clId="{CE0624EB-D894-4FDD-A075-DA1E63AB4318}" dt="2023-12-13T10:07:50.335" v="30491" actId="1076"/>
          <ac:grpSpMkLst>
            <pc:docMk/>
            <pc:sldMk cId="2182474047" sldId="348"/>
            <ac:grpSpMk id="6" creationId="{7310B03E-2F3D-48B6-9CB8-F7FB2967189B}"/>
          </ac:grpSpMkLst>
        </pc:grpChg>
      </pc:sldChg>
      <pc:sldChg chg="modSp add del mod">
        <pc:chgData name="Ichinokawa Momoko" userId="97fbd8355b740407" providerId="LiveId" clId="{CE0624EB-D894-4FDD-A075-DA1E63AB4318}" dt="2023-12-13T01:57:03.026" v="18160" actId="2696"/>
        <pc:sldMkLst>
          <pc:docMk/>
          <pc:sldMk cId="2378238535" sldId="348"/>
        </pc:sldMkLst>
        <pc:spChg chg="mod">
          <ac:chgData name="Ichinokawa Momoko" userId="97fbd8355b740407" providerId="LiveId" clId="{CE0624EB-D894-4FDD-A075-DA1E63AB4318}" dt="2023-12-12T00:35:25.864" v="16801" actId="20577"/>
          <ac:spMkLst>
            <pc:docMk/>
            <pc:sldMk cId="2378238535" sldId="348"/>
            <ac:spMk id="2" creationId="{4EA3D687-2515-66F2-9A9B-E47519003D26}"/>
          </ac:spMkLst>
        </pc:spChg>
        <pc:spChg chg="mod">
          <ac:chgData name="Ichinokawa Momoko" userId="97fbd8355b740407" providerId="LiveId" clId="{CE0624EB-D894-4FDD-A075-DA1E63AB4318}" dt="2023-12-12T00:36:51.239" v="17111" actId="20577"/>
          <ac:spMkLst>
            <pc:docMk/>
            <pc:sldMk cId="2378238535" sldId="348"/>
            <ac:spMk id="3" creationId="{BB8A5E44-3DF6-9F99-619A-21BEF4151FC7}"/>
          </ac:spMkLst>
        </pc:spChg>
      </pc:sldChg>
      <pc:sldChg chg="del">
        <pc:chgData name="Ichinokawa Momoko" userId="97fbd8355b740407" providerId="LiveId" clId="{CE0624EB-D894-4FDD-A075-DA1E63AB4318}" dt="2023-12-13T10:19:14.223" v="31322" actId="2696"/>
        <pc:sldMkLst>
          <pc:docMk/>
          <pc:sldMk cId="2238777802" sldId="349"/>
        </pc:sldMkLst>
      </pc:sldChg>
      <pc:sldChg chg="modSp new mod">
        <pc:chgData name="Ichinokawa Momoko" userId="97fbd8355b740407" providerId="LiveId" clId="{CE0624EB-D894-4FDD-A075-DA1E63AB4318}" dt="2023-12-12T01:18:10.605" v="17148" actId="21"/>
        <pc:sldMkLst>
          <pc:docMk/>
          <pc:sldMk cId="3104353769" sldId="349"/>
        </pc:sldMkLst>
        <pc:spChg chg="mod">
          <ac:chgData name="Ichinokawa Momoko" userId="97fbd8355b740407" providerId="LiveId" clId="{CE0624EB-D894-4FDD-A075-DA1E63AB4318}" dt="2023-12-12T01:18:10.605" v="17148" actId="21"/>
          <ac:spMkLst>
            <pc:docMk/>
            <pc:sldMk cId="3104353769" sldId="349"/>
            <ac:spMk id="2" creationId="{AA943D2E-F9B9-373F-7FD1-BCFF96B240B3}"/>
          </ac:spMkLst>
        </pc:spChg>
      </pc:sldChg>
      <pc:sldChg chg="add del">
        <pc:chgData name="Ichinokawa Momoko" userId="97fbd8355b740407" providerId="LiveId" clId="{CE0624EB-D894-4FDD-A075-DA1E63AB4318}" dt="2023-12-13T13:06:44.082" v="31327" actId="2696"/>
        <pc:sldMkLst>
          <pc:docMk/>
          <pc:sldMk cId="3276870372" sldId="349"/>
        </pc:sldMkLst>
      </pc:sldChg>
      <pc:sldChg chg="modSp mod">
        <pc:chgData name="Ichinokawa Momoko" userId="97fbd8355b740407" providerId="LiveId" clId="{CE0624EB-D894-4FDD-A075-DA1E63AB4318}" dt="2023-12-13T08:49:58.541" v="29452"/>
        <pc:sldMkLst>
          <pc:docMk/>
          <pc:sldMk cId="1046817135" sldId="350"/>
        </pc:sldMkLst>
        <pc:spChg chg="mod">
          <ac:chgData name="Ichinokawa Momoko" userId="97fbd8355b740407" providerId="LiveId" clId="{CE0624EB-D894-4FDD-A075-DA1E63AB4318}" dt="2023-12-13T08:49:58.541" v="29452"/>
          <ac:spMkLst>
            <pc:docMk/>
            <pc:sldMk cId="1046817135" sldId="350"/>
            <ac:spMk id="2" creationId="{B6008104-7AA1-780B-BFE7-5EADC71BA637}"/>
          </ac:spMkLst>
        </pc:spChg>
      </pc:sldChg>
      <pc:sldChg chg="modSp mod">
        <pc:chgData name="Ichinokawa Momoko" userId="97fbd8355b740407" providerId="LiveId" clId="{CE0624EB-D894-4FDD-A075-DA1E63AB4318}" dt="2023-12-13T08:50:12.673" v="29455" actId="1076"/>
        <pc:sldMkLst>
          <pc:docMk/>
          <pc:sldMk cId="984281100" sldId="351"/>
        </pc:sldMkLst>
        <pc:spChg chg="mod">
          <ac:chgData name="Ichinokawa Momoko" userId="97fbd8355b740407" providerId="LiveId" clId="{CE0624EB-D894-4FDD-A075-DA1E63AB4318}" dt="2023-12-13T08:50:02.302" v="29453"/>
          <ac:spMkLst>
            <pc:docMk/>
            <pc:sldMk cId="984281100" sldId="351"/>
            <ac:spMk id="2" creationId="{B6008104-7AA1-780B-BFE7-5EADC71BA637}"/>
          </ac:spMkLst>
        </pc:spChg>
        <pc:spChg chg="mod">
          <ac:chgData name="Ichinokawa Momoko" userId="97fbd8355b740407" providerId="LiveId" clId="{CE0624EB-D894-4FDD-A075-DA1E63AB4318}" dt="2023-12-13T08:50:12.673" v="29455" actId="1076"/>
          <ac:spMkLst>
            <pc:docMk/>
            <pc:sldMk cId="984281100" sldId="351"/>
            <ac:spMk id="10" creationId="{659FF10F-1471-BD8C-277C-0017F6D4786D}"/>
          </ac:spMkLst>
        </pc:spChg>
      </pc:sldChg>
      <pc:sldChg chg="del">
        <pc:chgData name="Ichinokawa Momoko" userId="97fbd8355b740407" providerId="LiveId" clId="{CE0624EB-D894-4FDD-A075-DA1E63AB4318}" dt="2023-12-13T09:28:19.891" v="29898" actId="2696"/>
        <pc:sldMkLst>
          <pc:docMk/>
          <pc:sldMk cId="328540988" sldId="352"/>
        </pc:sldMkLst>
      </pc:sldChg>
      <pc:sldChg chg="modSp mod">
        <pc:chgData name="Ichinokawa Momoko" userId="97fbd8355b740407" providerId="LiveId" clId="{CE0624EB-D894-4FDD-A075-DA1E63AB4318}" dt="2023-12-13T02:14:47.409" v="18623" actId="20577"/>
        <pc:sldMkLst>
          <pc:docMk/>
          <pc:sldMk cId="1488494409" sldId="354"/>
        </pc:sldMkLst>
        <pc:spChg chg="mod">
          <ac:chgData name="Ichinokawa Momoko" userId="97fbd8355b740407" providerId="LiveId" clId="{CE0624EB-D894-4FDD-A075-DA1E63AB4318}" dt="2023-12-13T02:14:47.409" v="18623" actId="20577"/>
          <ac:spMkLst>
            <pc:docMk/>
            <pc:sldMk cId="1488494409" sldId="354"/>
            <ac:spMk id="2" creationId="{BC643161-4F3C-E85E-4F8C-0E028A481E70}"/>
          </ac:spMkLst>
        </pc:spChg>
      </pc:sldChg>
      <pc:sldChg chg="add del">
        <pc:chgData name="Ichinokawa Momoko" userId="97fbd8355b740407" providerId="LiveId" clId="{CE0624EB-D894-4FDD-A075-DA1E63AB4318}" dt="2023-12-13T13:06:44.082" v="31327" actId="2696"/>
        <pc:sldMkLst>
          <pc:docMk/>
          <pc:sldMk cId="1476157153" sldId="365"/>
        </pc:sldMkLst>
      </pc:sldChg>
      <pc:sldChg chg="del">
        <pc:chgData name="Ichinokawa Momoko" userId="97fbd8355b740407" providerId="LiveId" clId="{CE0624EB-D894-4FDD-A075-DA1E63AB4318}" dt="2023-12-13T10:19:14.223" v="31322" actId="2696"/>
        <pc:sldMkLst>
          <pc:docMk/>
          <pc:sldMk cId="2992084107" sldId="365"/>
        </pc:sldMkLst>
      </pc:sldChg>
      <pc:sldChg chg="add del">
        <pc:chgData name="Ichinokawa Momoko" userId="97fbd8355b740407" providerId="LiveId" clId="{CE0624EB-D894-4FDD-A075-DA1E63AB4318}" dt="2023-12-13T13:06:44.082" v="31327" actId="2696"/>
        <pc:sldMkLst>
          <pc:docMk/>
          <pc:sldMk cId="1165191588" sldId="366"/>
        </pc:sldMkLst>
      </pc:sldChg>
      <pc:sldChg chg="del">
        <pc:chgData name="Ichinokawa Momoko" userId="97fbd8355b740407" providerId="LiveId" clId="{CE0624EB-D894-4FDD-A075-DA1E63AB4318}" dt="2023-12-13T10:19:14.223" v="31322" actId="2696"/>
        <pc:sldMkLst>
          <pc:docMk/>
          <pc:sldMk cId="3092383751" sldId="366"/>
        </pc:sldMkLst>
      </pc:sldChg>
      <pc:sldChg chg="add del">
        <pc:chgData name="Ichinokawa Momoko" userId="97fbd8355b740407" providerId="LiveId" clId="{CE0624EB-D894-4FDD-A075-DA1E63AB4318}" dt="2023-12-13T13:06:44.082" v="31327" actId="2696"/>
        <pc:sldMkLst>
          <pc:docMk/>
          <pc:sldMk cId="177426780" sldId="367"/>
        </pc:sldMkLst>
      </pc:sldChg>
      <pc:sldChg chg="del">
        <pc:chgData name="Ichinokawa Momoko" userId="97fbd8355b740407" providerId="LiveId" clId="{CE0624EB-D894-4FDD-A075-DA1E63AB4318}" dt="2023-12-13T10:19:14.223" v="31322" actId="2696"/>
        <pc:sldMkLst>
          <pc:docMk/>
          <pc:sldMk cId="3096498024" sldId="367"/>
        </pc:sldMkLst>
      </pc:sldChg>
      <pc:sldChg chg="del">
        <pc:chgData name="Ichinokawa Momoko" userId="97fbd8355b740407" providerId="LiveId" clId="{CE0624EB-D894-4FDD-A075-DA1E63AB4318}" dt="2023-12-13T10:19:14.223" v="31322" actId="2696"/>
        <pc:sldMkLst>
          <pc:docMk/>
          <pc:sldMk cId="1283122655" sldId="368"/>
        </pc:sldMkLst>
      </pc:sldChg>
      <pc:sldChg chg="add del">
        <pc:chgData name="Ichinokawa Momoko" userId="97fbd8355b740407" providerId="LiveId" clId="{CE0624EB-D894-4FDD-A075-DA1E63AB4318}" dt="2023-12-13T13:06:44.082" v="31327" actId="2696"/>
        <pc:sldMkLst>
          <pc:docMk/>
          <pc:sldMk cId="3930280185" sldId="368"/>
        </pc:sldMkLst>
      </pc:sldChg>
      <pc:sldChg chg="del">
        <pc:chgData name="Ichinokawa Momoko" userId="97fbd8355b740407" providerId="LiveId" clId="{CE0624EB-D894-4FDD-A075-DA1E63AB4318}" dt="2023-12-13T10:19:14.223" v="31322" actId="2696"/>
        <pc:sldMkLst>
          <pc:docMk/>
          <pc:sldMk cId="3395005059" sldId="369"/>
        </pc:sldMkLst>
      </pc:sldChg>
      <pc:sldChg chg="add del">
        <pc:chgData name="Ichinokawa Momoko" userId="97fbd8355b740407" providerId="LiveId" clId="{CE0624EB-D894-4FDD-A075-DA1E63AB4318}" dt="2023-12-13T13:06:44.082" v="31327" actId="2696"/>
        <pc:sldMkLst>
          <pc:docMk/>
          <pc:sldMk cId="4210586470" sldId="369"/>
        </pc:sldMkLst>
      </pc:sldChg>
      <pc:sldChg chg="add del">
        <pc:chgData name="Ichinokawa Momoko" userId="97fbd8355b740407" providerId="LiveId" clId="{CE0624EB-D894-4FDD-A075-DA1E63AB4318}" dt="2023-12-13T13:06:44.082" v="31327" actId="2696"/>
        <pc:sldMkLst>
          <pc:docMk/>
          <pc:sldMk cId="19446108" sldId="370"/>
        </pc:sldMkLst>
      </pc:sldChg>
      <pc:sldChg chg="del">
        <pc:chgData name="Ichinokawa Momoko" userId="97fbd8355b740407" providerId="LiveId" clId="{CE0624EB-D894-4FDD-A075-DA1E63AB4318}" dt="2023-12-13T10:19:14.223" v="31322" actId="2696"/>
        <pc:sldMkLst>
          <pc:docMk/>
          <pc:sldMk cId="2769433246" sldId="370"/>
        </pc:sldMkLst>
      </pc:sldChg>
      <pc:sldChg chg="modSp del mod">
        <pc:chgData name="Ichinokawa Momoko" userId="97fbd8355b740407" providerId="LiveId" clId="{CE0624EB-D894-4FDD-A075-DA1E63AB4318}" dt="2023-12-13T10:19:14.223" v="31322" actId="2696"/>
        <pc:sldMkLst>
          <pc:docMk/>
          <pc:sldMk cId="759180317" sldId="372"/>
        </pc:sldMkLst>
        <pc:spChg chg="mod">
          <ac:chgData name="Ichinokawa Momoko" userId="97fbd8355b740407" providerId="LiveId" clId="{CE0624EB-D894-4FDD-A075-DA1E63AB4318}" dt="2023-12-13T09:39:24.591" v="30001" actId="27636"/>
          <ac:spMkLst>
            <pc:docMk/>
            <pc:sldMk cId="759180317" sldId="372"/>
            <ac:spMk id="3" creationId="{D6C22A83-1E19-4E93-9A26-B17F2ED2F8F8}"/>
          </ac:spMkLst>
        </pc:spChg>
      </pc:sldChg>
      <pc:sldChg chg="add del">
        <pc:chgData name="Ichinokawa Momoko" userId="97fbd8355b740407" providerId="LiveId" clId="{CE0624EB-D894-4FDD-A075-DA1E63AB4318}" dt="2023-12-13T13:06:44.082" v="31327" actId="2696"/>
        <pc:sldMkLst>
          <pc:docMk/>
          <pc:sldMk cId="3228608260" sldId="372"/>
        </pc:sldMkLst>
      </pc:sldChg>
      <pc:sldChg chg="modSp add mod">
        <pc:chgData name="Ichinokawa Momoko" userId="97fbd8355b740407" providerId="LiveId" clId="{CE0624EB-D894-4FDD-A075-DA1E63AB4318}" dt="2023-12-13T10:11:02.724" v="30592" actId="403"/>
        <pc:sldMkLst>
          <pc:docMk/>
          <pc:sldMk cId="1210515137" sldId="373"/>
        </pc:sldMkLst>
        <pc:spChg chg="mod">
          <ac:chgData name="Ichinokawa Momoko" userId="97fbd8355b740407" providerId="LiveId" clId="{CE0624EB-D894-4FDD-A075-DA1E63AB4318}" dt="2023-12-13T10:11:02.724" v="30592" actId="403"/>
          <ac:spMkLst>
            <pc:docMk/>
            <pc:sldMk cId="1210515137" sldId="373"/>
            <ac:spMk id="2" creationId="{4A99D6EF-AD94-4343-972B-F631880F6DF7}"/>
          </ac:spMkLst>
        </pc:spChg>
      </pc:sldChg>
      <pc:sldChg chg="modSp del mod">
        <pc:chgData name="Ichinokawa Momoko" userId="97fbd8355b740407" providerId="LiveId" clId="{CE0624EB-D894-4FDD-A075-DA1E63AB4318}" dt="2023-12-13T10:10:01.412" v="30590" actId="2696"/>
        <pc:sldMkLst>
          <pc:docMk/>
          <pc:sldMk cId="2405304367" sldId="373"/>
        </pc:sldMkLst>
        <pc:spChg chg="mod">
          <ac:chgData name="Ichinokawa Momoko" userId="97fbd8355b740407" providerId="LiveId" clId="{CE0624EB-D894-4FDD-A075-DA1E63AB4318}" dt="2023-12-13T09:47:52.058" v="30470" actId="1076"/>
          <ac:spMkLst>
            <pc:docMk/>
            <pc:sldMk cId="2405304367" sldId="373"/>
            <ac:spMk id="2" creationId="{4A99D6EF-AD94-4343-972B-F631880F6DF7}"/>
          </ac:spMkLst>
        </pc:spChg>
        <pc:spChg chg="mod">
          <ac:chgData name="Ichinokawa Momoko" userId="97fbd8355b740407" providerId="LiveId" clId="{CE0624EB-D894-4FDD-A075-DA1E63AB4318}" dt="2023-12-13T09:47:56.223" v="30471" actId="14100"/>
          <ac:spMkLst>
            <pc:docMk/>
            <pc:sldMk cId="2405304367" sldId="373"/>
            <ac:spMk id="3" creationId="{DB88A3AF-5747-43B7-B6EF-8BF96A52F877}"/>
          </ac:spMkLst>
        </pc:spChg>
        <pc:spChg chg="mod">
          <ac:chgData name="Ichinokawa Momoko" userId="97fbd8355b740407" providerId="LiveId" clId="{CE0624EB-D894-4FDD-A075-DA1E63AB4318}" dt="2023-12-13T09:48:05.955" v="30472" actId="2711"/>
          <ac:spMkLst>
            <pc:docMk/>
            <pc:sldMk cId="2405304367" sldId="373"/>
            <ac:spMk id="7" creationId="{C8006351-D97E-4E07-9151-567E430E041B}"/>
          </ac:spMkLst>
        </pc:spChg>
        <pc:spChg chg="mod">
          <ac:chgData name="Ichinokawa Momoko" userId="97fbd8355b740407" providerId="LiveId" clId="{CE0624EB-D894-4FDD-A075-DA1E63AB4318}" dt="2023-12-13T09:48:13.010" v="30473" actId="2711"/>
          <ac:spMkLst>
            <pc:docMk/>
            <pc:sldMk cId="2405304367" sldId="373"/>
            <ac:spMk id="12" creationId="{B41D233C-1237-41FF-AABC-F97EE8001775}"/>
          </ac:spMkLst>
        </pc:spChg>
        <pc:cxnChg chg="mod">
          <ac:chgData name="Ichinokawa Momoko" userId="97fbd8355b740407" providerId="LiveId" clId="{CE0624EB-D894-4FDD-A075-DA1E63AB4318}" dt="2023-12-13T09:48:13.010" v="30473" actId="2711"/>
          <ac:cxnSpMkLst>
            <pc:docMk/>
            <pc:sldMk cId="2405304367" sldId="373"/>
            <ac:cxnSpMk id="11" creationId="{00827B64-7628-48DF-AC9A-7077CC003A6A}"/>
          </ac:cxnSpMkLst>
        </pc:cxnChg>
      </pc:sldChg>
      <pc:sldChg chg="addSp modSp add mod ord">
        <pc:chgData name="Ichinokawa Momoko" userId="97fbd8355b740407" providerId="LiveId" clId="{CE0624EB-D894-4FDD-A075-DA1E63AB4318}" dt="2023-12-13T05:43:08.817" v="22274" actId="207"/>
        <pc:sldMkLst>
          <pc:docMk/>
          <pc:sldMk cId="1127241020" sldId="507"/>
        </pc:sldMkLst>
        <pc:spChg chg="mod">
          <ac:chgData name="Ichinokawa Momoko" userId="97fbd8355b740407" providerId="LiveId" clId="{CE0624EB-D894-4FDD-A075-DA1E63AB4318}" dt="2023-12-13T05:40:55.248" v="22147" actId="403"/>
          <ac:spMkLst>
            <pc:docMk/>
            <pc:sldMk cId="1127241020" sldId="507"/>
            <ac:spMk id="2" creationId="{9A4267DE-7A0F-9325-C4AD-C4FA9A2B2E96}"/>
          </ac:spMkLst>
        </pc:spChg>
        <pc:spChg chg="mod">
          <ac:chgData name="Ichinokawa Momoko" userId="97fbd8355b740407" providerId="LiveId" clId="{CE0624EB-D894-4FDD-A075-DA1E63AB4318}" dt="2023-12-13T05:42:32.185" v="22168" actId="1076"/>
          <ac:spMkLst>
            <pc:docMk/>
            <pc:sldMk cId="1127241020" sldId="507"/>
            <ac:spMk id="3" creationId="{D26481E6-1CAB-A179-73DF-14A02DEEA7E8}"/>
          </ac:spMkLst>
        </pc:spChg>
        <pc:spChg chg="mod">
          <ac:chgData name="Ichinokawa Momoko" userId="97fbd8355b740407" providerId="LiveId" clId="{CE0624EB-D894-4FDD-A075-DA1E63AB4318}" dt="2023-12-13T05:42:32.185" v="22168" actId="1076"/>
          <ac:spMkLst>
            <pc:docMk/>
            <pc:sldMk cId="1127241020" sldId="507"/>
            <ac:spMk id="7" creationId="{EF97ABD9-5B6D-133A-C6A5-AF614C330189}"/>
          </ac:spMkLst>
        </pc:spChg>
        <pc:spChg chg="add mod">
          <ac:chgData name="Ichinokawa Momoko" userId="97fbd8355b740407" providerId="LiveId" clId="{CE0624EB-D894-4FDD-A075-DA1E63AB4318}" dt="2023-12-13T05:42:32.185" v="22168" actId="1076"/>
          <ac:spMkLst>
            <pc:docMk/>
            <pc:sldMk cId="1127241020" sldId="507"/>
            <ac:spMk id="10" creationId="{7A266D74-3F09-2029-2D81-E3022BDCD922}"/>
          </ac:spMkLst>
        </pc:spChg>
        <pc:spChg chg="add mod">
          <ac:chgData name="Ichinokawa Momoko" userId="97fbd8355b740407" providerId="LiveId" clId="{CE0624EB-D894-4FDD-A075-DA1E63AB4318}" dt="2023-12-13T05:43:08.817" v="22274" actId="207"/>
          <ac:spMkLst>
            <pc:docMk/>
            <pc:sldMk cId="1127241020" sldId="507"/>
            <ac:spMk id="14" creationId="{37459D89-F7CE-9F8B-DF53-516A3433B570}"/>
          </ac:spMkLst>
        </pc:spChg>
        <pc:picChg chg="mod">
          <ac:chgData name="Ichinokawa Momoko" userId="97fbd8355b740407" providerId="LiveId" clId="{CE0624EB-D894-4FDD-A075-DA1E63AB4318}" dt="2023-12-13T05:42:32.185" v="22168" actId="1076"/>
          <ac:picMkLst>
            <pc:docMk/>
            <pc:sldMk cId="1127241020" sldId="507"/>
            <ac:picMk id="8" creationId="{6A62F695-7871-63CF-32E8-1C367BA72C9D}"/>
          </ac:picMkLst>
        </pc:picChg>
        <pc:cxnChg chg="add mod">
          <ac:chgData name="Ichinokawa Momoko" userId="97fbd8355b740407" providerId="LiveId" clId="{CE0624EB-D894-4FDD-A075-DA1E63AB4318}" dt="2023-12-13T05:42:32.185" v="22168" actId="1076"/>
          <ac:cxnSpMkLst>
            <pc:docMk/>
            <pc:sldMk cId="1127241020" sldId="507"/>
            <ac:cxnSpMk id="12" creationId="{871C74A1-9F13-4151-E21B-1FA613594468}"/>
          </ac:cxnSpMkLst>
        </pc:cxnChg>
      </pc:sldChg>
      <pc:sldChg chg="add">
        <pc:chgData name="Ichinokawa Momoko" userId="97fbd8355b740407" providerId="LiveId" clId="{CE0624EB-D894-4FDD-A075-DA1E63AB4318}" dt="2023-12-13T04:45:20.865" v="21280"/>
        <pc:sldMkLst>
          <pc:docMk/>
          <pc:sldMk cId="1066371807" sldId="508"/>
        </pc:sldMkLst>
      </pc:sldChg>
      <pc:sldChg chg="addSp delSp modSp mod">
        <pc:chgData name="Ichinokawa Momoko" userId="97fbd8355b740407" providerId="LiveId" clId="{CE0624EB-D894-4FDD-A075-DA1E63AB4318}" dt="2023-12-13T03:38:46.426" v="19594" actId="20577"/>
        <pc:sldMkLst>
          <pc:docMk/>
          <pc:sldMk cId="506402491" sldId="509"/>
        </pc:sldMkLst>
        <pc:spChg chg="mod">
          <ac:chgData name="Ichinokawa Momoko" userId="97fbd8355b740407" providerId="LiveId" clId="{CE0624EB-D894-4FDD-A075-DA1E63AB4318}" dt="2023-12-13T03:38:46.426" v="19594" actId="20577"/>
          <ac:spMkLst>
            <pc:docMk/>
            <pc:sldMk cId="506402491" sldId="509"/>
            <ac:spMk id="2" creationId="{5378CC0D-C9AB-56A5-80F6-C33F5DE555D7}"/>
          </ac:spMkLst>
        </pc:spChg>
        <pc:spChg chg="del">
          <ac:chgData name="Ichinokawa Momoko" userId="97fbd8355b740407" providerId="LiveId" clId="{CE0624EB-D894-4FDD-A075-DA1E63AB4318}" dt="2023-12-13T03:37:52.603" v="19515" actId="478"/>
          <ac:spMkLst>
            <pc:docMk/>
            <pc:sldMk cId="506402491" sldId="509"/>
            <ac:spMk id="14" creationId="{22D4A816-B551-B5E7-3D70-10CA5D98D237}"/>
          </ac:spMkLst>
        </pc:spChg>
        <pc:spChg chg="add mod">
          <ac:chgData name="Ichinokawa Momoko" userId="97fbd8355b740407" providerId="LiveId" clId="{CE0624EB-D894-4FDD-A075-DA1E63AB4318}" dt="2023-12-13T03:38:33.011" v="19546" actId="113"/>
          <ac:spMkLst>
            <pc:docMk/>
            <pc:sldMk cId="506402491" sldId="509"/>
            <ac:spMk id="16" creationId="{AF9657F3-1C00-A4EC-9DCC-946F0915BE8E}"/>
          </ac:spMkLst>
        </pc:spChg>
        <pc:picChg chg="del">
          <ac:chgData name="Ichinokawa Momoko" userId="97fbd8355b740407" providerId="LiveId" clId="{CE0624EB-D894-4FDD-A075-DA1E63AB4318}" dt="2023-12-13T03:37:50.671" v="19513" actId="478"/>
          <ac:picMkLst>
            <pc:docMk/>
            <pc:sldMk cId="506402491" sldId="509"/>
            <ac:picMk id="7" creationId="{D155C187-FC88-3D5C-8A78-55F8B66D87D0}"/>
          </ac:picMkLst>
        </pc:picChg>
        <pc:picChg chg="del">
          <ac:chgData name="Ichinokawa Momoko" userId="97fbd8355b740407" providerId="LiveId" clId="{CE0624EB-D894-4FDD-A075-DA1E63AB4318}" dt="2023-12-13T03:37:51.365" v="19514" actId="478"/>
          <ac:picMkLst>
            <pc:docMk/>
            <pc:sldMk cId="506402491" sldId="509"/>
            <ac:picMk id="10" creationId="{1228CA2F-C300-EB93-7BCE-DDACA521854F}"/>
          </ac:picMkLst>
        </pc:picChg>
        <pc:picChg chg="del">
          <ac:chgData name="Ichinokawa Momoko" userId="97fbd8355b740407" providerId="LiveId" clId="{CE0624EB-D894-4FDD-A075-DA1E63AB4318}" dt="2023-12-13T03:37:49.665" v="19512" actId="478"/>
          <ac:picMkLst>
            <pc:docMk/>
            <pc:sldMk cId="506402491" sldId="509"/>
            <ac:picMk id="11" creationId="{C4D91788-ED44-9971-B25B-B876D24EAE41}"/>
          </ac:picMkLst>
        </pc:picChg>
        <pc:picChg chg="del">
          <ac:chgData name="Ichinokawa Momoko" userId="97fbd8355b740407" providerId="LiveId" clId="{CE0624EB-D894-4FDD-A075-DA1E63AB4318}" dt="2023-12-13T03:37:49.089" v="19511" actId="478"/>
          <ac:picMkLst>
            <pc:docMk/>
            <pc:sldMk cId="506402491" sldId="509"/>
            <ac:picMk id="12" creationId="{3C929D91-CF74-E9E9-12D7-920509A4763B}"/>
          </ac:picMkLst>
        </pc:picChg>
      </pc:sldChg>
      <pc:sldChg chg="addSp modSp add mod">
        <pc:chgData name="Ichinokawa Momoko" userId="97fbd8355b740407" providerId="LiveId" clId="{CE0624EB-D894-4FDD-A075-DA1E63AB4318}" dt="2023-12-13T06:04:44.641" v="22965" actId="20577"/>
        <pc:sldMkLst>
          <pc:docMk/>
          <pc:sldMk cId="3971588668" sldId="510"/>
        </pc:sldMkLst>
        <pc:spChg chg="mod">
          <ac:chgData name="Ichinokawa Momoko" userId="97fbd8355b740407" providerId="LiveId" clId="{CE0624EB-D894-4FDD-A075-DA1E63AB4318}" dt="2023-12-13T06:04:44.641" v="22965" actId="20577"/>
          <ac:spMkLst>
            <pc:docMk/>
            <pc:sldMk cId="3971588668" sldId="510"/>
            <ac:spMk id="11" creationId="{58EF41BB-9107-A754-8CEE-2B48D5CF4D2A}"/>
          </ac:spMkLst>
        </pc:spChg>
        <pc:picChg chg="mod">
          <ac:chgData name="Ichinokawa Momoko" userId="97fbd8355b740407" providerId="LiveId" clId="{CE0624EB-D894-4FDD-A075-DA1E63AB4318}" dt="2023-12-13T06:02:12.190" v="22586" actId="1076"/>
          <ac:picMkLst>
            <pc:docMk/>
            <pc:sldMk cId="3971588668" sldId="510"/>
            <ac:picMk id="6" creationId="{79CDBFDB-BB4E-D7F8-4139-8B6B65AB8BA5}"/>
          </ac:picMkLst>
        </pc:picChg>
        <pc:picChg chg="add mod">
          <ac:chgData name="Ichinokawa Momoko" userId="97fbd8355b740407" providerId="LiveId" clId="{CE0624EB-D894-4FDD-A075-DA1E63AB4318}" dt="2023-12-13T06:02:13.840" v="22587" actId="1076"/>
          <ac:picMkLst>
            <pc:docMk/>
            <pc:sldMk cId="3971588668" sldId="510"/>
            <ac:picMk id="8" creationId="{73189607-7656-257D-8BA5-4FA33E46679B}"/>
          </ac:picMkLst>
        </pc:picChg>
      </pc:sldChg>
      <pc:sldChg chg="del">
        <pc:chgData name="Ichinokawa Momoko" userId="97fbd8355b740407" providerId="LiveId" clId="{CE0624EB-D894-4FDD-A075-DA1E63AB4318}" dt="2023-12-13T09:28:19.891" v="29898" actId="2696"/>
        <pc:sldMkLst>
          <pc:docMk/>
          <pc:sldMk cId="1471474732" sldId="528"/>
        </pc:sldMkLst>
      </pc:sldChg>
      <pc:sldChg chg="modSp new mod">
        <pc:chgData name="Ichinokawa Momoko" userId="97fbd8355b740407" providerId="LiveId" clId="{CE0624EB-D894-4FDD-A075-DA1E63AB4318}" dt="2023-12-13T01:40:57.607" v="17784" actId="27636"/>
        <pc:sldMkLst>
          <pc:docMk/>
          <pc:sldMk cId="2305553494" sldId="529"/>
        </pc:sldMkLst>
        <pc:spChg chg="mod">
          <ac:chgData name="Ichinokawa Momoko" userId="97fbd8355b740407" providerId="LiveId" clId="{CE0624EB-D894-4FDD-A075-DA1E63AB4318}" dt="2023-12-13T01:36:07.778" v="17693" actId="20577"/>
          <ac:spMkLst>
            <pc:docMk/>
            <pc:sldMk cId="2305553494" sldId="529"/>
            <ac:spMk id="2" creationId="{BCAEC5E0-90FD-D912-8A0A-FDCD152FE7BC}"/>
          </ac:spMkLst>
        </pc:spChg>
        <pc:spChg chg="mod">
          <ac:chgData name="Ichinokawa Momoko" userId="97fbd8355b740407" providerId="LiveId" clId="{CE0624EB-D894-4FDD-A075-DA1E63AB4318}" dt="2023-12-13T01:40:57.607" v="17784" actId="27636"/>
          <ac:spMkLst>
            <pc:docMk/>
            <pc:sldMk cId="2305553494" sldId="529"/>
            <ac:spMk id="3" creationId="{CA47F809-5A7C-C01A-9555-03C2978AC387}"/>
          </ac:spMkLst>
        </pc:spChg>
      </pc:sldChg>
      <pc:sldChg chg="addSp delSp modSp new mod">
        <pc:chgData name="Ichinokawa Momoko" userId="97fbd8355b740407" providerId="LiveId" clId="{CE0624EB-D894-4FDD-A075-DA1E63AB4318}" dt="2023-12-13T01:38:07.905" v="17727" actId="1076"/>
        <pc:sldMkLst>
          <pc:docMk/>
          <pc:sldMk cId="3465244374" sldId="530"/>
        </pc:sldMkLst>
        <pc:spChg chg="del">
          <ac:chgData name="Ichinokawa Momoko" userId="97fbd8355b740407" providerId="LiveId" clId="{CE0624EB-D894-4FDD-A075-DA1E63AB4318}" dt="2023-12-13T01:38:05.200" v="17726" actId="478"/>
          <ac:spMkLst>
            <pc:docMk/>
            <pc:sldMk cId="3465244374" sldId="530"/>
            <ac:spMk id="2" creationId="{64E7A472-0733-8712-D42C-B05A6565FF2F}"/>
          </ac:spMkLst>
        </pc:spChg>
        <pc:spChg chg="mod">
          <ac:chgData name="Ichinokawa Momoko" userId="97fbd8355b740407" providerId="LiveId" clId="{CE0624EB-D894-4FDD-A075-DA1E63AB4318}" dt="2023-12-13T01:37:53.205" v="17724" actId="27636"/>
          <ac:spMkLst>
            <pc:docMk/>
            <pc:sldMk cId="3465244374" sldId="530"/>
            <ac:spMk id="3" creationId="{15364185-C1F0-7862-04E3-13DEE891DB22}"/>
          </ac:spMkLst>
        </pc:spChg>
        <pc:spChg chg="add mod">
          <ac:chgData name="Ichinokawa Momoko" userId="97fbd8355b740407" providerId="LiveId" clId="{CE0624EB-D894-4FDD-A075-DA1E63AB4318}" dt="2023-12-13T01:38:07.905" v="17727" actId="1076"/>
          <ac:spMkLst>
            <pc:docMk/>
            <pc:sldMk cId="3465244374" sldId="530"/>
            <ac:spMk id="7" creationId="{AFDD9280-F4A8-D774-B26C-B774CF67D339}"/>
          </ac:spMkLst>
        </pc:spChg>
      </pc:sldChg>
      <pc:sldChg chg="modSp new mod">
        <pc:chgData name="Ichinokawa Momoko" userId="97fbd8355b740407" providerId="LiveId" clId="{CE0624EB-D894-4FDD-A075-DA1E63AB4318}" dt="2023-12-13T01:41:11.911" v="17785" actId="20577"/>
        <pc:sldMkLst>
          <pc:docMk/>
          <pc:sldMk cId="2730745490" sldId="531"/>
        </pc:sldMkLst>
        <pc:spChg chg="mod">
          <ac:chgData name="Ichinokawa Momoko" userId="97fbd8355b740407" providerId="LiveId" clId="{CE0624EB-D894-4FDD-A075-DA1E63AB4318}" dt="2023-12-13T01:40:08.716" v="17754" actId="27636"/>
          <ac:spMkLst>
            <pc:docMk/>
            <pc:sldMk cId="2730745490" sldId="531"/>
            <ac:spMk id="2" creationId="{89BA7EBC-551D-E2A0-D182-4F55C316CFF8}"/>
          </ac:spMkLst>
        </pc:spChg>
        <pc:spChg chg="mod">
          <ac:chgData name="Ichinokawa Momoko" userId="97fbd8355b740407" providerId="LiveId" clId="{CE0624EB-D894-4FDD-A075-DA1E63AB4318}" dt="2023-12-13T01:41:11.911" v="17785" actId="20577"/>
          <ac:spMkLst>
            <pc:docMk/>
            <pc:sldMk cId="2730745490" sldId="531"/>
            <ac:spMk id="3" creationId="{E0DD364A-5E81-36F9-AA3E-AC1A6BBF4DB6}"/>
          </ac:spMkLst>
        </pc:spChg>
      </pc:sldChg>
      <pc:sldChg chg="modSp new mod">
        <pc:chgData name="Ichinokawa Momoko" userId="97fbd8355b740407" providerId="LiveId" clId="{CE0624EB-D894-4FDD-A075-DA1E63AB4318}" dt="2023-12-13T01:41:21.788" v="17787" actId="27636"/>
        <pc:sldMkLst>
          <pc:docMk/>
          <pc:sldMk cId="854812347" sldId="532"/>
        </pc:sldMkLst>
        <pc:spChg chg="mod">
          <ac:chgData name="Ichinokawa Momoko" userId="97fbd8355b740407" providerId="LiveId" clId="{CE0624EB-D894-4FDD-A075-DA1E63AB4318}" dt="2023-12-13T01:40:13.938" v="17758" actId="27636"/>
          <ac:spMkLst>
            <pc:docMk/>
            <pc:sldMk cId="854812347" sldId="532"/>
            <ac:spMk id="2" creationId="{5309AD38-EB04-F343-7E41-EA41269801F5}"/>
          </ac:spMkLst>
        </pc:spChg>
        <pc:spChg chg="mod">
          <ac:chgData name="Ichinokawa Momoko" userId="97fbd8355b740407" providerId="LiveId" clId="{CE0624EB-D894-4FDD-A075-DA1E63AB4318}" dt="2023-12-13T01:41:21.788" v="17787" actId="27636"/>
          <ac:spMkLst>
            <pc:docMk/>
            <pc:sldMk cId="854812347" sldId="532"/>
            <ac:spMk id="3" creationId="{BE0EAB7B-9A4F-9D33-B7E1-0002D90C5290}"/>
          </ac:spMkLst>
        </pc:spChg>
      </pc:sldChg>
      <pc:sldChg chg="modSp new mod">
        <pc:chgData name="Ichinokawa Momoko" userId="97fbd8355b740407" providerId="LiveId" clId="{CE0624EB-D894-4FDD-A075-DA1E63AB4318}" dt="2023-12-13T01:42:22.973" v="17799" actId="404"/>
        <pc:sldMkLst>
          <pc:docMk/>
          <pc:sldMk cId="1599258729" sldId="533"/>
        </pc:sldMkLst>
        <pc:spChg chg="mod">
          <ac:chgData name="Ichinokawa Momoko" userId="97fbd8355b740407" providerId="LiveId" clId="{CE0624EB-D894-4FDD-A075-DA1E63AB4318}" dt="2023-12-13T01:42:15.167" v="17796"/>
          <ac:spMkLst>
            <pc:docMk/>
            <pc:sldMk cId="1599258729" sldId="533"/>
            <ac:spMk id="2" creationId="{7970443F-601F-8C5E-5F34-C8C20581A924}"/>
          </ac:spMkLst>
        </pc:spChg>
        <pc:spChg chg="mod">
          <ac:chgData name="Ichinokawa Momoko" userId="97fbd8355b740407" providerId="LiveId" clId="{CE0624EB-D894-4FDD-A075-DA1E63AB4318}" dt="2023-12-13T01:42:22.973" v="17799" actId="404"/>
          <ac:spMkLst>
            <pc:docMk/>
            <pc:sldMk cId="1599258729" sldId="533"/>
            <ac:spMk id="3" creationId="{A11DC47F-765D-88E2-19EB-C57DDB9611E9}"/>
          </ac:spMkLst>
        </pc:spChg>
      </pc:sldChg>
      <pc:sldChg chg="modSp new mod">
        <pc:chgData name="Ichinokawa Momoko" userId="97fbd8355b740407" providerId="LiveId" clId="{CE0624EB-D894-4FDD-A075-DA1E63AB4318}" dt="2023-12-13T06:50:37.450" v="25162" actId="20577"/>
        <pc:sldMkLst>
          <pc:docMk/>
          <pc:sldMk cId="2492030771" sldId="534"/>
        </pc:sldMkLst>
        <pc:spChg chg="mod">
          <ac:chgData name="Ichinokawa Momoko" userId="97fbd8355b740407" providerId="LiveId" clId="{CE0624EB-D894-4FDD-A075-DA1E63AB4318}" dt="2023-12-13T06:50:37.450" v="25162" actId="20577"/>
          <ac:spMkLst>
            <pc:docMk/>
            <pc:sldMk cId="2492030771" sldId="534"/>
            <ac:spMk id="3" creationId="{B79175E8-3B89-A7DB-7C48-CA371CCEECB4}"/>
          </ac:spMkLst>
        </pc:spChg>
      </pc:sldChg>
      <pc:sldChg chg="modSp add mod ord">
        <pc:chgData name="Ichinokawa Momoko" userId="97fbd8355b740407" providerId="LiveId" clId="{CE0624EB-D894-4FDD-A075-DA1E63AB4318}" dt="2023-12-13T07:32:48.704" v="27662"/>
        <pc:sldMkLst>
          <pc:docMk/>
          <pc:sldMk cId="2716364754" sldId="535"/>
        </pc:sldMkLst>
        <pc:spChg chg="mod">
          <ac:chgData name="Ichinokawa Momoko" userId="97fbd8355b740407" providerId="LiveId" clId="{CE0624EB-D894-4FDD-A075-DA1E63AB4318}" dt="2023-12-13T02:11:55.422" v="18583" actId="6549"/>
          <ac:spMkLst>
            <pc:docMk/>
            <pc:sldMk cId="2716364754" sldId="535"/>
            <ac:spMk id="3" creationId="{B79175E8-3B89-A7DB-7C48-CA371CCEECB4}"/>
          </ac:spMkLst>
        </pc:spChg>
      </pc:sldChg>
      <pc:sldChg chg="modSp add mod ord">
        <pc:chgData name="Ichinokawa Momoko" userId="97fbd8355b740407" providerId="LiveId" clId="{CE0624EB-D894-4FDD-A075-DA1E63AB4318}" dt="2023-12-13T10:19:52.987" v="31325"/>
        <pc:sldMkLst>
          <pc:docMk/>
          <pc:sldMk cId="1337665931" sldId="536"/>
        </pc:sldMkLst>
        <pc:spChg chg="mod">
          <ac:chgData name="Ichinokawa Momoko" userId="97fbd8355b740407" providerId="LiveId" clId="{CE0624EB-D894-4FDD-A075-DA1E63AB4318}" dt="2023-12-13T02:12:09.831" v="18596" actId="20577"/>
          <ac:spMkLst>
            <pc:docMk/>
            <pc:sldMk cId="1337665931" sldId="536"/>
            <ac:spMk id="3" creationId="{B79175E8-3B89-A7DB-7C48-CA371CCEECB4}"/>
          </ac:spMkLst>
        </pc:spChg>
      </pc:sldChg>
      <pc:sldChg chg="addSp delSp modSp new mod">
        <pc:chgData name="Ichinokawa Momoko" userId="97fbd8355b740407" providerId="LiveId" clId="{CE0624EB-D894-4FDD-A075-DA1E63AB4318}" dt="2023-12-13T04:01:50.674" v="20705" actId="1076"/>
        <pc:sldMkLst>
          <pc:docMk/>
          <pc:sldMk cId="3341571086" sldId="537"/>
        </pc:sldMkLst>
        <pc:spChg chg="del">
          <ac:chgData name="Ichinokawa Momoko" userId="97fbd8355b740407" providerId="LiveId" clId="{CE0624EB-D894-4FDD-A075-DA1E63AB4318}" dt="2023-12-13T03:56:07.595" v="20352" actId="478"/>
          <ac:spMkLst>
            <pc:docMk/>
            <pc:sldMk cId="3341571086" sldId="537"/>
            <ac:spMk id="2" creationId="{D0919A97-6EF3-B903-4A9A-3B12A73E7CDF}"/>
          </ac:spMkLst>
        </pc:spChg>
        <pc:spChg chg="mod">
          <ac:chgData name="Ichinokawa Momoko" userId="97fbd8355b740407" providerId="LiveId" clId="{CE0624EB-D894-4FDD-A075-DA1E63AB4318}" dt="2023-12-13T03:56:11.096" v="20353" actId="1076"/>
          <ac:spMkLst>
            <pc:docMk/>
            <pc:sldMk cId="3341571086" sldId="537"/>
            <ac:spMk id="3" creationId="{BEEC39B7-136A-97E4-1D16-C364905514B9}"/>
          </ac:spMkLst>
        </pc:spChg>
        <pc:spChg chg="add del">
          <ac:chgData name="Ichinokawa Momoko" userId="97fbd8355b740407" providerId="LiveId" clId="{CE0624EB-D894-4FDD-A075-DA1E63AB4318}" dt="2023-12-13T03:52:58.484" v="20156"/>
          <ac:spMkLst>
            <pc:docMk/>
            <pc:sldMk cId="3341571086" sldId="537"/>
            <ac:spMk id="7" creationId="{6834444A-FB77-34F8-15F0-EA8DC568D8BD}"/>
          </ac:spMkLst>
        </pc:spChg>
        <pc:spChg chg="add del mod">
          <ac:chgData name="Ichinokawa Momoko" userId="97fbd8355b740407" providerId="LiveId" clId="{CE0624EB-D894-4FDD-A075-DA1E63AB4318}" dt="2023-12-13T03:53:20.025" v="20159" actId="478"/>
          <ac:spMkLst>
            <pc:docMk/>
            <pc:sldMk cId="3341571086" sldId="537"/>
            <ac:spMk id="8" creationId="{65FB4835-D514-98E9-EA41-58EF057E66D2}"/>
          </ac:spMkLst>
        </pc:spChg>
        <pc:spChg chg="add mod">
          <ac:chgData name="Ichinokawa Momoko" userId="97fbd8355b740407" providerId="LiveId" clId="{CE0624EB-D894-4FDD-A075-DA1E63AB4318}" dt="2023-12-13T04:00:40.257" v="20668" actId="14100"/>
          <ac:spMkLst>
            <pc:docMk/>
            <pc:sldMk cId="3341571086" sldId="537"/>
            <ac:spMk id="11" creationId="{A6C1E3DC-5ED4-664B-E868-033C863CA5C2}"/>
          </ac:spMkLst>
        </pc:spChg>
        <pc:spChg chg="add mod">
          <ac:chgData name="Ichinokawa Momoko" userId="97fbd8355b740407" providerId="LiveId" clId="{CE0624EB-D894-4FDD-A075-DA1E63AB4318}" dt="2023-12-13T04:00:34.702" v="20666" actId="1076"/>
          <ac:spMkLst>
            <pc:docMk/>
            <pc:sldMk cId="3341571086" sldId="537"/>
            <ac:spMk id="13" creationId="{34903EB8-E605-F7F5-2D9D-17F3057340A7}"/>
          </ac:spMkLst>
        </pc:spChg>
        <pc:spChg chg="add del">
          <ac:chgData name="Ichinokawa Momoko" userId="97fbd8355b740407" providerId="LiveId" clId="{CE0624EB-D894-4FDD-A075-DA1E63AB4318}" dt="2023-12-13T03:57:10.493" v="20391"/>
          <ac:spMkLst>
            <pc:docMk/>
            <pc:sldMk cId="3341571086" sldId="537"/>
            <ac:spMk id="14" creationId="{3B242860-7CAC-6183-572D-FEA057B4BD71}"/>
          </ac:spMkLst>
        </pc:spChg>
        <pc:spChg chg="add mod">
          <ac:chgData name="Ichinokawa Momoko" userId="97fbd8355b740407" providerId="LiveId" clId="{CE0624EB-D894-4FDD-A075-DA1E63AB4318}" dt="2023-12-13T04:01:50.674" v="20705" actId="1076"/>
          <ac:spMkLst>
            <pc:docMk/>
            <pc:sldMk cId="3341571086" sldId="537"/>
            <ac:spMk id="15" creationId="{D9AEC9E1-69EE-89EF-2242-E983C8C55EA0}"/>
          </ac:spMkLst>
        </pc:spChg>
        <pc:graphicFrameChg chg="add mod modGraphic">
          <ac:chgData name="Ichinokawa Momoko" userId="97fbd8355b740407" providerId="LiveId" clId="{CE0624EB-D894-4FDD-A075-DA1E63AB4318}" dt="2023-12-13T04:01:23.883" v="20686" actId="1076"/>
          <ac:graphicFrameMkLst>
            <pc:docMk/>
            <pc:sldMk cId="3341571086" sldId="537"/>
            <ac:graphicFrameMk id="12" creationId="{E698D9EE-53B1-95C6-4600-3BF124C93262}"/>
          </ac:graphicFrameMkLst>
        </pc:graphicFrameChg>
        <pc:picChg chg="add mod">
          <ac:chgData name="Ichinokawa Momoko" userId="97fbd8355b740407" providerId="LiveId" clId="{CE0624EB-D894-4FDD-A075-DA1E63AB4318}" dt="2023-12-13T04:00:34.702" v="20666" actId="1076"/>
          <ac:picMkLst>
            <pc:docMk/>
            <pc:sldMk cId="3341571086" sldId="537"/>
            <ac:picMk id="10" creationId="{8F4FA79F-94BF-AA83-0275-40C2CFC9BC0F}"/>
          </ac:picMkLst>
        </pc:picChg>
      </pc:sldChg>
      <pc:sldChg chg="addSp delSp modSp add mod">
        <pc:chgData name="Ichinokawa Momoko" userId="97fbd8355b740407" providerId="LiveId" clId="{CE0624EB-D894-4FDD-A075-DA1E63AB4318}" dt="2023-12-13T04:07:14.930" v="21278" actId="1076"/>
        <pc:sldMkLst>
          <pc:docMk/>
          <pc:sldMk cId="3694760038" sldId="538"/>
        </pc:sldMkLst>
        <pc:spChg chg="mod">
          <ac:chgData name="Ichinokawa Momoko" userId="97fbd8355b740407" providerId="LiveId" clId="{CE0624EB-D894-4FDD-A075-DA1E63AB4318}" dt="2023-12-13T04:07:10.371" v="21277" actId="1035"/>
          <ac:spMkLst>
            <pc:docMk/>
            <pc:sldMk cId="3694760038" sldId="538"/>
            <ac:spMk id="3" creationId="{C9CB730E-C3F7-ABD4-13A3-417851D4ECDA}"/>
          </ac:spMkLst>
        </pc:spChg>
        <pc:spChg chg="mod">
          <ac:chgData name="Ichinokawa Momoko" userId="97fbd8355b740407" providerId="LiveId" clId="{CE0624EB-D894-4FDD-A075-DA1E63AB4318}" dt="2023-12-13T04:07:10.371" v="21277" actId="1035"/>
          <ac:spMkLst>
            <pc:docMk/>
            <pc:sldMk cId="3694760038" sldId="538"/>
            <ac:spMk id="7" creationId="{B69AB459-E6FA-22E7-B867-6642C901C651}"/>
          </ac:spMkLst>
        </pc:spChg>
        <pc:spChg chg="mod">
          <ac:chgData name="Ichinokawa Momoko" userId="97fbd8355b740407" providerId="LiveId" clId="{CE0624EB-D894-4FDD-A075-DA1E63AB4318}" dt="2023-12-13T04:07:10.371" v="21277" actId="1035"/>
          <ac:spMkLst>
            <pc:docMk/>
            <pc:sldMk cId="3694760038" sldId="538"/>
            <ac:spMk id="8" creationId="{2067F315-D612-A88D-8B99-55DB7C4295F9}"/>
          </ac:spMkLst>
        </pc:spChg>
        <pc:spChg chg="mod">
          <ac:chgData name="Ichinokawa Momoko" userId="97fbd8355b740407" providerId="LiveId" clId="{CE0624EB-D894-4FDD-A075-DA1E63AB4318}" dt="2023-12-13T04:02:33.171" v="20770" actId="6549"/>
          <ac:spMkLst>
            <pc:docMk/>
            <pc:sldMk cId="3694760038" sldId="538"/>
            <ac:spMk id="9" creationId="{B2A405DC-B194-B669-2105-401E4CB84AB7}"/>
          </ac:spMkLst>
        </pc:spChg>
        <pc:spChg chg="mod">
          <ac:chgData name="Ichinokawa Momoko" userId="97fbd8355b740407" providerId="LiveId" clId="{CE0624EB-D894-4FDD-A075-DA1E63AB4318}" dt="2023-12-13T04:07:10.371" v="21277" actId="1035"/>
          <ac:spMkLst>
            <pc:docMk/>
            <pc:sldMk cId="3694760038" sldId="538"/>
            <ac:spMk id="11" creationId="{006BDE20-9E47-CF60-C29C-E584CA465D0A}"/>
          </ac:spMkLst>
        </pc:spChg>
        <pc:spChg chg="mod">
          <ac:chgData name="Ichinokawa Momoko" userId="97fbd8355b740407" providerId="LiveId" clId="{CE0624EB-D894-4FDD-A075-DA1E63AB4318}" dt="2023-12-13T04:07:10.371" v="21277" actId="1035"/>
          <ac:spMkLst>
            <pc:docMk/>
            <pc:sldMk cId="3694760038" sldId="538"/>
            <ac:spMk id="12" creationId="{B7E3A379-B126-5CCB-1198-06428BE05DC5}"/>
          </ac:spMkLst>
        </pc:spChg>
        <pc:spChg chg="add mod">
          <ac:chgData name="Ichinokawa Momoko" userId="97fbd8355b740407" providerId="LiveId" clId="{CE0624EB-D894-4FDD-A075-DA1E63AB4318}" dt="2023-12-13T04:07:14.930" v="21278" actId="1076"/>
          <ac:spMkLst>
            <pc:docMk/>
            <pc:sldMk cId="3694760038" sldId="538"/>
            <ac:spMk id="15" creationId="{75DF47BB-7F54-F58C-64E1-1D2C888A6350}"/>
          </ac:spMkLst>
        </pc:spChg>
        <pc:spChg chg="mod">
          <ac:chgData name="Ichinokawa Momoko" userId="97fbd8355b740407" providerId="LiveId" clId="{CE0624EB-D894-4FDD-A075-DA1E63AB4318}" dt="2023-12-13T04:07:10.371" v="21277" actId="1035"/>
          <ac:spMkLst>
            <pc:docMk/>
            <pc:sldMk cId="3694760038" sldId="538"/>
            <ac:spMk id="16" creationId="{358A9AC7-5E2D-DC0F-2B5D-4670FB1E6287}"/>
          </ac:spMkLst>
        </pc:spChg>
        <pc:spChg chg="mod">
          <ac:chgData name="Ichinokawa Momoko" userId="97fbd8355b740407" providerId="LiveId" clId="{CE0624EB-D894-4FDD-A075-DA1E63AB4318}" dt="2023-12-13T04:07:10.371" v="21277" actId="1035"/>
          <ac:spMkLst>
            <pc:docMk/>
            <pc:sldMk cId="3694760038" sldId="538"/>
            <ac:spMk id="20" creationId="{A1563199-B6E1-98BA-18BB-D3881904B29A}"/>
          </ac:spMkLst>
        </pc:spChg>
        <pc:spChg chg="del mod">
          <ac:chgData name="Ichinokawa Momoko" userId="97fbd8355b740407" providerId="LiveId" clId="{CE0624EB-D894-4FDD-A075-DA1E63AB4318}" dt="2023-12-13T04:04:14.964" v="20846" actId="478"/>
          <ac:spMkLst>
            <pc:docMk/>
            <pc:sldMk cId="3694760038" sldId="538"/>
            <ac:spMk id="22" creationId="{E1A5D881-1ACD-21E7-1815-E6B97574395C}"/>
          </ac:spMkLst>
        </pc:spChg>
        <pc:cxnChg chg="mod">
          <ac:chgData name="Ichinokawa Momoko" userId="97fbd8355b740407" providerId="LiveId" clId="{CE0624EB-D894-4FDD-A075-DA1E63AB4318}" dt="2023-12-13T04:07:10.371" v="21277" actId="1035"/>
          <ac:cxnSpMkLst>
            <pc:docMk/>
            <pc:sldMk cId="3694760038" sldId="538"/>
            <ac:cxnSpMk id="14" creationId="{27FE4136-FD8D-8055-8ED7-DDC54DB88DFB}"/>
          </ac:cxnSpMkLst>
        </pc:cxnChg>
        <pc:cxnChg chg="mod">
          <ac:chgData name="Ichinokawa Momoko" userId="97fbd8355b740407" providerId="LiveId" clId="{CE0624EB-D894-4FDD-A075-DA1E63AB4318}" dt="2023-12-13T04:07:10.371" v="21277" actId="1035"/>
          <ac:cxnSpMkLst>
            <pc:docMk/>
            <pc:sldMk cId="3694760038" sldId="538"/>
            <ac:cxnSpMk id="18" creationId="{F6252F5B-A516-F4E3-CDC9-C25EF4503E0D}"/>
          </ac:cxnSpMkLst>
        </pc:cxnChg>
      </pc:sldChg>
      <pc:sldChg chg="addSp modSp new del mod">
        <pc:chgData name="Ichinokawa Momoko" userId="97fbd8355b740407" providerId="LiveId" clId="{CE0624EB-D894-4FDD-A075-DA1E63AB4318}" dt="2023-12-13T05:54:30.245" v="22338" actId="2696"/>
        <pc:sldMkLst>
          <pc:docMk/>
          <pc:sldMk cId="481176970" sldId="539"/>
        </pc:sldMkLst>
        <pc:spChg chg="mod">
          <ac:chgData name="Ichinokawa Momoko" userId="97fbd8355b740407" providerId="LiveId" clId="{CE0624EB-D894-4FDD-A075-DA1E63AB4318}" dt="2023-12-13T05:49:34.981" v="22337" actId="20577"/>
          <ac:spMkLst>
            <pc:docMk/>
            <pc:sldMk cId="481176970" sldId="539"/>
            <ac:spMk id="2" creationId="{1385DF5D-461C-D408-19F5-0F1A2FEFEFFC}"/>
          </ac:spMkLst>
        </pc:spChg>
        <pc:picChg chg="add mod">
          <ac:chgData name="Ichinokawa Momoko" userId="97fbd8355b740407" providerId="LiveId" clId="{CE0624EB-D894-4FDD-A075-DA1E63AB4318}" dt="2023-12-13T05:44:34.176" v="22276" actId="1076"/>
          <ac:picMkLst>
            <pc:docMk/>
            <pc:sldMk cId="481176970" sldId="539"/>
            <ac:picMk id="8" creationId="{32CBE623-0E40-7930-3109-5EF04BF0BA04}"/>
          </ac:picMkLst>
        </pc:picChg>
        <pc:picChg chg="add mod">
          <ac:chgData name="Ichinokawa Momoko" userId="97fbd8355b740407" providerId="LiveId" clId="{CE0624EB-D894-4FDD-A075-DA1E63AB4318}" dt="2023-12-13T05:49:13.887" v="22280" actId="1076"/>
          <ac:picMkLst>
            <pc:docMk/>
            <pc:sldMk cId="481176970" sldId="539"/>
            <ac:picMk id="10" creationId="{E5A3ACC1-351E-708D-B837-CF08A1283773}"/>
          </ac:picMkLst>
        </pc:picChg>
      </pc:sldChg>
      <pc:sldChg chg="add">
        <pc:chgData name="Ichinokawa Momoko" userId="97fbd8355b740407" providerId="LiveId" clId="{CE0624EB-D894-4FDD-A075-DA1E63AB4318}" dt="2023-12-13T04:45:20.865" v="21280"/>
        <pc:sldMkLst>
          <pc:docMk/>
          <pc:sldMk cId="2059266519" sldId="540"/>
        </pc:sldMkLst>
      </pc:sldChg>
      <pc:sldChg chg="addSp delSp modSp new mod">
        <pc:chgData name="Ichinokawa Momoko" userId="97fbd8355b740407" providerId="LiveId" clId="{CE0624EB-D894-4FDD-A075-DA1E63AB4318}" dt="2023-12-13T05:33:58.439" v="21900" actId="1076"/>
        <pc:sldMkLst>
          <pc:docMk/>
          <pc:sldMk cId="4005580947" sldId="541"/>
        </pc:sldMkLst>
        <pc:spChg chg="mod">
          <ac:chgData name="Ichinokawa Momoko" userId="97fbd8355b740407" providerId="LiveId" clId="{CE0624EB-D894-4FDD-A075-DA1E63AB4318}" dt="2023-12-13T04:49:04.028" v="21332" actId="20577"/>
          <ac:spMkLst>
            <pc:docMk/>
            <pc:sldMk cId="4005580947" sldId="541"/>
            <ac:spMk id="2" creationId="{F9D965B4-CF38-F98F-E94D-38A9F9D06699}"/>
          </ac:spMkLst>
        </pc:spChg>
        <pc:spChg chg="mod">
          <ac:chgData name="Ichinokawa Momoko" userId="97fbd8355b740407" providerId="LiveId" clId="{CE0624EB-D894-4FDD-A075-DA1E63AB4318}" dt="2023-12-13T05:33:44.510" v="21894" actId="14100"/>
          <ac:spMkLst>
            <pc:docMk/>
            <pc:sldMk cId="4005580947" sldId="541"/>
            <ac:spMk id="3" creationId="{888A90EF-D520-63C4-EB58-976A64394759}"/>
          </ac:spMkLst>
        </pc:spChg>
        <pc:spChg chg="add mod">
          <ac:chgData name="Ichinokawa Momoko" userId="97fbd8355b740407" providerId="LiveId" clId="{CE0624EB-D894-4FDD-A075-DA1E63AB4318}" dt="2023-12-13T05:31:30.426" v="21820" actId="1076"/>
          <ac:spMkLst>
            <pc:docMk/>
            <pc:sldMk cId="4005580947" sldId="541"/>
            <ac:spMk id="7" creationId="{EF2D8A60-802E-BC38-9347-3C072D2238CC}"/>
          </ac:spMkLst>
        </pc:spChg>
        <pc:spChg chg="add mod">
          <ac:chgData name="Ichinokawa Momoko" userId="97fbd8355b740407" providerId="LiveId" clId="{CE0624EB-D894-4FDD-A075-DA1E63AB4318}" dt="2023-12-13T05:33:58.439" v="21900" actId="1076"/>
          <ac:spMkLst>
            <pc:docMk/>
            <pc:sldMk cId="4005580947" sldId="541"/>
            <ac:spMk id="9" creationId="{B52D7FBE-EB51-0E5E-AC22-194300B2CCE5}"/>
          </ac:spMkLst>
        </pc:spChg>
        <pc:spChg chg="add del mod">
          <ac:chgData name="Ichinokawa Momoko" userId="97fbd8355b740407" providerId="LiveId" clId="{CE0624EB-D894-4FDD-A075-DA1E63AB4318}" dt="2023-12-13T05:33:54.940" v="21899" actId="478"/>
          <ac:spMkLst>
            <pc:docMk/>
            <pc:sldMk cId="4005580947" sldId="541"/>
            <ac:spMk id="10" creationId="{BC854601-1551-97CC-5900-465F183F2DBC}"/>
          </ac:spMkLst>
        </pc:spChg>
        <pc:spChg chg="add del mod">
          <ac:chgData name="Ichinokawa Momoko" userId="97fbd8355b740407" providerId="LiveId" clId="{CE0624EB-D894-4FDD-A075-DA1E63AB4318}" dt="2023-12-13T05:33:51.652" v="21898" actId="478"/>
          <ac:spMkLst>
            <pc:docMk/>
            <pc:sldMk cId="4005580947" sldId="541"/>
            <ac:spMk id="11" creationId="{419E46A3-D7E8-F6D6-0438-CDEC887E57A8}"/>
          </ac:spMkLst>
        </pc:spChg>
        <pc:spChg chg="add del mod">
          <ac:chgData name="Ichinokawa Momoko" userId="97fbd8355b740407" providerId="LiveId" clId="{CE0624EB-D894-4FDD-A075-DA1E63AB4318}" dt="2023-12-13T05:32:52.393" v="21885" actId="478"/>
          <ac:spMkLst>
            <pc:docMk/>
            <pc:sldMk cId="4005580947" sldId="541"/>
            <ac:spMk id="12" creationId="{69B9011F-4182-A459-BB61-F5A8056761CA}"/>
          </ac:spMkLst>
        </pc:spChg>
        <pc:picChg chg="add mod">
          <ac:chgData name="Ichinokawa Momoko" userId="97fbd8355b740407" providerId="LiveId" clId="{CE0624EB-D894-4FDD-A075-DA1E63AB4318}" dt="2023-12-13T05:33:48.049" v="21897" actId="688"/>
          <ac:picMkLst>
            <pc:docMk/>
            <pc:sldMk cId="4005580947" sldId="541"/>
            <ac:picMk id="8" creationId="{0150EA5A-E972-4E3C-83E1-CD0BFEDD9C13}"/>
          </ac:picMkLst>
        </pc:picChg>
      </pc:sldChg>
      <pc:sldChg chg="new del">
        <pc:chgData name="Ichinokawa Momoko" userId="97fbd8355b740407" providerId="LiveId" clId="{CE0624EB-D894-4FDD-A075-DA1E63AB4318}" dt="2023-12-13T05:40:46.781" v="22143" actId="2696"/>
        <pc:sldMkLst>
          <pc:docMk/>
          <pc:sldMk cId="3694165260" sldId="542"/>
        </pc:sldMkLst>
      </pc:sldChg>
      <pc:sldChg chg="addSp delSp modSp add mod ord">
        <pc:chgData name="Ichinokawa Momoko" userId="97fbd8355b740407" providerId="LiveId" clId="{CE0624EB-D894-4FDD-A075-DA1E63AB4318}" dt="2023-12-13T05:40:30.642" v="22140" actId="478"/>
        <pc:sldMkLst>
          <pc:docMk/>
          <pc:sldMk cId="932296512" sldId="543"/>
        </pc:sldMkLst>
        <pc:spChg chg="mod">
          <ac:chgData name="Ichinokawa Momoko" userId="97fbd8355b740407" providerId="LiveId" clId="{CE0624EB-D894-4FDD-A075-DA1E63AB4318}" dt="2023-12-13T05:40:10.485" v="22138" actId="20577"/>
          <ac:spMkLst>
            <pc:docMk/>
            <pc:sldMk cId="932296512" sldId="543"/>
            <ac:spMk id="2" creationId="{F9D965B4-CF38-F98F-E94D-38A9F9D06699}"/>
          </ac:spMkLst>
        </pc:spChg>
        <pc:spChg chg="del">
          <ac:chgData name="Ichinokawa Momoko" userId="97fbd8355b740407" providerId="LiveId" clId="{CE0624EB-D894-4FDD-A075-DA1E63AB4318}" dt="2023-12-13T05:34:13.756" v="21905" actId="478"/>
          <ac:spMkLst>
            <pc:docMk/>
            <pc:sldMk cId="932296512" sldId="543"/>
            <ac:spMk id="3" creationId="{888A90EF-D520-63C4-EB58-976A64394759}"/>
          </ac:spMkLst>
        </pc:spChg>
        <pc:spChg chg="del">
          <ac:chgData name="Ichinokawa Momoko" userId="97fbd8355b740407" providerId="LiveId" clId="{CE0624EB-D894-4FDD-A075-DA1E63AB4318}" dt="2023-12-13T05:40:30.642" v="22140" actId="478"/>
          <ac:spMkLst>
            <pc:docMk/>
            <pc:sldMk cId="932296512" sldId="543"/>
            <ac:spMk id="7" creationId="{EF2D8A60-802E-BC38-9347-3C072D2238CC}"/>
          </ac:spMkLst>
        </pc:spChg>
        <pc:spChg chg="del">
          <ac:chgData name="Ichinokawa Momoko" userId="97fbd8355b740407" providerId="LiveId" clId="{CE0624EB-D894-4FDD-A075-DA1E63AB4318}" dt="2023-12-13T05:34:11.167" v="21904" actId="478"/>
          <ac:spMkLst>
            <pc:docMk/>
            <pc:sldMk cId="932296512" sldId="543"/>
            <ac:spMk id="9" creationId="{B52D7FBE-EB51-0E5E-AC22-194300B2CCE5}"/>
          </ac:spMkLst>
        </pc:spChg>
        <pc:spChg chg="add del mod">
          <ac:chgData name="Ichinokawa Momoko" userId="97fbd8355b740407" providerId="LiveId" clId="{CE0624EB-D894-4FDD-A075-DA1E63AB4318}" dt="2023-12-13T05:34:16.989" v="21906" actId="478"/>
          <ac:spMkLst>
            <pc:docMk/>
            <pc:sldMk cId="932296512" sldId="543"/>
            <ac:spMk id="11" creationId="{FC28805B-CDC8-1215-DF88-58D559EF343E}"/>
          </ac:spMkLst>
        </pc:spChg>
        <pc:spChg chg="add del mod">
          <ac:chgData name="Ichinokawa Momoko" userId="97fbd8355b740407" providerId="LiveId" clId="{CE0624EB-D894-4FDD-A075-DA1E63AB4318}" dt="2023-12-13T05:38:16.957" v="22053" actId="478"/>
          <ac:spMkLst>
            <pc:docMk/>
            <pc:sldMk cId="932296512" sldId="543"/>
            <ac:spMk id="12" creationId="{C4442CC4-531C-040F-4A92-783841A55CED}"/>
          </ac:spMkLst>
        </pc:spChg>
        <pc:spChg chg="add del mod">
          <ac:chgData name="Ichinokawa Momoko" userId="97fbd8355b740407" providerId="LiveId" clId="{CE0624EB-D894-4FDD-A075-DA1E63AB4318}" dt="2023-12-13T05:38:16.957" v="22053" actId="478"/>
          <ac:spMkLst>
            <pc:docMk/>
            <pc:sldMk cId="932296512" sldId="543"/>
            <ac:spMk id="13" creationId="{CFB4B8F9-7459-BBD0-F569-5B8274AB0B8B}"/>
          </ac:spMkLst>
        </pc:spChg>
        <pc:spChg chg="add del mod">
          <ac:chgData name="Ichinokawa Momoko" userId="97fbd8355b740407" providerId="LiveId" clId="{CE0624EB-D894-4FDD-A075-DA1E63AB4318}" dt="2023-12-13T05:38:16.957" v="22053" actId="478"/>
          <ac:spMkLst>
            <pc:docMk/>
            <pc:sldMk cId="932296512" sldId="543"/>
            <ac:spMk id="14" creationId="{3C049C18-0E3E-DAC9-CBC1-766CFBED320B}"/>
          </ac:spMkLst>
        </pc:spChg>
        <pc:spChg chg="add del mod">
          <ac:chgData name="Ichinokawa Momoko" userId="97fbd8355b740407" providerId="LiveId" clId="{CE0624EB-D894-4FDD-A075-DA1E63AB4318}" dt="2023-12-13T05:38:16.957" v="22053" actId="478"/>
          <ac:spMkLst>
            <pc:docMk/>
            <pc:sldMk cId="932296512" sldId="543"/>
            <ac:spMk id="15" creationId="{7287FF09-E58C-4A76-06B0-904FCEB9AB02}"/>
          </ac:spMkLst>
        </pc:spChg>
        <pc:spChg chg="add del mod">
          <ac:chgData name="Ichinokawa Momoko" userId="97fbd8355b740407" providerId="LiveId" clId="{CE0624EB-D894-4FDD-A075-DA1E63AB4318}" dt="2023-12-13T05:38:16.957" v="22053" actId="478"/>
          <ac:spMkLst>
            <pc:docMk/>
            <pc:sldMk cId="932296512" sldId="543"/>
            <ac:spMk id="16" creationId="{BB01FB5E-4711-419D-C655-CCDD77975ADA}"/>
          </ac:spMkLst>
        </pc:spChg>
        <pc:spChg chg="add del mod">
          <ac:chgData name="Ichinokawa Momoko" userId="97fbd8355b740407" providerId="LiveId" clId="{CE0624EB-D894-4FDD-A075-DA1E63AB4318}" dt="2023-12-13T05:38:14.547" v="22052"/>
          <ac:spMkLst>
            <pc:docMk/>
            <pc:sldMk cId="932296512" sldId="543"/>
            <ac:spMk id="17" creationId="{4E563A22-CE90-0F97-6798-7D234AD1FF44}"/>
          </ac:spMkLst>
        </pc:spChg>
        <pc:spChg chg="add del mod">
          <ac:chgData name="Ichinokawa Momoko" userId="97fbd8355b740407" providerId="LiveId" clId="{CE0624EB-D894-4FDD-A075-DA1E63AB4318}" dt="2023-12-13T05:38:16.957" v="22053" actId="478"/>
          <ac:spMkLst>
            <pc:docMk/>
            <pc:sldMk cId="932296512" sldId="543"/>
            <ac:spMk id="18" creationId="{AB2EA335-177B-4F9F-FA0E-47025D93F00F}"/>
          </ac:spMkLst>
        </pc:spChg>
        <pc:spChg chg="add del mod">
          <ac:chgData name="Ichinokawa Momoko" userId="97fbd8355b740407" providerId="LiveId" clId="{CE0624EB-D894-4FDD-A075-DA1E63AB4318}" dt="2023-12-13T05:38:16.957" v="22053" actId="478"/>
          <ac:spMkLst>
            <pc:docMk/>
            <pc:sldMk cId="932296512" sldId="543"/>
            <ac:spMk id="19" creationId="{7D973F0E-5913-1F6E-CFED-92971EC2503B}"/>
          </ac:spMkLst>
        </pc:spChg>
        <pc:spChg chg="add del mod">
          <ac:chgData name="Ichinokawa Momoko" userId="97fbd8355b740407" providerId="LiveId" clId="{CE0624EB-D894-4FDD-A075-DA1E63AB4318}" dt="2023-12-13T05:38:16.957" v="22053" actId="478"/>
          <ac:spMkLst>
            <pc:docMk/>
            <pc:sldMk cId="932296512" sldId="543"/>
            <ac:spMk id="20" creationId="{3D8D9DCC-F941-67A6-FC60-8E8772ED105E}"/>
          </ac:spMkLst>
        </pc:spChg>
        <pc:spChg chg="add del mod">
          <ac:chgData name="Ichinokawa Momoko" userId="97fbd8355b740407" providerId="LiveId" clId="{CE0624EB-D894-4FDD-A075-DA1E63AB4318}" dt="2023-12-13T05:38:16.957" v="22053" actId="478"/>
          <ac:spMkLst>
            <pc:docMk/>
            <pc:sldMk cId="932296512" sldId="543"/>
            <ac:spMk id="21" creationId="{E41D98BB-F170-FB9D-34A8-A439C94ECEC4}"/>
          </ac:spMkLst>
        </pc:spChg>
        <pc:graphicFrameChg chg="add del mod">
          <ac:chgData name="Ichinokawa Momoko" userId="97fbd8355b740407" providerId="LiveId" clId="{CE0624EB-D894-4FDD-A075-DA1E63AB4318}" dt="2023-12-13T05:38:29.311" v="22056"/>
          <ac:graphicFrameMkLst>
            <pc:docMk/>
            <pc:sldMk cId="932296512" sldId="543"/>
            <ac:graphicFrameMk id="22" creationId="{B703D4F9-72E8-0D7B-3091-34E658A6AD4A}"/>
          </ac:graphicFrameMkLst>
        </pc:graphicFrameChg>
        <pc:graphicFrameChg chg="add mod">
          <ac:chgData name="Ichinokawa Momoko" userId="97fbd8355b740407" providerId="LiveId" clId="{CE0624EB-D894-4FDD-A075-DA1E63AB4318}" dt="2023-12-13T05:40:14.057" v="22139"/>
          <ac:graphicFrameMkLst>
            <pc:docMk/>
            <pc:sldMk cId="932296512" sldId="543"/>
            <ac:graphicFrameMk id="23" creationId="{DF3BE0E3-BA38-95D3-2B33-B3AEBC954A1D}"/>
          </ac:graphicFrameMkLst>
        </pc:graphicFrameChg>
        <pc:picChg chg="del mod">
          <ac:chgData name="Ichinokawa Momoko" userId="97fbd8355b740407" providerId="LiveId" clId="{CE0624EB-D894-4FDD-A075-DA1E63AB4318}" dt="2023-12-13T05:38:18.880" v="22054" actId="478"/>
          <ac:picMkLst>
            <pc:docMk/>
            <pc:sldMk cId="932296512" sldId="543"/>
            <ac:picMk id="8" creationId="{0150EA5A-E972-4E3C-83E1-CD0BFEDD9C13}"/>
          </ac:picMkLst>
        </pc:picChg>
      </pc:sldChg>
      <pc:sldChg chg="addSp modSp new mod modClrScheme chgLayout">
        <pc:chgData name="Ichinokawa Momoko" userId="97fbd8355b740407" providerId="LiveId" clId="{CE0624EB-D894-4FDD-A075-DA1E63AB4318}" dt="2023-12-13T06:08:02.736" v="23494"/>
        <pc:sldMkLst>
          <pc:docMk/>
          <pc:sldMk cId="1482917367" sldId="544"/>
        </pc:sldMkLst>
        <pc:spChg chg="mod ord">
          <ac:chgData name="Ichinokawa Momoko" userId="97fbd8355b740407" providerId="LiveId" clId="{CE0624EB-D894-4FDD-A075-DA1E63AB4318}" dt="2023-12-13T05:55:08.099" v="22344" actId="700"/>
          <ac:spMkLst>
            <pc:docMk/>
            <pc:sldMk cId="1482917367" sldId="544"/>
            <ac:spMk id="2" creationId="{7494C9A8-F91A-C167-62C5-5BA952B9A08F}"/>
          </ac:spMkLst>
        </pc:spChg>
        <pc:spChg chg="mod ord">
          <ac:chgData name="Ichinokawa Momoko" userId="97fbd8355b740407" providerId="LiveId" clId="{CE0624EB-D894-4FDD-A075-DA1E63AB4318}" dt="2023-12-13T05:55:08.099" v="22344" actId="700"/>
          <ac:spMkLst>
            <pc:docMk/>
            <pc:sldMk cId="1482917367" sldId="544"/>
            <ac:spMk id="3" creationId="{E2126E32-B6CF-91A1-4D40-CE3F39237C05}"/>
          </ac:spMkLst>
        </pc:spChg>
        <pc:spChg chg="mod ord">
          <ac:chgData name="Ichinokawa Momoko" userId="97fbd8355b740407" providerId="LiveId" clId="{CE0624EB-D894-4FDD-A075-DA1E63AB4318}" dt="2023-12-13T05:55:08.099" v="22344" actId="700"/>
          <ac:spMkLst>
            <pc:docMk/>
            <pc:sldMk cId="1482917367" sldId="544"/>
            <ac:spMk id="4" creationId="{6DAFA9D6-9D1C-6538-4389-591C406505E6}"/>
          </ac:spMkLst>
        </pc:spChg>
        <pc:spChg chg="add mod ord">
          <ac:chgData name="Ichinokawa Momoko" userId="97fbd8355b740407" providerId="LiveId" clId="{CE0624EB-D894-4FDD-A075-DA1E63AB4318}" dt="2023-12-13T05:55:20.095" v="22391" actId="20577"/>
          <ac:spMkLst>
            <pc:docMk/>
            <pc:sldMk cId="1482917367" sldId="544"/>
            <ac:spMk id="5" creationId="{A3244F9C-3C2F-40E3-8A9B-1B989A8F8CCA}"/>
          </ac:spMkLst>
        </pc:spChg>
        <pc:spChg chg="add mod ord">
          <ac:chgData name="Ichinokawa Momoko" userId="97fbd8355b740407" providerId="LiveId" clId="{CE0624EB-D894-4FDD-A075-DA1E63AB4318}" dt="2023-12-13T06:07:43.299" v="23490" actId="27636"/>
          <ac:spMkLst>
            <pc:docMk/>
            <pc:sldMk cId="1482917367" sldId="544"/>
            <ac:spMk id="6" creationId="{CC996C1A-E90F-4604-5AB6-4F56273AC868}"/>
          </ac:spMkLst>
        </pc:spChg>
        <pc:cxnChg chg="add mod">
          <ac:chgData name="Ichinokawa Momoko" userId="97fbd8355b740407" providerId="LiveId" clId="{CE0624EB-D894-4FDD-A075-DA1E63AB4318}" dt="2023-12-13T06:08:02.736" v="23494"/>
          <ac:cxnSpMkLst>
            <pc:docMk/>
            <pc:sldMk cId="1482917367" sldId="544"/>
            <ac:cxnSpMk id="8" creationId="{3EF4E3B7-1DDB-F3AC-7D62-807C2A075AE7}"/>
          </ac:cxnSpMkLst>
        </pc:cxnChg>
      </pc:sldChg>
      <pc:sldChg chg="modSp new mod">
        <pc:chgData name="Ichinokawa Momoko" userId="97fbd8355b740407" providerId="LiveId" clId="{CE0624EB-D894-4FDD-A075-DA1E63AB4318}" dt="2023-12-13T06:12:25.711" v="23778" actId="20577"/>
        <pc:sldMkLst>
          <pc:docMk/>
          <pc:sldMk cId="1939993696" sldId="545"/>
        </pc:sldMkLst>
        <pc:spChg chg="mod">
          <ac:chgData name="Ichinokawa Momoko" userId="97fbd8355b740407" providerId="LiveId" clId="{CE0624EB-D894-4FDD-A075-DA1E63AB4318}" dt="2023-12-13T06:08:31.142" v="23553" actId="20577"/>
          <ac:spMkLst>
            <pc:docMk/>
            <pc:sldMk cId="1939993696" sldId="545"/>
            <ac:spMk id="2" creationId="{62AF9DB9-547A-7BAA-12C3-749951088A58}"/>
          </ac:spMkLst>
        </pc:spChg>
        <pc:spChg chg="mod">
          <ac:chgData name="Ichinokawa Momoko" userId="97fbd8355b740407" providerId="LiveId" clId="{CE0624EB-D894-4FDD-A075-DA1E63AB4318}" dt="2023-12-13T06:12:25.711" v="23778" actId="20577"/>
          <ac:spMkLst>
            <pc:docMk/>
            <pc:sldMk cId="1939993696" sldId="545"/>
            <ac:spMk id="3" creationId="{CE14E458-51C5-257E-2807-D88DB8FC6313}"/>
          </ac:spMkLst>
        </pc:spChg>
      </pc:sldChg>
      <pc:sldChg chg="modSp new del mod ord">
        <pc:chgData name="Ichinokawa Momoko" userId="97fbd8355b740407" providerId="LiveId" clId="{CE0624EB-D894-4FDD-A075-DA1E63AB4318}" dt="2023-12-13T06:16:53.750" v="24714" actId="2696"/>
        <pc:sldMkLst>
          <pc:docMk/>
          <pc:sldMk cId="1550338069" sldId="546"/>
        </pc:sldMkLst>
        <pc:spChg chg="mod">
          <ac:chgData name="Ichinokawa Momoko" userId="97fbd8355b740407" providerId="LiveId" clId="{CE0624EB-D894-4FDD-A075-DA1E63AB4318}" dt="2023-12-13T06:12:47.218" v="23790" actId="20577"/>
          <ac:spMkLst>
            <pc:docMk/>
            <pc:sldMk cId="1550338069" sldId="546"/>
            <ac:spMk id="2" creationId="{D79BD07D-96B9-6105-2F03-E5912A5CD5C3}"/>
          </ac:spMkLst>
        </pc:spChg>
        <pc:spChg chg="mod">
          <ac:chgData name="Ichinokawa Momoko" userId="97fbd8355b740407" providerId="LiveId" clId="{CE0624EB-D894-4FDD-A075-DA1E63AB4318}" dt="2023-12-13T06:16:42.055" v="24711" actId="20577"/>
          <ac:spMkLst>
            <pc:docMk/>
            <pc:sldMk cId="1550338069" sldId="546"/>
            <ac:spMk id="3" creationId="{68FC2E67-2236-DF4E-BF43-A5FED8ACB346}"/>
          </ac:spMkLst>
        </pc:spChg>
      </pc:sldChg>
      <pc:sldChg chg="add">
        <pc:chgData name="Ichinokawa Momoko" userId="97fbd8355b740407" providerId="LiveId" clId="{CE0624EB-D894-4FDD-A075-DA1E63AB4318}" dt="2023-12-13T06:16:56.307" v="24715"/>
        <pc:sldMkLst>
          <pc:docMk/>
          <pc:sldMk cId="2437046449" sldId="546"/>
        </pc:sldMkLst>
      </pc:sldChg>
      <pc:sldChg chg="modSp new mod">
        <pc:chgData name="Ichinokawa Momoko" userId="97fbd8355b740407" providerId="LiveId" clId="{CE0624EB-D894-4FDD-A075-DA1E63AB4318}" dt="2023-12-13T06:46:14.308" v="25124" actId="27636"/>
        <pc:sldMkLst>
          <pc:docMk/>
          <pc:sldMk cId="1149087434" sldId="547"/>
        </pc:sldMkLst>
        <pc:spChg chg="mod">
          <ac:chgData name="Ichinokawa Momoko" userId="97fbd8355b740407" providerId="LiveId" clId="{CE0624EB-D894-4FDD-A075-DA1E63AB4318}" dt="2023-12-13T06:46:14.308" v="25124" actId="27636"/>
          <ac:spMkLst>
            <pc:docMk/>
            <pc:sldMk cId="1149087434" sldId="547"/>
            <ac:spMk id="2" creationId="{8D4768F3-F397-211D-3FA4-17BC23A35D65}"/>
          </ac:spMkLst>
        </pc:spChg>
        <pc:spChg chg="mod">
          <ac:chgData name="Ichinokawa Momoko" userId="97fbd8355b740407" providerId="LiveId" clId="{CE0624EB-D894-4FDD-A075-DA1E63AB4318}" dt="2023-12-13T06:46:04.962" v="25122" actId="20577"/>
          <ac:spMkLst>
            <pc:docMk/>
            <pc:sldMk cId="1149087434" sldId="547"/>
            <ac:spMk id="3" creationId="{13A2051C-DEA1-CA40-8FBA-4EB3A9B9AAEF}"/>
          </ac:spMkLst>
        </pc:spChg>
      </pc:sldChg>
      <pc:sldChg chg="modSp add">
        <pc:chgData name="Ichinokawa Momoko" userId="97fbd8355b740407" providerId="LiveId" clId="{CE0624EB-D894-4FDD-A075-DA1E63AB4318}" dt="2023-12-13T06:52:31.950" v="25167" actId="207"/>
        <pc:sldMkLst>
          <pc:docMk/>
          <pc:sldMk cId="4213312911" sldId="548"/>
        </pc:sldMkLst>
        <pc:graphicFrameChg chg="mod">
          <ac:chgData name="Ichinokawa Momoko" userId="97fbd8355b740407" providerId="LiveId" clId="{CE0624EB-D894-4FDD-A075-DA1E63AB4318}" dt="2023-12-13T06:52:31.950" v="25167" actId="207"/>
          <ac:graphicFrameMkLst>
            <pc:docMk/>
            <pc:sldMk cId="4213312911" sldId="548"/>
            <ac:graphicFrameMk id="7" creationId="{31E533C0-10FF-43B9-21B9-A9B22CA6A141}"/>
          </ac:graphicFrameMkLst>
        </pc:graphicFrameChg>
      </pc:sldChg>
      <pc:sldChg chg="modSp add">
        <pc:chgData name="Ichinokawa Momoko" userId="97fbd8355b740407" providerId="LiveId" clId="{CE0624EB-D894-4FDD-A075-DA1E63AB4318}" dt="2023-12-13T06:52:54.614" v="25170" actId="207"/>
        <pc:sldMkLst>
          <pc:docMk/>
          <pc:sldMk cId="96316341" sldId="549"/>
        </pc:sldMkLst>
        <pc:graphicFrameChg chg="mod">
          <ac:chgData name="Ichinokawa Momoko" userId="97fbd8355b740407" providerId="LiveId" clId="{CE0624EB-D894-4FDD-A075-DA1E63AB4318}" dt="2023-12-13T06:52:54.614" v="25170" actId="207"/>
          <ac:graphicFrameMkLst>
            <pc:docMk/>
            <pc:sldMk cId="96316341" sldId="549"/>
            <ac:graphicFrameMk id="7" creationId="{31E533C0-10FF-43B9-21B9-A9B22CA6A141}"/>
          </ac:graphicFrameMkLst>
        </pc:graphicFrameChg>
      </pc:sldChg>
      <pc:sldChg chg="addSp delSp modSp new mod delAnim modAnim">
        <pc:chgData name="Ichinokawa Momoko" userId="97fbd8355b740407" providerId="LiveId" clId="{CE0624EB-D894-4FDD-A075-DA1E63AB4318}" dt="2023-12-13T07:16:50.011" v="26210" actId="20577"/>
        <pc:sldMkLst>
          <pc:docMk/>
          <pc:sldMk cId="3431581106" sldId="550"/>
        </pc:sldMkLst>
        <pc:spChg chg="mod">
          <ac:chgData name="Ichinokawa Momoko" userId="97fbd8355b740407" providerId="LiveId" clId="{CE0624EB-D894-4FDD-A075-DA1E63AB4318}" dt="2023-12-13T07:09:32.937" v="25906" actId="20577"/>
          <ac:spMkLst>
            <pc:docMk/>
            <pc:sldMk cId="3431581106" sldId="550"/>
            <ac:spMk id="2" creationId="{243C0741-0297-E800-EE76-39DCE9D95137}"/>
          </ac:spMkLst>
        </pc:spChg>
        <pc:spChg chg="del">
          <ac:chgData name="Ichinokawa Momoko" userId="97fbd8355b740407" providerId="LiveId" clId="{CE0624EB-D894-4FDD-A075-DA1E63AB4318}" dt="2023-12-13T07:10:27.448" v="25940" actId="478"/>
          <ac:spMkLst>
            <pc:docMk/>
            <pc:sldMk cId="3431581106" sldId="550"/>
            <ac:spMk id="3" creationId="{58C21C7B-FAA4-50B7-2118-8E61CAE8DDC2}"/>
          </ac:spMkLst>
        </pc:spChg>
        <pc:spChg chg="mod">
          <ac:chgData name="Ichinokawa Momoko" userId="97fbd8355b740407" providerId="LiveId" clId="{CE0624EB-D894-4FDD-A075-DA1E63AB4318}" dt="2023-12-13T07:09:08.533" v="25874"/>
          <ac:spMkLst>
            <pc:docMk/>
            <pc:sldMk cId="3431581106" sldId="550"/>
            <ac:spMk id="10" creationId="{968E7892-53C8-F461-4A29-D012314AC593}"/>
          </ac:spMkLst>
        </pc:spChg>
        <pc:spChg chg="add mod">
          <ac:chgData name="Ichinokawa Momoko" userId="97fbd8355b740407" providerId="LiveId" clId="{CE0624EB-D894-4FDD-A075-DA1E63AB4318}" dt="2023-12-13T07:16:18.422" v="26171" actId="1076"/>
          <ac:spMkLst>
            <pc:docMk/>
            <pc:sldMk cId="3431581106" sldId="550"/>
            <ac:spMk id="13" creationId="{D53DE70B-76B0-A9AF-C080-40F51FEA6A0A}"/>
          </ac:spMkLst>
        </pc:spChg>
        <pc:spChg chg="add mod">
          <ac:chgData name="Ichinokawa Momoko" userId="97fbd8355b740407" providerId="LiveId" clId="{CE0624EB-D894-4FDD-A075-DA1E63AB4318}" dt="2023-12-13T07:16:18.422" v="26171" actId="1076"/>
          <ac:spMkLst>
            <pc:docMk/>
            <pc:sldMk cId="3431581106" sldId="550"/>
            <ac:spMk id="14" creationId="{68E2EDD0-4FD8-1AC9-78A3-804DAFFFF8AA}"/>
          </ac:spMkLst>
        </pc:spChg>
        <pc:spChg chg="mod">
          <ac:chgData name="Ichinokawa Momoko" userId="97fbd8355b740407" providerId="LiveId" clId="{CE0624EB-D894-4FDD-A075-DA1E63AB4318}" dt="2023-12-13T07:09:20.247" v="25876"/>
          <ac:spMkLst>
            <pc:docMk/>
            <pc:sldMk cId="3431581106" sldId="550"/>
            <ac:spMk id="16" creationId="{4D87B1C8-6DDE-1B2D-2564-D0E746D641F9}"/>
          </ac:spMkLst>
        </pc:spChg>
        <pc:spChg chg="mod">
          <ac:chgData name="Ichinokawa Momoko" userId="97fbd8355b740407" providerId="LiveId" clId="{CE0624EB-D894-4FDD-A075-DA1E63AB4318}" dt="2023-12-13T07:09:20.247" v="25876"/>
          <ac:spMkLst>
            <pc:docMk/>
            <pc:sldMk cId="3431581106" sldId="550"/>
            <ac:spMk id="18" creationId="{FE99E148-F013-2B59-68E8-6437775C09A9}"/>
          </ac:spMkLst>
        </pc:spChg>
        <pc:spChg chg="mod">
          <ac:chgData name="Ichinokawa Momoko" userId="97fbd8355b740407" providerId="LiveId" clId="{CE0624EB-D894-4FDD-A075-DA1E63AB4318}" dt="2023-12-13T07:09:20.247" v="25876"/>
          <ac:spMkLst>
            <pc:docMk/>
            <pc:sldMk cId="3431581106" sldId="550"/>
            <ac:spMk id="21" creationId="{DECF3B79-5002-D335-3C42-0AE7F0F583D5}"/>
          </ac:spMkLst>
        </pc:spChg>
        <pc:spChg chg="mod">
          <ac:chgData name="Ichinokawa Momoko" userId="97fbd8355b740407" providerId="LiveId" clId="{CE0624EB-D894-4FDD-A075-DA1E63AB4318}" dt="2023-12-13T07:09:20.247" v="25876"/>
          <ac:spMkLst>
            <pc:docMk/>
            <pc:sldMk cId="3431581106" sldId="550"/>
            <ac:spMk id="25" creationId="{6011C450-E43D-7264-6302-C10529E31CA7}"/>
          </ac:spMkLst>
        </pc:spChg>
        <pc:spChg chg="del mod">
          <ac:chgData name="Ichinokawa Momoko" userId="97fbd8355b740407" providerId="LiveId" clId="{CE0624EB-D894-4FDD-A075-DA1E63AB4318}" dt="2023-12-13T07:10:08.126" v="25932" actId="478"/>
          <ac:spMkLst>
            <pc:docMk/>
            <pc:sldMk cId="3431581106" sldId="550"/>
            <ac:spMk id="28" creationId="{5A43A6A4-7CA1-02B9-34FD-5B46B5932454}"/>
          </ac:spMkLst>
        </pc:spChg>
        <pc:spChg chg="mod topLvl">
          <ac:chgData name="Ichinokawa Momoko" userId="97fbd8355b740407" providerId="LiveId" clId="{CE0624EB-D894-4FDD-A075-DA1E63AB4318}" dt="2023-12-13T07:16:18.422" v="26171" actId="1076"/>
          <ac:spMkLst>
            <pc:docMk/>
            <pc:sldMk cId="3431581106" sldId="550"/>
            <ac:spMk id="32" creationId="{B3F3DBB2-AB58-F296-5CE7-1E971504A912}"/>
          </ac:spMkLst>
        </pc:spChg>
        <pc:spChg chg="del mod topLvl">
          <ac:chgData name="Ichinokawa Momoko" userId="97fbd8355b740407" providerId="LiveId" clId="{CE0624EB-D894-4FDD-A075-DA1E63AB4318}" dt="2023-12-13T07:10:14.721" v="25934" actId="478"/>
          <ac:spMkLst>
            <pc:docMk/>
            <pc:sldMk cId="3431581106" sldId="550"/>
            <ac:spMk id="33" creationId="{A8E6B7BC-9ABB-DCD7-DD67-D82BE42E6480}"/>
          </ac:spMkLst>
        </pc:spChg>
        <pc:spChg chg="del mod">
          <ac:chgData name="Ichinokawa Momoko" userId="97fbd8355b740407" providerId="LiveId" clId="{CE0624EB-D894-4FDD-A075-DA1E63AB4318}" dt="2023-12-13T07:10:25.601" v="25939" actId="478"/>
          <ac:spMkLst>
            <pc:docMk/>
            <pc:sldMk cId="3431581106" sldId="550"/>
            <ac:spMk id="37" creationId="{6E3EA82E-CC4A-E9C6-5BCC-610D95DBEA77}"/>
          </ac:spMkLst>
        </pc:spChg>
        <pc:spChg chg="add mod">
          <ac:chgData name="Ichinokawa Momoko" userId="97fbd8355b740407" providerId="LiveId" clId="{CE0624EB-D894-4FDD-A075-DA1E63AB4318}" dt="2023-12-13T07:16:18.422" v="26171" actId="1076"/>
          <ac:spMkLst>
            <pc:docMk/>
            <pc:sldMk cId="3431581106" sldId="550"/>
            <ac:spMk id="47" creationId="{8F88447B-BE9D-45D2-1BE8-5F9633BA532F}"/>
          </ac:spMkLst>
        </pc:spChg>
        <pc:spChg chg="add mod">
          <ac:chgData name="Ichinokawa Momoko" userId="97fbd8355b740407" providerId="LiveId" clId="{CE0624EB-D894-4FDD-A075-DA1E63AB4318}" dt="2023-12-13T07:16:18.422" v="26171" actId="1076"/>
          <ac:spMkLst>
            <pc:docMk/>
            <pc:sldMk cId="3431581106" sldId="550"/>
            <ac:spMk id="50" creationId="{B46E35D3-8C15-24B5-4E9B-B1759F52F61D}"/>
          </ac:spMkLst>
        </pc:spChg>
        <pc:spChg chg="add mod">
          <ac:chgData name="Ichinokawa Momoko" userId="97fbd8355b740407" providerId="LiveId" clId="{CE0624EB-D894-4FDD-A075-DA1E63AB4318}" dt="2023-12-13T07:16:18.422" v="26171" actId="1076"/>
          <ac:spMkLst>
            <pc:docMk/>
            <pc:sldMk cId="3431581106" sldId="550"/>
            <ac:spMk id="51" creationId="{F0ABCF87-D863-962E-87D9-0D961E624CA4}"/>
          </ac:spMkLst>
        </pc:spChg>
        <pc:spChg chg="add mod">
          <ac:chgData name="Ichinokawa Momoko" userId="97fbd8355b740407" providerId="LiveId" clId="{CE0624EB-D894-4FDD-A075-DA1E63AB4318}" dt="2023-12-13T07:16:18.422" v="26171" actId="1076"/>
          <ac:spMkLst>
            <pc:docMk/>
            <pc:sldMk cId="3431581106" sldId="550"/>
            <ac:spMk id="52" creationId="{84CD94C9-93E0-671D-E573-DEE53CB26DFB}"/>
          </ac:spMkLst>
        </pc:spChg>
        <pc:spChg chg="add mod">
          <ac:chgData name="Ichinokawa Momoko" userId="97fbd8355b740407" providerId="LiveId" clId="{CE0624EB-D894-4FDD-A075-DA1E63AB4318}" dt="2023-12-13T07:16:18.422" v="26171" actId="1076"/>
          <ac:spMkLst>
            <pc:docMk/>
            <pc:sldMk cId="3431581106" sldId="550"/>
            <ac:spMk id="53" creationId="{52BCD87C-8207-CCC8-66E7-D47FDFD6018D}"/>
          </ac:spMkLst>
        </pc:spChg>
        <pc:spChg chg="add mod ord">
          <ac:chgData name="Ichinokawa Momoko" userId="97fbd8355b740407" providerId="LiveId" clId="{CE0624EB-D894-4FDD-A075-DA1E63AB4318}" dt="2023-12-13T07:16:01.836" v="26166" actId="1076"/>
          <ac:spMkLst>
            <pc:docMk/>
            <pc:sldMk cId="3431581106" sldId="550"/>
            <ac:spMk id="54" creationId="{FDE5C058-D03D-AE7C-676F-63CF33BFEB67}"/>
          </ac:spMkLst>
        </pc:spChg>
        <pc:spChg chg="add mod">
          <ac:chgData name="Ichinokawa Momoko" userId="97fbd8355b740407" providerId="LiveId" clId="{CE0624EB-D894-4FDD-A075-DA1E63AB4318}" dt="2023-12-13T07:16:01.836" v="26166" actId="1076"/>
          <ac:spMkLst>
            <pc:docMk/>
            <pc:sldMk cId="3431581106" sldId="550"/>
            <ac:spMk id="55" creationId="{07257116-F775-1DD9-36A6-D2187462CF80}"/>
          </ac:spMkLst>
        </pc:spChg>
        <pc:spChg chg="add mod">
          <ac:chgData name="Ichinokawa Momoko" userId="97fbd8355b740407" providerId="LiveId" clId="{CE0624EB-D894-4FDD-A075-DA1E63AB4318}" dt="2023-12-13T07:16:01.836" v="26166" actId="1076"/>
          <ac:spMkLst>
            <pc:docMk/>
            <pc:sldMk cId="3431581106" sldId="550"/>
            <ac:spMk id="56" creationId="{A57ADE4D-7715-38C2-7B35-512E334D86D4}"/>
          </ac:spMkLst>
        </pc:spChg>
        <pc:spChg chg="add mod">
          <ac:chgData name="Ichinokawa Momoko" userId="97fbd8355b740407" providerId="LiveId" clId="{CE0624EB-D894-4FDD-A075-DA1E63AB4318}" dt="2023-12-13T07:16:50.011" v="26210" actId="20577"/>
          <ac:spMkLst>
            <pc:docMk/>
            <pc:sldMk cId="3431581106" sldId="550"/>
            <ac:spMk id="60" creationId="{4819270B-99AA-6A4F-082A-1E596D781515}"/>
          </ac:spMkLst>
        </pc:spChg>
        <pc:grpChg chg="add del mod">
          <ac:chgData name="Ichinokawa Momoko" userId="97fbd8355b740407" providerId="LiveId" clId="{CE0624EB-D894-4FDD-A075-DA1E63AB4318}" dt="2023-12-13T07:09:09.466" v="25875"/>
          <ac:grpSpMkLst>
            <pc:docMk/>
            <pc:sldMk cId="3431581106" sldId="550"/>
            <ac:grpSpMk id="7" creationId="{1AB0C255-36B8-CBBE-1CDC-7E9BE2546BDF}"/>
          </ac:grpSpMkLst>
        </pc:grpChg>
        <pc:grpChg chg="add del mod">
          <ac:chgData name="Ichinokawa Momoko" userId="97fbd8355b740407" providerId="LiveId" clId="{CE0624EB-D894-4FDD-A075-DA1E63AB4318}" dt="2023-12-13T07:10:19.902" v="25936" actId="478"/>
          <ac:grpSpMkLst>
            <pc:docMk/>
            <pc:sldMk cId="3431581106" sldId="550"/>
            <ac:grpSpMk id="15" creationId="{7A80F917-382E-07DF-7212-76050D67F638}"/>
          </ac:grpSpMkLst>
        </pc:grpChg>
        <pc:grpChg chg="add del mod">
          <ac:chgData name="Ichinokawa Momoko" userId="97fbd8355b740407" providerId="LiveId" clId="{CE0624EB-D894-4FDD-A075-DA1E63AB4318}" dt="2023-12-13T07:10:23.094" v="25938" actId="478"/>
          <ac:grpSpMkLst>
            <pc:docMk/>
            <pc:sldMk cId="3431581106" sldId="550"/>
            <ac:grpSpMk id="19" creationId="{EA0A4585-79BD-FE4B-812D-0477A1EB54B6}"/>
          </ac:grpSpMkLst>
        </pc:grpChg>
        <pc:grpChg chg="add del mod">
          <ac:chgData name="Ichinokawa Momoko" userId="97fbd8355b740407" providerId="LiveId" clId="{CE0624EB-D894-4FDD-A075-DA1E63AB4318}" dt="2023-12-13T07:10:21.417" v="25937" actId="478"/>
          <ac:grpSpMkLst>
            <pc:docMk/>
            <pc:sldMk cId="3431581106" sldId="550"/>
            <ac:grpSpMk id="22" creationId="{0D1B0C0C-1899-4561-6101-8C1630E5E056}"/>
          </ac:grpSpMkLst>
        </pc:grpChg>
        <pc:grpChg chg="del mod">
          <ac:chgData name="Ichinokawa Momoko" userId="97fbd8355b740407" providerId="LiveId" clId="{CE0624EB-D894-4FDD-A075-DA1E63AB4318}" dt="2023-12-13T07:10:17.998" v="25935" actId="478"/>
          <ac:grpSpMkLst>
            <pc:docMk/>
            <pc:sldMk cId="3431581106" sldId="550"/>
            <ac:grpSpMk id="23" creationId="{09F68558-7758-F671-2AA3-8F4777617D95}"/>
          </ac:grpSpMkLst>
        </pc:grpChg>
        <pc:grpChg chg="del mod">
          <ac:chgData name="Ichinokawa Momoko" userId="97fbd8355b740407" providerId="LiveId" clId="{CE0624EB-D894-4FDD-A075-DA1E63AB4318}" dt="2023-12-13T07:10:08.126" v="25932" actId="478"/>
          <ac:grpSpMkLst>
            <pc:docMk/>
            <pc:sldMk cId="3431581106" sldId="550"/>
            <ac:grpSpMk id="27" creationId="{6F7174A0-948D-6CF9-8995-7AA6CB892D74}"/>
          </ac:grpSpMkLst>
        </pc:grpChg>
        <pc:grpChg chg="add del mod">
          <ac:chgData name="Ichinokawa Momoko" userId="97fbd8355b740407" providerId="LiveId" clId="{CE0624EB-D894-4FDD-A075-DA1E63AB4318}" dt="2023-12-13T07:10:14.721" v="25934" actId="478"/>
          <ac:grpSpMkLst>
            <pc:docMk/>
            <pc:sldMk cId="3431581106" sldId="550"/>
            <ac:grpSpMk id="30" creationId="{F4F9DCF4-EB3D-5E02-93B9-40BAD0488398}"/>
          </ac:grpSpMkLst>
        </pc:grpChg>
        <pc:grpChg chg="add del mod">
          <ac:chgData name="Ichinokawa Momoko" userId="97fbd8355b740407" providerId="LiveId" clId="{CE0624EB-D894-4FDD-A075-DA1E63AB4318}" dt="2023-12-13T07:10:32.604" v="25942" actId="478"/>
          <ac:grpSpMkLst>
            <pc:docMk/>
            <pc:sldMk cId="3431581106" sldId="550"/>
            <ac:grpSpMk id="34" creationId="{A47DA4D3-ECE8-26AD-0731-0E888D541348}"/>
          </ac:grpSpMkLst>
        </pc:grpChg>
        <pc:grpChg chg="add del mod">
          <ac:chgData name="Ichinokawa Momoko" userId="97fbd8355b740407" providerId="LiveId" clId="{CE0624EB-D894-4FDD-A075-DA1E63AB4318}" dt="2023-12-13T07:10:29.420" v="25941" actId="478"/>
          <ac:grpSpMkLst>
            <pc:docMk/>
            <pc:sldMk cId="3431581106" sldId="550"/>
            <ac:grpSpMk id="38" creationId="{5DA2F9F8-5F7A-02FA-02AE-70DE995871E5}"/>
          </ac:grpSpMkLst>
        </pc:grpChg>
        <pc:picChg chg="add mod">
          <ac:chgData name="Ichinokawa Momoko" userId="97fbd8355b740407" providerId="LiveId" clId="{CE0624EB-D894-4FDD-A075-DA1E63AB4318}" dt="2023-12-13T07:16:18.422" v="26171" actId="1076"/>
          <ac:picMkLst>
            <pc:docMk/>
            <pc:sldMk cId="3431581106" sldId="550"/>
            <ac:picMk id="11" creationId="{DC09278F-AD0D-FE67-3214-D39C61031C16}"/>
          </ac:picMkLst>
        </pc:picChg>
        <pc:cxnChg chg="mod">
          <ac:chgData name="Ichinokawa Momoko" userId="97fbd8355b740407" providerId="LiveId" clId="{CE0624EB-D894-4FDD-A075-DA1E63AB4318}" dt="2023-12-13T07:09:08.533" v="25874"/>
          <ac:cxnSpMkLst>
            <pc:docMk/>
            <pc:sldMk cId="3431581106" sldId="550"/>
            <ac:cxnSpMk id="8" creationId="{F716F94A-7DA6-F19C-1FA3-F5B0E8781D43}"/>
          </ac:cxnSpMkLst>
        </pc:cxnChg>
        <pc:cxnChg chg="mod">
          <ac:chgData name="Ichinokawa Momoko" userId="97fbd8355b740407" providerId="LiveId" clId="{CE0624EB-D894-4FDD-A075-DA1E63AB4318}" dt="2023-12-13T07:09:08.533" v="25874"/>
          <ac:cxnSpMkLst>
            <pc:docMk/>
            <pc:sldMk cId="3431581106" sldId="550"/>
            <ac:cxnSpMk id="9" creationId="{D82DAEB9-6FE8-949E-683D-A6005538CAB7}"/>
          </ac:cxnSpMkLst>
        </pc:cxnChg>
        <pc:cxnChg chg="add mod">
          <ac:chgData name="Ichinokawa Momoko" userId="97fbd8355b740407" providerId="LiveId" clId="{CE0624EB-D894-4FDD-A075-DA1E63AB4318}" dt="2023-12-13T07:16:18.422" v="26171" actId="1076"/>
          <ac:cxnSpMkLst>
            <pc:docMk/>
            <pc:sldMk cId="3431581106" sldId="550"/>
            <ac:cxnSpMk id="12" creationId="{3F34E1AE-BBE5-1C4E-FD8C-76CE21C58F82}"/>
          </ac:cxnSpMkLst>
        </pc:cxnChg>
        <pc:cxnChg chg="mod">
          <ac:chgData name="Ichinokawa Momoko" userId="97fbd8355b740407" providerId="LiveId" clId="{CE0624EB-D894-4FDD-A075-DA1E63AB4318}" dt="2023-12-13T07:09:20.247" v="25876"/>
          <ac:cxnSpMkLst>
            <pc:docMk/>
            <pc:sldMk cId="3431581106" sldId="550"/>
            <ac:cxnSpMk id="17" creationId="{320FCB0F-37D2-5D62-1363-94A16615A5AE}"/>
          </ac:cxnSpMkLst>
        </pc:cxnChg>
        <pc:cxnChg chg="mod">
          <ac:chgData name="Ichinokawa Momoko" userId="97fbd8355b740407" providerId="LiveId" clId="{CE0624EB-D894-4FDD-A075-DA1E63AB4318}" dt="2023-12-13T07:09:20.247" v="25876"/>
          <ac:cxnSpMkLst>
            <pc:docMk/>
            <pc:sldMk cId="3431581106" sldId="550"/>
            <ac:cxnSpMk id="20" creationId="{F5EB884B-529A-D17D-1AED-C68DD002BEE9}"/>
          </ac:cxnSpMkLst>
        </pc:cxnChg>
        <pc:cxnChg chg="mod">
          <ac:chgData name="Ichinokawa Momoko" userId="97fbd8355b740407" providerId="LiveId" clId="{CE0624EB-D894-4FDD-A075-DA1E63AB4318}" dt="2023-12-13T07:09:20.247" v="25876"/>
          <ac:cxnSpMkLst>
            <pc:docMk/>
            <pc:sldMk cId="3431581106" sldId="550"/>
            <ac:cxnSpMk id="24" creationId="{87812391-B58A-232F-E929-AC264E852473}"/>
          </ac:cxnSpMkLst>
        </pc:cxnChg>
        <pc:cxnChg chg="mod">
          <ac:chgData name="Ichinokawa Momoko" userId="97fbd8355b740407" providerId="LiveId" clId="{CE0624EB-D894-4FDD-A075-DA1E63AB4318}" dt="2023-12-13T07:09:20.247" v="25876"/>
          <ac:cxnSpMkLst>
            <pc:docMk/>
            <pc:sldMk cId="3431581106" sldId="550"/>
            <ac:cxnSpMk id="26" creationId="{6B2961B4-8A8B-701B-AECE-FF919E57D49B}"/>
          </ac:cxnSpMkLst>
        </pc:cxnChg>
        <pc:cxnChg chg="del mod">
          <ac:chgData name="Ichinokawa Momoko" userId="97fbd8355b740407" providerId="LiveId" clId="{CE0624EB-D894-4FDD-A075-DA1E63AB4318}" dt="2023-12-13T07:10:17.998" v="25935" actId="478"/>
          <ac:cxnSpMkLst>
            <pc:docMk/>
            <pc:sldMk cId="3431581106" sldId="550"/>
            <ac:cxnSpMk id="29" creationId="{AAF6A9F2-598E-45B2-6976-C12678D1E86B}"/>
          </ac:cxnSpMkLst>
        </pc:cxnChg>
        <pc:cxnChg chg="del mod">
          <ac:chgData name="Ichinokawa Momoko" userId="97fbd8355b740407" providerId="LiveId" clId="{CE0624EB-D894-4FDD-A075-DA1E63AB4318}" dt="2023-12-13T07:10:10.440" v="25933" actId="478"/>
          <ac:cxnSpMkLst>
            <pc:docMk/>
            <pc:sldMk cId="3431581106" sldId="550"/>
            <ac:cxnSpMk id="31" creationId="{3203B67B-75F3-D7E2-7334-AC132F992A09}"/>
          </ac:cxnSpMkLst>
        </pc:cxnChg>
        <pc:cxnChg chg="mod topLvl">
          <ac:chgData name="Ichinokawa Momoko" userId="97fbd8355b740407" providerId="LiveId" clId="{CE0624EB-D894-4FDD-A075-DA1E63AB4318}" dt="2023-12-13T07:16:18.422" v="26171" actId="1076"/>
          <ac:cxnSpMkLst>
            <pc:docMk/>
            <pc:sldMk cId="3431581106" sldId="550"/>
            <ac:cxnSpMk id="35" creationId="{71F16FA8-9C34-29BD-B307-17094C8D2E2A}"/>
          </ac:cxnSpMkLst>
        </pc:cxnChg>
        <pc:cxnChg chg="del mod topLvl">
          <ac:chgData name="Ichinokawa Momoko" userId="97fbd8355b740407" providerId="LiveId" clId="{CE0624EB-D894-4FDD-A075-DA1E63AB4318}" dt="2023-12-13T07:10:32.604" v="25942" actId="478"/>
          <ac:cxnSpMkLst>
            <pc:docMk/>
            <pc:sldMk cId="3431581106" sldId="550"/>
            <ac:cxnSpMk id="36" creationId="{A37C7C8C-FCD7-33E6-84DD-88F4B45C78B9}"/>
          </ac:cxnSpMkLst>
        </pc:cxnChg>
        <pc:cxnChg chg="mod">
          <ac:chgData name="Ichinokawa Momoko" userId="97fbd8355b740407" providerId="LiveId" clId="{CE0624EB-D894-4FDD-A075-DA1E63AB4318}" dt="2023-12-13T07:09:20.247" v="25876"/>
          <ac:cxnSpMkLst>
            <pc:docMk/>
            <pc:sldMk cId="3431581106" sldId="550"/>
            <ac:cxnSpMk id="39" creationId="{30804549-DEC6-24FB-815C-F172561E7F4D}"/>
          </ac:cxnSpMkLst>
        </pc:cxnChg>
        <pc:cxnChg chg="mod">
          <ac:chgData name="Ichinokawa Momoko" userId="97fbd8355b740407" providerId="LiveId" clId="{CE0624EB-D894-4FDD-A075-DA1E63AB4318}" dt="2023-12-13T07:09:20.247" v="25876"/>
          <ac:cxnSpMkLst>
            <pc:docMk/>
            <pc:sldMk cId="3431581106" sldId="550"/>
            <ac:cxnSpMk id="40" creationId="{0BD56BE4-B61C-E283-666A-3CE97950E0BD}"/>
          </ac:cxnSpMkLst>
        </pc:cxnChg>
        <pc:cxnChg chg="mod">
          <ac:chgData name="Ichinokawa Momoko" userId="97fbd8355b740407" providerId="LiveId" clId="{CE0624EB-D894-4FDD-A075-DA1E63AB4318}" dt="2023-12-13T07:09:20.247" v="25876"/>
          <ac:cxnSpMkLst>
            <pc:docMk/>
            <pc:sldMk cId="3431581106" sldId="550"/>
            <ac:cxnSpMk id="41" creationId="{9A44F947-7D90-02E9-2DAF-877BC814EAAA}"/>
          </ac:cxnSpMkLst>
        </pc:cxnChg>
        <pc:cxnChg chg="add mod">
          <ac:chgData name="Ichinokawa Momoko" userId="97fbd8355b740407" providerId="LiveId" clId="{CE0624EB-D894-4FDD-A075-DA1E63AB4318}" dt="2023-12-13T07:16:18.422" v="26171" actId="1076"/>
          <ac:cxnSpMkLst>
            <pc:docMk/>
            <pc:sldMk cId="3431581106" sldId="550"/>
            <ac:cxnSpMk id="42" creationId="{03E4C1F8-C6C0-4FDF-7724-C458D71988F9}"/>
          </ac:cxnSpMkLst>
        </pc:cxnChg>
        <pc:cxnChg chg="add mod">
          <ac:chgData name="Ichinokawa Momoko" userId="97fbd8355b740407" providerId="LiveId" clId="{CE0624EB-D894-4FDD-A075-DA1E63AB4318}" dt="2023-12-13T07:16:18.422" v="26171" actId="1076"/>
          <ac:cxnSpMkLst>
            <pc:docMk/>
            <pc:sldMk cId="3431581106" sldId="550"/>
            <ac:cxnSpMk id="45" creationId="{EE54E0EE-8764-049E-E629-DC6BB4C33341}"/>
          </ac:cxnSpMkLst>
        </pc:cxnChg>
        <pc:cxnChg chg="add del mod">
          <ac:chgData name="Ichinokawa Momoko" userId="97fbd8355b740407" providerId="LiveId" clId="{CE0624EB-D894-4FDD-A075-DA1E63AB4318}" dt="2023-12-13T07:14:29.793" v="26038" actId="478"/>
          <ac:cxnSpMkLst>
            <pc:docMk/>
            <pc:sldMk cId="3431581106" sldId="550"/>
            <ac:cxnSpMk id="48" creationId="{0C36CF13-EE4A-D551-96B8-C0EBA9742F25}"/>
          </ac:cxnSpMkLst>
        </pc:cxnChg>
        <pc:cxnChg chg="add mod">
          <ac:chgData name="Ichinokawa Momoko" userId="97fbd8355b740407" providerId="LiveId" clId="{CE0624EB-D894-4FDD-A075-DA1E63AB4318}" dt="2023-12-13T07:16:11.769" v="26168" actId="1076"/>
          <ac:cxnSpMkLst>
            <pc:docMk/>
            <pc:sldMk cId="3431581106" sldId="550"/>
            <ac:cxnSpMk id="58" creationId="{EED017DA-A0A8-07B1-A40B-5B5DAF136FC5}"/>
          </ac:cxnSpMkLst>
        </pc:cxnChg>
      </pc:sldChg>
      <pc:sldChg chg="new del">
        <pc:chgData name="Ichinokawa Momoko" userId="97fbd8355b740407" providerId="LiveId" clId="{CE0624EB-D894-4FDD-A075-DA1E63AB4318}" dt="2023-12-13T06:53:59.737" v="25176" actId="2696"/>
        <pc:sldMkLst>
          <pc:docMk/>
          <pc:sldMk cId="4202161765" sldId="550"/>
        </pc:sldMkLst>
      </pc:sldChg>
      <pc:sldChg chg="modSp new mod">
        <pc:chgData name="Ichinokawa Momoko" userId="97fbd8355b740407" providerId="LiveId" clId="{CE0624EB-D894-4FDD-A075-DA1E63AB4318}" dt="2023-12-13T07:30:19.074" v="27384" actId="20577"/>
        <pc:sldMkLst>
          <pc:docMk/>
          <pc:sldMk cId="34964606" sldId="551"/>
        </pc:sldMkLst>
        <pc:spChg chg="mod">
          <ac:chgData name="Ichinokawa Momoko" userId="97fbd8355b740407" providerId="LiveId" clId="{CE0624EB-D894-4FDD-A075-DA1E63AB4318}" dt="2023-12-13T07:30:19.074" v="27384" actId="20577"/>
          <ac:spMkLst>
            <pc:docMk/>
            <pc:sldMk cId="34964606" sldId="551"/>
            <ac:spMk id="2" creationId="{A0AEB437-C3DC-A111-B14C-2B4137508631}"/>
          </ac:spMkLst>
        </pc:spChg>
        <pc:spChg chg="mod">
          <ac:chgData name="Ichinokawa Momoko" userId="97fbd8355b740407" providerId="LiveId" clId="{CE0624EB-D894-4FDD-A075-DA1E63AB4318}" dt="2023-12-13T07:24:54.781" v="27174" actId="27636"/>
          <ac:spMkLst>
            <pc:docMk/>
            <pc:sldMk cId="34964606" sldId="551"/>
            <ac:spMk id="3" creationId="{430EEBB5-A0A0-A679-B7F7-04F3C94150B9}"/>
          </ac:spMkLst>
        </pc:spChg>
      </pc:sldChg>
      <pc:sldChg chg="addSp delSp modSp new mod">
        <pc:chgData name="Ichinokawa Momoko" userId="97fbd8355b740407" providerId="LiveId" clId="{CE0624EB-D894-4FDD-A075-DA1E63AB4318}" dt="2023-12-13T07:29:31.560" v="27377" actId="12"/>
        <pc:sldMkLst>
          <pc:docMk/>
          <pc:sldMk cId="4134931314" sldId="552"/>
        </pc:sldMkLst>
        <pc:spChg chg="mod">
          <ac:chgData name="Ichinokawa Momoko" userId="97fbd8355b740407" providerId="LiveId" clId="{CE0624EB-D894-4FDD-A075-DA1E63AB4318}" dt="2023-12-13T07:29:31.560" v="27377" actId="12"/>
          <ac:spMkLst>
            <pc:docMk/>
            <pc:sldMk cId="4134931314" sldId="552"/>
            <ac:spMk id="2" creationId="{AA210BA4-C490-9083-52C9-E0AE70C53C37}"/>
          </ac:spMkLst>
        </pc:spChg>
        <pc:spChg chg="del">
          <ac:chgData name="Ichinokawa Momoko" userId="97fbd8355b740407" providerId="LiveId" clId="{CE0624EB-D894-4FDD-A075-DA1E63AB4318}" dt="2023-12-13T07:27:54.679" v="27178"/>
          <ac:spMkLst>
            <pc:docMk/>
            <pc:sldMk cId="4134931314" sldId="552"/>
            <ac:spMk id="3" creationId="{8954B4CB-D430-FEE7-E595-DFE08B956677}"/>
          </ac:spMkLst>
        </pc:spChg>
        <pc:spChg chg="add del">
          <ac:chgData name="Ichinokawa Momoko" userId="97fbd8355b740407" providerId="LiveId" clId="{CE0624EB-D894-4FDD-A075-DA1E63AB4318}" dt="2023-12-13T07:27:00.767" v="27177"/>
          <ac:spMkLst>
            <pc:docMk/>
            <pc:sldMk cId="4134931314" sldId="552"/>
            <ac:spMk id="7" creationId="{233B3657-3AF1-3C72-D9F9-5DE7F73F4E4A}"/>
          </ac:spMkLst>
        </pc:spChg>
        <pc:spChg chg="add mod">
          <ac:chgData name="Ichinokawa Momoko" userId="97fbd8355b740407" providerId="LiveId" clId="{CE0624EB-D894-4FDD-A075-DA1E63AB4318}" dt="2023-12-13T07:29:20.305" v="27363" actId="1582"/>
          <ac:spMkLst>
            <pc:docMk/>
            <pc:sldMk cId="4134931314" sldId="552"/>
            <ac:spMk id="10" creationId="{5D683493-AA88-C05B-5CC3-048670B7B67C}"/>
          </ac:spMkLst>
        </pc:spChg>
        <pc:picChg chg="add mod">
          <ac:chgData name="Ichinokawa Momoko" userId="97fbd8355b740407" providerId="LiveId" clId="{CE0624EB-D894-4FDD-A075-DA1E63AB4318}" dt="2023-12-13T07:28:02.866" v="27183" actId="1076"/>
          <ac:picMkLst>
            <pc:docMk/>
            <pc:sldMk cId="4134931314" sldId="552"/>
            <ac:picMk id="9" creationId="{8F39EF49-FDAC-C26B-911F-2A7D063F1F99}"/>
          </ac:picMkLst>
        </pc:picChg>
      </pc:sldChg>
      <pc:sldChg chg="modSp new mod">
        <pc:chgData name="Ichinokawa Momoko" userId="97fbd8355b740407" providerId="LiveId" clId="{CE0624EB-D894-4FDD-A075-DA1E63AB4318}" dt="2023-12-13T07:31:28.262" v="27656" actId="20577"/>
        <pc:sldMkLst>
          <pc:docMk/>
          <pc:sldMk cId="999828460" sldId="553"/>
        </pc:sldMkLst>
        <pc:spChg chg="mod">
          <ac:chgData name="Ichinokawa Momoko" userId="97fbd8355b740407" providerId="LiveId" clId="{CE0624EB-D894-4FDD-A075-DA1E63AB4318}" dt="2023-12-13T07:30:37.679" v="27410" actId="20577"/>
          <ac:spMkLst>
            <pc:docMk/>
            <pc:sldMk cId="999828460" sldId="553"/>
            <ac:spMk id="2" creationId="{740AF2D3-351C-5FD2-7846-4FFED8468E0B}"/>
          </ac:spMkLst>
        </pc:spChg>
        <pc:spChg chg="mod">
          <ac:chgData name="Ichinokawa Momoko" userId="97fbd8355b740407" providerId="LiveId" clId="{CE0624EB-D894-4FDD-A075-DA1E63AB4318}" dt="2023-12-13T07:31:28.262" v="27656" actId="20577"/>
          <ac:spMkLst>
            <pc:docMk/>
            <pc:sldMk cId="999828460" sldId="553"/>
            <ac:spMk id="3" creationId="{96F160FA-3E14-248E-26B1-3D273DD9C84B}"/>
          </ac:spMkLst>
        </pc:spChg>
      </pc:sldChg>
      <pc:sldChg chg="modSp add">
        <pc:chgData name="Ichinokawa Momoko" userId="97fbd8355b740407" providerId="LiveId" clId="{CE0624EB-D894-4FDD-A075-DA1E63AB4318}" dt="2023-12-13T07:33:13.083" v="27665" actId="207"/>
        <pc:sldMkLst>
          <pc:docMk/>
          <pc:sldMk cId="2967025411" sldId="554"/>
        </pc:sldMkLst>
        <pc:graphicFrameChg chg="mod">
          <ac:chgData name="Ichinokawa Momoko" userId="97fbd8355b740407" providerId="LiveId" clId="{CE0624EB-D894-4FDD-A075-DA1E63AB4318}" dt="2023-12-13T07:33:13.083" v="27665" actId="207"/>
          <ac:graphicFrameMkLst>
            <pc:docMk/>
            <pc:sldMk cId="2967025411" sldId="554"/>
            <ac:graphicFrameMk id="7" creationId="{31E533C0-10FF-43B9-21B9-A9B22CA6A141}"/>
          </ac:graphicFrameMkLst>
        </pc:graphicFrameChg>
      </pc:sldChg>
      <pc:sldChg chg="addSp delSp modSp new mod modClrScheme modAnim chgLayout">
        <pc:chgData name="Ichinokawa Momoko" userId="97fbd8355b740407" providerId="LiveId" clId="{CE0624EB-D894-4FDD-A075-DA1E63AB4318}" dt="2023-12-13T08:26:09.154" v="27942"/>
        <pc:sldMkLst>
          <pc:docMk/>
          <pc:sldMk cId="2061337564" sldId="555"/>
        </pc:sldMkLst>
        <pc:spChg chg="del mod ord">
          <ac:chgData name="Ichinokawa Momoko" userId="97fbd8355b740407" providerId="LiveId" clId="{CE0624EB-D894-4FDD-A075-DA1E63AB4318}" dt="2023-12-13T07:34:16.792" v="27668" actId="700"/>
          <ac:spMkLst>
            <pc:docMk/>
            <pc:sldMk cId="2061337564" sldId="555"/>
            <ac:spMk id="2" creationId="{07CEB8C4-40FE-DD74-0268-D93AE728A9A6}"/>
          </ac:spMkLst>
        </pc:spChg>
        <pc:spChg chg="del mod ord">
          <ac:chgData name="Ichinokawa Momoko" userId="97fbd8355b740407" providerId="LiveId" clId="{CE0624EB-D894-4FDD-A075-DA1E63AB4318}" dt="2023-12-13T07:34:16.792" v="27668" actId="700"/>
          <ac:spMkLst>
            <pc:docMk/>
            <pc:sldMk cId="2061337564" sldId="555"/>
            <ac:spMk id="3" creationId="{1F658DF8-0A12-3604-4C3F-1F643092EF03}"/>
          </ac:spMkLst>
        </pc:spChg>
        <pc:spChg chg="mod ord">
          <ac:chgData name="Ichinokawa Momoko" userId="97fbd8355b740407" providerId="LiveId" clId="{CE0624EB-D894-4FDD-A075-DA1E63AB4318}" dt="2023-12-13T07:34:16.792" v="27668" actId="700"/>
          <ac:spMkLst>
            <pc:docMk/>
            <pc:sldMk cId="2061337564" sldId="555"/>
            <ac:spMk id="4" creationId="{A0C41ECB-6196-689E-EB7B-B118A4955E5B}"/>
          </ac:spMkLst>
        </pc:spChg>
        <pc:spChg chg="mod ord">
          <ac:chgData name="Ichinokawa Momoko" userId="97fbd8355b740407" providerId="LiveId" clId="{CE0624EB-D894-4FDD-A075-DA1E63AB4318}" dt="2023-12-13T07:34:16.792" v="27668" actId="700"/>
          <ac:spMkLst>
            <pc:docMk/>
            <pc:sldMk cId="2061337564" sldId="555"/>
            <ac:spMk id="5" creationId="{40459111-9CC8-0185-ACC5-3CAB674785D6}"/>
          </ac:spMkLst>
        </pc:spChg>
        <pc:spChg chg="mod ord">
          <ac:chgData name="Ichinokawa Momoko" userId="97fbd8355b740407" providerId="LiveId" clId="{CE0624EB-D894-4FDD-A075-DA1E63AB4318}" dt="2023-12-13T07:34:16.792" v="27668" actId="700"/>
          <ac:spMkLst>
            <pc:docMk/>
            <pc:sldMk cId="2061337564" sldId="555"/>
            <ac:spMk id="6" creationId="{5C11B800-A422-2308-9A7B-5F4830B5195E}"/>
          </ac:spMkLst>
        </pc:spChg>
        <pc:spChg chg="add mod ord">
          <ac:chgData name="Ichinokawa Momoko" userId="97fbd8355b740407" providerId="LiveId" clId="{CE0624EB-D894-4FDD-A075-DA1E63AB4318}" dt="2023-12-13T08:24:41.412" v="27861" actId="20577"/>
          <ac:spMkLst>
            <pc:docMk/>
            <pc:sldMk cId="2061337564" sldId="555"/>
            <ac:spMk id="7" creationId="{C8C232C3-4DD0-81F2-9828-FD7E4AB0F0FC}"/>
          </ac:spMkLst>
        </pc:spChg>
        <pc:spChg chg="add del mod ord">
          <ac:chgData name="Ichinokawa Momoko" userId="97fbd8355b740407" providerId="LiveId" clId="{CE0624EB-D894-4FDD-A075-DA1E63AB4318}" dt="2023-12-13T08:24:23.968" v="27836" actId="478"/>
          <ac:spMkLst>
            <pc:docMk/>
            <pc:sldMk cId="2061337564" sldId="555"/>
            <ac:spMk id="8" creationId="{18F49E84-B0C4-E550-3612-024CFCD8BD64}"/>
          </ac:spMkLst>
        </pc:spChg>
        <pc:spChg chg="add mod">
          <ac:chgData name="Ichinokawa Momoko" userId="97fbd8355b740407" providerId="LiveId" clId="{CE0624EB-D894-4FDD-A075-DA1E63AB4318}" dt="2023-12-13T08:25:40.435" v="27898" actId="207"/>
          <ac:spMkLst>
            <pc:docMk/>
            <pc:sldMk cId="2061337564" sldId="555"/>
            <ac:spMk id="10" creationId="{A596ADA9-C7E5-EE8B-2070-E86FCC5EF0F1}"/>
          </ac:spMkLst>
        </pc:spChg>
        <pc:spChg chg="add mod">
          <ac:chgData name="Ichinokawa Momoko" userId="97fbd8355b740407" providerId="LiveId" clId="{CE0624EB-D894-4FDD-A075-DA1E63AB4318}" dt="2023-12-13T08:24:18.722" v="27834"/>
          <ac:spMkLst>
            <pc:docMk/>
            <pc:sldMk cId="2061337564" sldId="555"/>
            <ac:spMk id="11" creationId="{4BA4A3E4-2A9B-3AD7-9722-FCF780F535A2}"/>
          </ac:spMkLst>
        </pc:spChg>
        <pc:spChg chg="add mod">
          <ac:chgData name="Ichinokawa Momoko" userId="97fbd8355b740407" providerId="LiveId" clId="{CE0624EB-D894-4FDD-A075-DA1E63AB4318}" dt="2023-12-13T08:24:18.722" v="27834"/>
          <ac:spMkLst>
            <pc:docMk/>
            <pc:sldMk cId="2061337564" sldId="555"/>
            <ac:spMk id="12" creationId="{4017A371-B7F5-1470-9C38-CF9D4761E1AF}"/>
          </ac:spMkLst>
        </pc:spChg>
        <pc:spChg chg="mod">
          <ac:chgData name="Ichinokawa Momoko" userId="97fbd8355b740407" providerId="LiveId" clId="{CE0624EB-D894-4FDD-A075-DA1E63AB4318}" dt="2023-12-13T08:24:18.722" v="27834"/>
          <ac:spMkLst>
            <pc:docMk/>
            <pc:sldMk cId="2061337564" sldId="555"/>
            <ac:spMk id="15" creationId="{C5DF0E3B-90FF-D46E-E27C-E57B8DB4477A}"/>
          </ac:spMkLst>
        </pc:spChg>
        <pc:spChg chg="mod">
          <ac:chgData name="Ichinokawa Momoko" userId="97fbd8355b740407" providerId="LiveId" clId="{CE0624EB-D894-4FDD-A075-DA1E63AB4318}" dt="2023-12-13T08:24:18.722" v="27834"/>
          <ac:spMkLst>
            <pc:docMk/>
            <pc:sldMk cId="2061337564" sldId="555"/>
            <ac:spMk id="19" creationId="{0BF105A7-7AFD-6D76-B64E-8742738D900B}"/>
          </ac:spMkLst>
        </pc:spChg>
        <pc:spChg chg="mod">
          <ac:chgData name="Ichinokawa Momoko" userId="97fbd8355b740407" providerId="LiveId" clId="{CE0624EB-D894-4FDD-A075-DA1E63AB4318}" dt="2023-12-13T08:24:18.722" v="27834"/>
          <ac:spMkLst>
            <pc:docMk/>
            <pc:sldMk cId="2061337564" sldId="555"/>
            <ac:spMk id="20" creationId="{1F727A29-E505-8AFD-DDF5-7710E499E51D}"/>
          </ac:spMkLst>
        </pc:spChg>
        <pc:spChg chg="add mod">
          <ac:chgData name="Ichinokawa Momoko" userId="97fbd8355b740407" providerId="LiveId" clId="{CE0624EB-D894-4FDD-A075-DA1E63AB4318}" dt="2023-12-13T08:24:18.722" v="27834"/>
          <ac:spMkLst>
            <pc:docMk/>
            <pc:sldMk cId="2061337564" sldId="555"/>
            <ac:spMk id="23" creationId="{0EF5FF2E-B243-B5AC-7E0D-B0B1075A39E1}"/>
          </ac:spMkLst>
        </pc:spChg>
        <pc:spChg chg="add del mod">
          <ac:chgData name="Ichinokawa Momoko" userId="97fbd8355b740407" providerId="LiveId" clId="{CE0624EB-D894-4FDD-A075-DA1E63AB4318}" dt="2023-12-13T08:24:31.143" v="27837" actId="478"/>
          <ac:spMkLst>
            <pc:docMk/>
            <pc:sldMk cId="2061337564" sldId="555"/>
            <ac:spMk id="25" creationId="{E5B147F1-D539-421B-3C07-722EC1B40469}"/>
          </ac:spMkLst>
        </pc:spChg>
        <pc:spChg chg="add del mod">
          <ac:chgData name="Ichinokawa Momoko" userId="97fbd8355b740407" providerId="LiveId" clId="{CE0624EB-D894-4FDD-A075-DA1E63AB4318}" dt="2023-12-13T08:26:09.154" v="27942"/>
          <ac:spMkLst>
            <pc:docMk/>
            <pc:sldMk cId="2061337564" sldId="555"/>
            <ac:spMk id="26" creationId="{19061835-E911-338F-A611-A456389FDAD1}"/>
          </ac:spMkLst>
        </pc:spChg>
        <pc:grpChg chg="add mod">
          <ac:chgData name="Ichinokawa Momoko" userId="97fbd8355b740407" providerId="LiveId" clId="{CE0624EB-D894-4FDD-A075-DA1E63AB4318}" dt="2023-12-13T08:24:18.722" v="27834"/>
          <ac:grpSpMkLst>
            <pc:docMk/>
            <pc:sldMk cId="2061337564" sldId="555"/>
            <ac:grpSpMk id="13" creationId="{623B92D3-3DCA-F134-AF61-57E7AE6915C2}"/>
          </ac:grpSpMkLst>
        </pc:grpChg>
        <pc:grpChg chg="mod">
          <ac:chgData name="Ichinokawa Momoko" userId="97fbd8355b740407" providerId="LiveId" clId="{CE0624EB-D894-4FDD-A075-DA1E63AB4318}" dt="2023-12-13T08:24:18.722" v="27834"/>
          <ac:grpSpMkLst>
            <pc:docMk/>
            <pc:sldMk cId="2061337564" sldId="555"/>
            <ac:grpSpMk id="14" creationId="{999ECEE1-CC17-327F-CF23-E16366C112F4}"/>
          </ac:grpSpMkLst>
        </pc:grpChg>
        <pc:picChg chg="add mod">
          <ac:chgData name="Ichinokawa Momoko" userId="97fbd8355b740407" providerId="LiveId" clId="{CE0624EB-D894-4FDD-A075-DA1E63AB4318}" dt="2023-12-13T08:24:18.722" v="27834"/>
          <ac:picMkLst>
            <pc:docMk/>
            <pc:sldMk cId="2061337564" sldId="555"/>
            <ac:picMk id="9" creationId="{3BE74B21-3D4A-86EF-B88D-D31FA108B8CA}"/>
          </ac:picMkLst>
        </pc:picChg>
        <pc:picChg chg="add mod">
          <ac:chgData name="Ichinokawa Momoko" userId="97fbd8355b740407" providerId="LiveId" clId="{CE0624EB-D894-4FDD-A075-DA1E63AB4318}" dt="2023-12-13T08:24:18.722" v="27834"/>
          <ac:picMkLst>
            <pc:docMk/>
            <pc:sldMk cId="2061337564" sldId="555"/>
            <ac:picMk id="21" creationId="{7C44021C-196A-3ABE-D1A2-EB385D8BCF2F}"/>
          </ac:picMkLst>
        </pc:picChg>
        <pc:picChg chg="add mod">
          <ac:chgData name="Ichinokawa Momoko" userId="97fbd8355b740407" providerId="LiveId" clId="{CE0624EB-D894-4FDD-A075-DA1E63AB4318}" dt="2023-12-13T08:24:18.722" v="27834"/>
          <ac:picMkLst>
            <pc:docMk/>
            <pc:sldMk cId="2061337564" sldId="555"/>
            <ac:picMk id="22" creationId="{0C2C39A8-0757-618E-B7BE-CB57BEEBDB33}"/>
          </ac:picMkLst>
        </pc:picChg>
        <pc:cxnChg chg="mod">
          <ac:chgData name="Ichinokawa Momoko" userId="97fbd8355b740407" providerId="LiveId" clId="{CE0624EB-D894-4FDD-A075-DA1E63AB4318}" dt="2023-12-13T08:24:18.722" v="27834"/>
          <ac:cxnSpMkLst>
            <pc:docMk/>
            <pc:sldMk cId="2061337564" sldId="555"/>
            <ac:cxnSpMk id="16" creationId="{6301E602-28D7-92BA-FE7A-956A31452530}"/>
          </ac:cxnSpMkLst>
        </pc:cxnChg>
        <pc:cxnChg chg="mod">
          <ac:chgData name="Ichinokawa Momoko" userId="97fbd8355b740407" providerId="LiveId" clId="{CE0624EB-D894-4FDD-A075-DA1E63AB4318}" dt="2023-12-13T08:24:18.722" v="27834"/>
          <ac:cxnSpMkLst>
            <pc:docMk/>
            <pc:sldMk cId="2061337564" sldId="555"/>
            <ac:cxnSpMk id="17" creationId="{048FDCFC-542B-8EEE-9B3D-413EA25B542A}"/>
          </ac:cxnSpMkLst>
        </pc:cxnChg>
        <pc:cxnChg chg="mod">
          <ac:chgData name="Ichinokawa Momoko" userId="97fbd8355b740407" providerId="LiveId" clId="{CE0624EB-D894-4FDD-A075-DA1E63AB4318}" dt="2023-12-13T08:24:18.722" v="27834"/>
          <ac:cxnSpMkLst>
            <pc:docMk/>
            <pc:sldMk cId="2061337564" sldId="555"/>
            <ac:cxnSpMk id="18" creationId="{6C182923-488D-EC5E-0406-FE17FC31A7EF}"/>
          </ac:cxnSpMkLst>
        </pc:cxnChg>
      </pc:sldChg>
      <pc:sldChg chg="add modAnim">
        <pc:chgData name="Ichinokawa Momoko" userId="97fbd8355b740407" providerId="LiveId" clId="{CE0624EB-D894-4FDD-A075-DA1E63AB4318}" dt="2023-12-13T08:25:15.120" v="27864"/>
        <pc:sldMkLst>
          <pc:docMk/>
          <pc:sldMk cId="3272442630" sldId="556"/>
        </pc:sldMkLst>
      </pc:sldChg>
      <pc:sldChg chg="modSp new mod">
        <pc:chgData name="Ichinokawa Momoko" userId="97fbd8355b740407" providerId="LiveId" clId="{CE0624EB-D894-4FDD-A075-DA1E63AB4318}" dt="2023-12-13T08:39:29.258" v="28779" actId="27636"/>
        <pc:sldMkLst>
          <pc:docMk/>
          <pc:sldMk cId="2077475434" sldId="557"/>
        </pc:sldMkLst>
        <pc:spChg chg="mod">
          <ac:chgData name="Ichinokawa Momoko" userId="97fbd8355b740407" providerId="LiveId" clId="{CE0624EB-D894-4FDD-A075-DA1E63AB4318}" dt="2023-12-13T08:27:52.176" v="28004" actId="1076"/>
          <ac:spMkLst>
            <pc:docMk/>
            <pc:sldMk cId="2077475434" sldId="557"/>
            <ac:spMk id="2" creationId="{0760C3B7-12AA-9E6A-9471-7514898A23DE}"/>
          </ac:spMkLst>
        </pc:spChg>
        <pc:spChg chg="mod">
          <ac:chgData name="Ichinokawa Momoko" userId="97fbd8355b740407" providerId="LiveId" clId="{CE0624EB-D894-4FDD-A075-DA1E63AB4318}" dt="2023-12-13T08:39:29.258" v="28779" actId="27636"/>
          <ac:spMkLst>
            <pc:docMk/>
            <pc:sldMk cId="2077475434" sldId="557"/>
            <ac:spMk id="3" creationId="{56D10375-D916-1BA5-8195-AA068863DD0B}"/>
          </ac:spMkLst>
        </pc:spChg>
      </pc:sldChg>
      <pc:sldChg chg="modSp add mod">
        <pc:chgData name="Ichinokawa Momoko" userId="97fbd8355b740407" providerId="LiveId" clId="{CE0624EB-D894-4FDD-A075-DA1E63AB4318}" dt="2023-12-13T08:45:47.279" v="29189" actId="14100"/>
        <pc:sldMkLst>
          <pc:docMk/>
          <pc:sldMk cId="2239537103" sldId="558"/>
        </pc:sldMkLst>
        <pc:spChg chg="mod">
          <ac:chgData name="Ichinokawa Momoko" userId="97fbd8355b740407" providerId="LiveId" clId="{CE0624EB-D894-4FDD-A075-DA1E63AB4318}" dt="2023-12-13T08:45:47.279" v="29189" actId="14100"/>
          <ac:spMkLst>
            <pc:docMk/>
            <pc:sldMk cId="2239537103" sldId="558"/>
            <ac:spMk id="3" creationId="{56D10375-D916-1BA5-8195-AA068863DD0B}"/>
          </ac:spMkLst>
        </pc:spChg>
      </pc:sldChg>
      <pc:sldChg chg="modSp new mod">
        <pc:chgData name="Ichinokawa Momoko" userId="97fbd8355b740407" providerId="LiveId" clId="{CE0624EB-D894-4FDD-A075-DA1E63AB4318}" dt="2023-12-13T08:45:35.189" v="29188" actId="20577"/>
        <pc:sldMkLst>
          <pc:docMk/>
          <pc:sldMk cId="2847316970" sldId="559"/>
        </pc:sldMkLst>
        <pc:spChg chg="mod">
          <ac:chgData name="Ichinokawa Momoko" userId="97fbd8355b740407" providerId="LiveId" clId="{CE0624EB-D894-4FDD-A075-DA1E63AB4318}" dt="2023-12-13T08:41:12.038" v="28823" actId="20577"/>
          <ac:spMkLst>
            <pc:docMk/>
            <pc:sldMk cId="2847316970" sldId="559"/>
            <ac:spMk id="2" creationId="{AFDA8D2C-5A0D-93FC-7476-FD05841DA2C3}"/>
          </ac:spMkLst>
        </pc:spChg>
        <pc:spChg chg="mod">
          <ac:chgData name="Ichinokawa Momoko" userId="97fbd8355b740407" providerId="LiveId" clId="{CE0624EB-D894-4FDD-A075-DA1E63AB4318}" dt="2023-12-13T08:45:35.189" v="29188" actId="20577"/>
          <ac:spMkLst>
            <pc:docMk/>
            <pc:sldMk cId="2847316970" sldId="559"/>
            <ac:spMk id="3" creationId="{1BEA3C5E-9FCC-EF45-9EE4-45BE83BBF98A}"/>
          </ac:spMkLst>
        </pc:spChg>
      </pc:sldChg>
      <pc:sldChg chg="addSp delSp modSp new mod">
        <pc:chgData name="Ichinokawa Momoko" userId="97fbd8355b740407" providerId="LiveId" clId="{CE0624EB-D894-4FDD-A075-DA1E63AB4318}" dt="2023-12-13T08:56:33.481" v="29638" actId="1076"/>
        <pc:sldMkLst>
          <pc:docMk/>
          <pc:sldMk cId="2217709639" sldId="560"/>
        </pc:sldMkLst>
        <pc:spChg chg="del mod">
          <ac:chgData name="Ichinokawa Momoko" userId="97fbd8355b740407" providerId="LiveId" clId="{CE0624EB-D894-4FDD-A075-DA1E63AB4318}" dt="2023-12-13T08:51:04.260" v="29469" actId="478"/>
          <ac:spMkLst>
            <pc:docMk/>
            <pc:sldMk cId="2217709639" sldId="560"/>
            <ac:spMk id="2" creationId="{FAF633B8-7574-854C-B453-BBCD6A66279D}"/>
          </ac:spMkLst>
        </pc:spChg>
        <pc:spChg chg="del">
          <ac:chgData name="Ichinokawa Momoko" userId="97fbd8355b740407" providerId="LiveId" clId="{CE0624EB-D894-4FDD-A075-DA1E63AB4318}" dt="2023-12-13T08:50:53.324" v="29465" actId="478"/>
          <ac:spMkLst>
            <pc:docMk/>
            <pc:sldMk cId="2217709639" sldId="560"/>
            <ac:spMk id="3" creationId="{B4C74158-56CC-20B1-5684-53426406C31C}"/>
          </ac:spMkLst>
        </pc:spChg>
        <pc:spChg chg="add mod">
          <ac:chgData name="Ichinokawa Momoko" userId="97fbd8355b740407" providerId="LiveId" clId="{CE0624EB-D894-4FDD-A075-DA1E63AB4318}" dt="2023-12-13T08:51:33.201" v="29558" actId="20577"/>
          <ac:spMkLst>
            <pc:docMk/>
            <pc:sldMk cId="2217709639" sldId="560"/>
            <ac:spMk id="7" creationId="{AB1574B1-FE95-F75E-F48A-5D2492E65C47}"/>
          </ac:spMkLst>
        </pc:spChg>
        <pc:spChg chg="add del mod">
          <ac:chgData name="Ichinokawa Momoko" userId="97fbd8355b740407" providerId="LiveId" clId="{CE0624EB-D894-4FDD-A075-DA1E63AB4318}" dt="2023-12-13T08:51:10.250" v="29471" actId="1076"/>
          <ac:spMkLst>
            <pc:docMk/>
            <pc:sldMk cId="2217709639" sldId="560"/>
            <ac:spMk id="8" creationId="{6CC24811-30A9-7453-4848-B0F40C1AE3B7}"/>
          </ac:spMkLst>
        </pc:spChg>
        <pc:spChg chg="add mod">
          <ac:chgData name="Ichinokawa Momoko" userId="97fbd8355b740407" providerId="LiveId" clId="{CE0624EB-D894-4FDD-A075-DA1E63AB4318}" dt="2023-12-13T08:55:40.492" v="29626" actId="1076"/>
          <ac:spMkLst>
            <pc:docMk/>
            <pc:sldMk cId="2217709639" sldId="560"/>
            <ac:spMk id="11" creationId="{9E32011D-AD39-0AA8-ED3B-8DA4DDF0D127}"/>
          </ac:spMkLst>
        </pc:spChg>
        <pc:spChg chg="add del mod">
          <ac:chgData name="Ichinokawa Momoko" userId="97fbd8355b740407" providerId="LiveId" clId="{CE0624EB-D894-4FDD-A075-DA1E63AB4318}" dt="2023-12-13T08:56:28.940" v="29637" actId="478"/>
          <ac:spMkLst>
            <pc:docMk/>
            <pc:sldMk cId="2217709639" sldId="560"/>
            <ac:spMk id="13" creationId="{469057A1-EFF6-00C2-DCEA-DD6E913B31CC}"/>
          </ac:spMkLst>
        </pc:spChg>
        <pc:picChg chg="add mod">
          <ac:chgData name="Ichinokawa Momoko" userId="97fbd8355b740407" providerId="LiveId" clId="{CE0624EB-D894-4FDD-A075-DA1E63AB4318}" dt="2023-12-13T08:56:33.481" v="29638" actId="1076"/>
          <ac:picMkLst>
            <pc:docMk/>
            <pc:sldMk cId="2217709639" sldId="560"/>
            <ac:picMk id="10" creationId="{33737022-4F8E-5F2E-80E6-349C47DADDCB}"/>
          </ac:picMkLst>
        </pc:picChg>
        <pc:picChg chg="add del mod">
          <ac:chgData name="Ichinokawa Momoko" userId="97fbd8355b740407" providerId="LiveId" clId="{CE0624EB-D894-4FDD-A075-DA1E63AB4318}" dt="2023-12-13T08:56:28.940" v="29637" actId="478"/>
          <ac:picMkLst>
            <pc:docMk/>
            <pc:sldMk cId="2217709639" sldId="560"/>
            <ac:picMk id="12" creationId="{F60A714F-BCD2-C1B6-9268-E8596485ED11}"/>
          </ac:picMkLst>
        </pc:picChg>
      </pc:sldChg>
      <pc:sldChg chg="modSp new mod">
        <pc:chgData name="Ichinokawa Momoko" userId="97fbd8355b740407" providerId="LiveId" clId="{CE0624EB-D894-4FDD-A075-DA1E63AB4318}" dt="2023-12-13T09:41:11.898" v="30317" actId="20577"/>
        <pc:sldMkLst>
          <pc:docMk/>
          <pc:sldMk cId="1718095116" sldId="561"/>
        </pc:sldMkLst>
        <pc:spChg chg="mod">
          <ac:chgData name="Ichinokawa Momoko" userId="97fbd8355b740407" providerId="LiveId" clId="{CE0624EB-D894-4FDD-A075-DA1E63AB4318}" dt="2023-12-13T08:57:03.201" v="29693" actId="20577"/>
          <ac:spMkLst>
            <pc:docMk/>
            <pc:sldMk cId="1718095116" sldId="561"/>
            <ac:spMk id="2" creationId="{E81B6251-2A4F-C847-6581-574C3F21D6C9}"/>
          </ac:spMkLst>
        </pc:spChg>
        <pc:spChg chg="mod">
          <ac:chgData name="Ichinokawa Momoko" userId="97fbd8355b740407" providerId="LiveId" clId="{CE0624EB-D894-4FDD-A075-DA1E63AB4318}" dt="2023-12-13T09:41:11.898" v="30317" actId="20577"/>
          <ac:spMkLst>
            <pc:docMk/>
            <pc:sldMk cId="1718095116" sldId="561"/>
            <ac:spMk id="3" creationId="{B1D4D4F9-7A92-890C-EB19-FAD1B746BD6C}"/>
          </ac:spMkLst>
        </pc:spChg>
      </pc:sldChg>
      <pc:sldChg chg="add del">
        <pc:chgData name="Ichinokawa Momoko" userId="97fbd8355b740407" providerId="LiveId" clId="{CE0624EB-D894-4FDD-A075-DA1E63AB4318}" dt="2023-12-13T13:06:44.082" v="31327" actId="2696"/>
        <pc:sldMkLst>
          <pc:docMk/>
          <pc:sldMk cId="978043347" sldId="562"/>
        </pc:sldMkLst>
      </pc:sldChg>
      <pc:sldChg chg="modSp del mod">
        <pc:chgData name="Ichinokawa Momoko" userId="97fbd8355b740407" providerId="LiveId" clId="{CE0624EB-D894-4FDD-A075-DA1E63AB4318}" dt="2023-12-13T10:07:01.911" v="30478" actId="2696"/>
        <pc:sldMkLst>
          <pc:docMk/>
          <pc:sldMk cId="1586380757" sldId="562"/>
        </pc:sldMkLst>
        <pc:spChg chg="mod">
          <ac:chgData name="Ichinokawa Momoko" userId="97fbd8355b740407" providerId="LiveId" clId="{CE0624EB-D894-4FDD-A075-DA1E63AB4318}" dt="2023-12-13T09:44:34.610" v="30327" actId="27636"/>
          <ac:spMkLst>
            <pc:docMk/>
            <pc:sldMk cId="1586380757" sldId="562"/>
            <ac:spMk id="3" creationId="{2617A75D-333C-4855-BDD4-07EA6F35E5EF}"/>
          </ac:spMkLst>
        </pc:spChg>
        <pc:graphicFrameChg chg="modGraphic">
          <ac:chgData name="Ichinokawa Momoko" userId="97fbd8355b740407" providerId="LiveId" clId="{CE0624EB-D894-4FDD-A075-DA1E63AB4318}" dt="2023-12-13T09:45:18.523" v="30367" actId="20577"/>
          <ac:graphicFrameMkLst>
            <pc:docMk/>
            <pc:sldMk cId="1586380757" sldId="562"/>
            <ac:graphicFrameMk id="11" creationId="{7921A895-638F-4D6A-99C4-73B52BF27601}"/>
          </ac:graphicFrameMkLst>
        </pc:graphicFrameChg>
      </pc:sldChg>
      <pc:sldChg chg="add del">
        <pc:chgData name="Ichinokawa Momoko" userId="97fbd8355b740407" providerId="LiveId" clId="{CE0624EB-D894-4FDD-A075-DA1E63AB4318}" dt="2023-12-13T13:06:44.082" v="31327" actId="2696"/>
        <pc:sldMkLst>
          <pc:docMk/>
          <pc:sldMk cId="2823508969" sldId="563"/>
        </pc:sldMkLst>
      </pc:sldChg>
      <pc:sldChg chg="del">
        <pc:chgData name="Ichinokawa Momoko" userId="97fbd8355b740407" providerId="LiveId" clId="{CE0624EB-D894-4FDD-A075-DA1E63AB4318}" dt="2023-12-13T10:19:14.223" v="31322" actId="2696"/>
        <pc:sldMkLst>
          <pc:docMk/>
          <pc:sldMk cId="3246676747" sldId="563"/>
        </pc:sldMkLst>
      </pc:sldChg>
      <pc:sldChg chg="modSp del mod">
        <pc:chgData name="Ichinokawa Momoko" userId="97fbd8355b740407" providerId="LiveId" clId="{CE0624EB-D894-4FDD-A075-DA1E63AB4318}" dt="2023-12-13T10:19:14.223" v="31322" actId="2696"/>
        <pc:sldMkLst>
          <pc:docMk/>
          <pc:sldMk cId="1455799485" sldId="564"/>
        </pc:sldMkLst>
        <pc:spChg chg="mod">
          <ac:chgData name="Ichinokawa Momoko" userId="97fbd8355b740407" providerId="LiveId" clId="{CE0624EB-D894-4FDD-A075-DA1E63AB4318}" dt="2023-12-13T09:39:23.982" v="29997" actId="27636"/>
          <ac:spMkLst>
            <pc:docMk/>
            <pc:sldMk cId="1455799485" sldId="564"/>
            <ac:spMk id="31" creationId="{76094B66-2D63-4AB5-B066-7F5A95846092}"/>
          </ac:spMkLst>
        </pc:spChg>
      </pc:sldChg>
      <pc:sldChg chg="add del">
        <pc:chgData name="Ichinokawa Momoko" userId="97fbd8355b740407" providerId="LiveId" clId="{CE0624EB-D894-4FDD-A075-DA1E63AB4318}" dt="2023-12-13T13:06:44.082" v="31327" actId="2696"/>
        <pc:sldMkLst>
          <pc:docMk/>
          <pc:sldMk cId="2578402032" sldId="564"/>
        </pc:sldMkLst>
      </pc:sldChg>
      <pc:sldChg chg="add del">
        <pc:chgData name="Ichinokawa Momoko" userId="97fbd8355b740407" providerId="LiveId" clId="{CE0624EB-D894-4FDD-A075-DA1E63AB4318}" dt="2023-12-13T13:06:44.082" v="31327" actId="2696"/>
        <pc:sldMkLst>
          <pc:docMk/>
          <pc:sldMk cId="1052554989" sldId="565"/>
        </pc:sldMkLst>
      </pc:sldChg>
      <pc:sldChg chg="modSp del mod">
        <pc:chgData name="Ichinokawa Momoko" userId="97fbd8355b740407" providerId="LiveId" clId="{CE0624EB-D894-4FDD-A075-DA1E63AB4318}" dt="2023-12-13T10:19:14.223" v="31322" actId="2696"/>
        <pc:sldMkLst>
          <pc:docMk/>
          <pc:sldMk cId="3976238928" sldId="565"/>
        </pc:sldMkLst>
        <pc:spChg chg="mod">
          <ac:chgData name="Ichinokawa Momoko" userId="97fbd8355b740407" providerId="LiveId" clId="{CE0624EB-D894-4FDD-A075-DA1E63AB4318}" dt="2023-12-13T09:39:24.286" v="29999" actId="27636"/>
          <ac:spMkLst>
            <pc:docMk/>
            <pc:sldMk cId="3976238928" sldId="565"/>
            <ac:spMk id="2" creationId="{6BC4C647-C042-4558-A5C6-E75CDF857E48}"/>
          </ac:spMkLst>
        </pc:spChg>
        <pc:spChg chg="mod">
          <ac:chgData name="Ichinokawa Momoko" userId="97fbd8355b740407" providerId="LiveId" clId="{CE0624EB-D894-4FDD-A075-DA1E63AB4318}" dt="2023-12-13T09:39:24.292" v="30000" actId="27636"/>
          <ac:spMkLst>
            <pc:docMk/>
            <pc:sldMk cId="3976238928" sldId="565"/>
            <ac:spMk id="3" creationId="{B674D281-1E96-461E-87A8-7C211A507781}"/>
          </ac:spMkLst>
        </pc:spChg>
      </pc:sldChg>
      <pc:sldChg chg="modSp new mod">
        <pc:chgData name="Ichinokawa Momoko" userId="97fbd8355b740407" providerId="LiveId" clId="{CE0624EB-D894-4FDD-A075-DA1E63AB4318}" dt="2023-12-13T10:18:37.557" v="31321" actId="20577"/>
        <pc:sldMkLst>
          <pc:docMk/>
          <pc:sldMk cId="1201055022" sldId="566"/>
        </pc:sldMkLst>
        <pc:spChg chg="mod">
          <ac:chgData name="Ichinokawa Momoko" userId="97fbd8355b740407" providerId="LiveId" clId="{CE0624EB-D894-4FDD-A075-DA1E63AB4318}" dt="2023-12-13T10:12:30.057" v="30624" actId="113"/>
          <ac:spMkLst>
            <pc:docMk/>
            <pc:sldMk cId="1201055022" sldId="566"/>
            <ac:spMk id="2" creationId="{66D2B1BF-2788-5C54-5CC7-E6A408DADCB6}"/>
          </ac:spMkLst>
        </pc:spChg>
        <pc:spChg chg="mod">
          <ac:chgData name="Ichinokawa Momoko" userId="97fbd8355b740407" providerId="LiveId" clId="{CE0624EB-D894-4FDD-A075-DA1E63AB4318}" dt="2023-12-13T10:18:37.557" v="31321" actId="20577"/>
          <ac:spMkLst>
            <pc:docMk/>
            <pc:sldMk cId="1201055022" sldId="566"/>
            <ac:spMk id="3" creationId="{E01A5E37-E6D9-A26E-D4B2-7FE335C2FD4A}"/>
          </ac:spMkLst>
        </pc:spChg>
      </pc:sldChg>
      <pc:sldMasterChg chg="modSp mod">
        <pc:chgData name="Ichinokawa Momoko" userId="97fbd8355b740407" providerId="LiveId" clId="{CE0624EB-D894-4FDD-A075-DA1E63AB4318}" dt="2023-12-08T00:53:14.211" v="2161" actId="403"/>
        <pc:sldMasterMkLst>
          <pc:docMk/>
          <pc:sldMasterMk cId="267829808" sldId="2147483648"/>
        </pc:sldMasterMkLst>
        <pc:spChg chg="mod">
          <ac:chgData name="Ichinokawa Momoko" userId="97fbd8355b740407" providerId="LiveId" clId="{CE0624EB-D894-4FDD-A075-DA1E63AB4318}" dt="2023-12-08T00:42:37.880" v="1664" actId="1076"/>
          <ac:spMkLst>
            <pc:docMk/>
            <pc:sldMasterMk cId="267829808" sldId="2147483648"/>
            <ac:spMk id="2" creationId="{7A59B504-4CCA-517C-0EA2-B1F81A06AB9B}"/>
          </ac:spMkLst>
        </pc:spChg>
        <pc:spChg chg="mod">
          <ac:chgData name="Ichinokawa Momoko" userId="97fbd8355b740407" providerId="LiveId" clId="{CE0624EB-D894-4FDD-A075-DA1E63AB4318}" dt="2023-12-08T00:53:14.211" v="2161" actId="403"/>
          <ac:spMkLst>
            <pc:docMk/>
            <pc:sldMasterMk cId="267829808" sldId="2147483648"/>
            <ac:spMk id="3" creationId="{22E6669F-5F1D-5C47-11E9-9DB9B80F43E8}"/>
          </ac:spMkLst>
        </pc:spChg>
      </pc:sldMasterChg>
    </pc:docChg>
  </pc:docChgLst>
  <pc:docChgLst>
    <pc:chgData name="ICHINOKAWA Momoko" userId="215a7c54-7685-446e-9175-6d0aa5d8b781" providerId="ADAL" clId="{D6A5C890-4B8E-4380-9531-8FB132D45A12}"/>
    <pc:docChg chg="undo custSel addSld delSld modSld sldOrd modSection">
      <pc:chgData name="ICHINOKAWA Momoko" userId="215a7c54-7685-446e-9175-6d0aa5d8b781" providerId="ADAL" clId="{D6A5C890-4B8E-4380-9531-8FB132D45A12}" dt="2024-12-02T03:04:22.914" v="906" actId="20577"/>
      <pc:docMkLst>
        <pc:docMk/>
      </pc:docMkLst>
      <pc:sldChg chg="modSp mod">
        <pc:chgData name="ICHINOKAWA Momoko" userId="215a7c54-7685-446e-9175-6d0aa5d8b781" providerId="ADAL" clId="{D6A5C890-4B8E-4380-9531-8FB132D45A12}" dt="2024-11-28T07:34:17.470" v="12" actId="1076"/>
        <pc:sldMkLst>
          <pc:docMk/>
          <pc:sldMk cId="2752759380" sldId="257"/>
        </pc:sldMkLst>
        <pc:spChg chg="mod">
          <ac:chgData name="ICHINOKAWA Momoko" userId="215a7c54-7685-446e-9175-6d0aa5d8b781" providerId="ADAL" clId="{D6A5C890-4B8E-4380-9531-8FB132D45A12}" dt="2024-11-28T07:34:17.470" v="12" actId="1076"/>
          <ac:spMkLst>
            <pc:docMk/>
            <pc:sldMk cId="2752759380" sldId="257"/>
            <ac:spMk id="2" creationId="{578F099E-FD7D-105E-1C74-4886A6866365}"/>
          </ac:spMkLst>
        </pc:spChg>
      </pc:sldChg>
      <pc:sldChg chg="addSp delSp modSp mod">
        <pc:chgData name="ICHINOKAWA Momoko" userId="215a7c54-7685-446e-9175-6d0aa5d8b781" providerId="ADAL" clId="{D6A5C890-4B8E-4380-9531-8FB132D45A12}" dt="2024-12-02T02:26:24.843" v="339" actId="20577"/>
        <pc:sldMkLst>
          <pc:docMk/>
          <pc:sldMk cId="510270028" sldId="258"/>
        </pc:sldMkLst>
        <pc:spChg chg="mod">
          <ac:chgData name="ICHINOKAWA Momoko" userId="215a7c54-7685-446e-9175-6d0aa5d8b781" providerId="ADAL" clId="{D6A5C890-4B8E-4380-9531-8FB132D45A12}" dt="2024-12-02T02:26:24.843" v="339" actId="20577"/>
          <ac:spMkLst>
            <pc:docMk/>
            <pc:sldMk cId="510270028" sldId="258"/>
            <ac:spMk id="2" creationId="{420B37B0-BB9E-93E8-6D3D-15DFAE147056}"/>
          </ac:spMkLst>
        </pc:spChg>
        <pc:spChg chg="del mod">
          <ac:chgData name="ICHINOKAWA Momoko" userId="215a7c54-7685-446e-9175-6d0aa5d8b781" providerId="ADAL" clId="{D6A5C890-4B8E-4380-9531-8FB132D45A12}" dt="2024-11-28T07:34:38.368" v="14" actId="478"/>
          <ac:spMkLst>
            <pc:docMk/>
            <pc:sldMk cId="510270028" sldId="258"/>
            <ac:spMk id="3" creationId="{5836B57C-AEAA-4425-38EC-ECEBFD911B4E}"/>
          </ac:spMkLst>
        </pc:spChg>
        <pc:spChg chg="add del mod">
          <ac:chgData name="ICHINOKAWA Momoko" userId="215a7c54-7685-446e-9175-6d0aa5d8b781" providerId="ADAL" clId="{D6A5C890-4B8E-4380-9531-8FB132D45A12}" dt="2024-11-28T07:34:40.451" v="15" actId="478"/>
          <ac:spMkLst>
            <pc:docMk/>
            <pc:sldMk cId="510270028" sldId="258"/>
            <ac:spMk id="8" creationId="{C2A1A2E8-D27E-8CBA-BC15-D593C72756E2}"/>
          </ac:spMkLst>
        </pc:spChg>
      </pc:sldChg>
      <pc:sldChg chg="del">
        <pc:chgData name="ICHINOKAWA Momoko" userId="215a7c54-7685-446e-9175-6d0aa5d8b781" providerId="ADAL" clId="{D6A5C890-4B8E-4380-9531-8FB132D45A12}" dt="2024-11-28T07:35:07.103" v="76" actId="2696"/>
        <pc:sldMkLst>
          <pc:docMk/>
          <pc:sldMk cId="2507072277" sldId="582"/>
        </pc:sldMkLst>
      </pc:sldChg>
      <pc:sldChg chg="del">
        <pc:chgData name="ICHINOKAWA Momoko" userId="215a7c54-7685-446e-9175-6d0aa5d8b781" providerId="ADAL" clId="{D6A5C890-4B8E-4380-9531-8FB132D45A12}" dt="2024-11-28T07:35:07.103" v="76" actId="2696"/>
        <pc:sldMkLst>
          <pc:docMk/>
          <pc:sldMk cId="2164247852" sldId="583"/>
        </pc:sldMkLst>
      </pc:sldChg>
      <pc:sldChg chg="del">
        <pc:chgData name="ICHINOKAWA Momoko" userId="215a7c54-7685-446e-9175-6d0aa5d8b781" providerId="ADAL" clId="{D6A5C890-4B8E-4380-9531-8FB132D45A12}" dt="2024-11-28T07:35:07.103" v="76" actId="2696"/>
        <pc:sldMkLst>
          <pc:docMk/>
          <pc:sldMk cId="3430749074" sldId="584"/>
        </pc:sldMkLst>
      </pc:sldChg>
      <pc:sldChg chg="del">
        <pc:chgData name="ICHINOKAWA Momoko" userId="215a7c54-7685-446e-9175-6d0aa5d8b781" providerId="ADAL" clId="{D6A5C890-4B8E-4380-9531-8FB132D45A12}" dt="2024-11-28T07:35:07.103" v="76" actId="2696"/>
        <pc:sldMkLst>
          <pc:docMk/>
          <pc:sldMk cId="488759237" sldId="585"/>
        </pc:sldMkLst>
      </pc:sldChg>
      <pc:sldChg chg="del">
        <pc:chgData name="ICHINOKAWA Momoko" userId="215a7c54-7685-446e-9175-6d0aa5d8b781" providerId="ADAL" clId="{D6A5C890-4B8E-4380-9531-8FB132D45A12}" dt="2024-11-28T07:35:07.103" v="76" actId="2696"/>
        <pc:sldMkLst>
          <pc:docMk/>
          <pc:sldMk cId="3561504984" sldId="586"/>
        </pc:sldMkLst>
      </pc:sldChg>
      <pc:sldChg chg="del">
        <pc:chgData name="ICHINOKAWA Momoko" userId="215a7c54-7685-446e-9175-6d0aa5d8b781" providerId="ADAL" clId="{D6A5C890-4B8E-4380-9531-8FB132D45A12}" dt="2024-11-28T07:35:07.103" v="76" actId="2696"/>
        <pc:sldMkLst>
          <pc:docMk/>
          <pc:sldMk cId="1054773944" sldId="587"/>
        </pc:sldMkLst>
      </pc:sldChg>
      <pc:sldChg chg="addSp delSp modSp mod ord">
        <pc:chgData name="ICHINOKAWA Momoko" userId="215a7c54-7685-446e-9175-6d0aa5d8b781" providerId="ADAL" clId="{D6A5C890-4B8E-4380-9531-8FB132D45A12}" dt="2024-12-02T02:27:09.004" v="437"/>
        <pc:sldMkLst>
          <pc:docMk/>
          <pc:sldMk cId="3604648433" sldId="588"/>
        </pc:sldMkLst>
        <pc:spChg chg="mod">
          <ac:chgData name="ICHINOKAWA Momoko" userId="215a7c54-7685-446e-9175-6d0aa5d8b781" providerId="ADAL" clId="{D6A5C890-4B8E-4380-9531-8FB132D45A12}" dt="2024-11-28T07:36:55.326" v="298" actId="20577"/>
          <ac:spMkLst>
            <pc:docMk/>
            <pc:sldMk cId="3604648433" sldId="588"/>
            <ac:spMk id="2" creationId="{2CC4E022-8AFB-5140-D35D-31B07EB63B5C}"/>
          </ac:spMkLst>
        </pc:spChg>
        <pc:spChg chg="del">
          <ac:chgData name="ICHINOKAWA Momoko" userId="215a7c54-7685-446e-9175-6d0aa5d8b781" providerId="ADAL" clId="{D6A5C890-4B8E-4380-9531-8FB132D45A12}" dt="2024-11-28T07:36:58.843" v="299" actId="478"/>
          <ac:spMkLst>
            <pc:docMk/>
            <pc:sldMk cId="3604648433" sldId="588"/>
            <ac:spMk id="3" creationId="{3DDA30AF-38DE-9DCD-A603-C7473BAAE77B}"/>
          </ac:spMkLst>
        </pc:spChg>
        <pc:graphicFrameChg chg="add del mod">
          <ac:chgData name="ICHINOKAWA Momoko" userId="215a7c54-7685-446e-9175-6d0aa5d8b781" providerId="ADAL" clId="{D6A5C890-4B8E-4380-9531-8FB132D45A12}" dt="2024-12-02T02:27:06.675" v="435" actId="21"/>
          <ac:graphicFrameMkLst>
            <pc:docMk/>
            <pc:sldMk cId="3604648433" sldId="588"/>
            <ac:graphicFrameMk id="7" creationId="{85485B71-3C8A-9CAA-CDCE-5A2632CD151A}"/>
          </ac:graphicFrameMkLst>
        </pc:graphicFrameChg>
      </pc:sldChg>
      <pc:sldChg chg="modSp mod">
        <pc:chgData name="ICHINOKAWA Momoko" userId="215a7c54-7685-446e-9175-6d0aa5d8b781" providerId="ADAL" clId="{D6A5C890-4B8E-4380-9531-8FB132D45A12}" dt="2024-11-28T07:36:00.946" v="210" actId="20577"/>
        <pc:sldMkLst>
          <pc:docMk/>
          <pc:sldMk cId="2591481726" sldId="589"/>
        </pc:sldMkLst>
        <pc:spChg chg="mod">
          <ac:chgData name="ICHINOKAWA Momoko" userId="215a7c54-7685-446e-9175-6d0aa5d8b781" providerId="ADAL" clId="{D6A5C890-4B8E-4380-9531-8FB132D45A12}" dt="2024-11-28T07:36:00.946" v="210" actId="20577"/>
          <ac:spMkLst>
            <pc:docMk/>
            <pc:sldMk cId="2591481726" sldId="589"/>
            <ac:spMk id="2" creationId="{957C1A8A-BE50-ACF9-1F72-2B1E555A2219}"/>
          </ac:spMkLst>
        </pc:spChg>
      </pc:sldChg>
      <pc:sldChg chg="modSp new del mod">
        <pc:chgData name="ICHINOKAWA Momoko" userId="215a7c54-7685-446e-9175-6d0aa5d8b781" providerId="ADAL" clId="{D6A5C890-4B8E-4380-9531-8FB132D45A12}" dt="2024-12-02T02:27:10.901" v="438" actId="2696"/>
        <pc:sldMkLst>
          <pc:docMk/>
          <pc:sldMk cId="215272537" sldId="590"/>
        </pc:sldMkLst>
        <pc:spChg chg="mod">
          <ac:chgData name="ICHINOKAWA Momoko" userId="215a7c54-7685-446e-9175-6d0aa5d8b781" providerId="ADAL" clId="{D6A5C890-4B8E-4380-9531-8FB132D45A12}" dt="2024-11-28T07:34:59.672" v="75" actId="20577"/>
          <ac:spMkLst>
            <pc:docMk/>
            <pc:sldMk cId="215272537" sldId="590"/>
            <ac:spMk id="3" creationId="{9C3926AA-5F07-8DFA-97CA-14E4F9D901E7}"/>
          </ac:spMkLst>
        </pc:spChg>
      </pc:sldChg>
      <pc:sldChg chg="modSp add mod">
        <pc:chgData name="ICHINOKAWA Momoko" userId="215a7c54-7685-446e-9175-6d0aa5d8b781" providerId="ADAL" clId="{D6A5C890-4B8E-4380-9531-8FB132D45A12}" dt="2024-12-02T02:26:59.191" v="433" actId="14100"/>
        <pc:sldMkLst>
          <pc:docMk/>
          <pc:sldMk cId="1029547633" sldId="591"/>
        </pc:sldMkLst>
        <pc:spChg chg="mod">
          <ac:chgData name="ICHINOKAWA Momoko" userId="215a7c54-7685-446e-9175-6d0aa5d8b781" providerId="ADAL" clId="{D6A5C890-4B8E-4380-9531-8FB132D45A12}" dt="2024-12-02T02:26:59.191" v="433" actId="14100"/>
          <ac:spMkLst>
            <pc:docMk/>
            <pc:sldMk cId="1029547633" sldId="591"/>
            <ac:spMk id="2" creationId="{733F6402-BB3A-02F7-AA1B-C070CA38FB22}"/>
          </ac:spMkLst>
        </pc:spChg>
      </pc:sldChg>
      <pc:sldChg chg="modSp add mod">
        <pc:chgData name="ICHINOKAWA Momoko" userId="215a7c54-7685-446e-9175-6d0aa5d8b781" providerId="ADAL" clId="{D6A5C890-4B8E-4380-9531-8FB132D45A12}" dt="2024-11-28T07:35:38.019" v="112" actId="20577"/>
        <pc:sldMkLst>
          <pc:docMk/>
          <pc:sldMk cId="4065174293" sldId="592"/>
        </pc:sldMkLst>
        <pc:spChg chg="mod">
          <ac:chgData name="ICHINOKAWA Momoko" userId="215a7c54-7685-446e-9175-6d0aa5d8b781" providerId="ADAL" clId="{D6A5C890-4B8E-4380-9531-8FB132D45A12}" dt="2024-11-28T07:35:38.019" v="112" actId="20577"/>
          <ac:spMkLst>
            <pc:docMk/>
            <pc:sldMk cId="4065174293" sldId="592"/>
            <ac:spMk id="2" creationId="{34F64EA7-CCD3-7F8A-6B30-9CCA2B33F380}"/>
          </ac:spMkLst>
        </pc:spChg>
      </pc:sldChg>
      <pc:sldChg chg="addSp delSp modSp new mod">
        <pc:chgData name="ICHINOKAWA Momoko" userId="215a7c54-7685-446e-9175-6d0aa5d8b781" providerId="ADAL" clId="{D6A5C890-4B8E-4380-9531-8FB132D45A12}" dt="2024-12-02T03:04:17.120" v="898" actId="11"/>
        <pc:sldMkLst>
          <pc:docMk/>
          <pc:sldMk cId="413084147" sldId="593"/>
        </pc:sldMkLst>
        <pc:spChg chg="mod">
          <ac:chgData name="ICHINOKAWA Momoko" userId="215a7c54-7685-446e-9175-6d0aa5d8b781" providerId="ADAL" clId="{D6A5C890-4B8E-4380-9531-8FB132D45A12}" dt="2024-12-02T03:03:00.203" v="859" actId="20577"/>
          <ac:spMkLst>
            <pc:docMk/>
            <pc:sldMk cId="413084147" sldId="593"/>
            <ac:spMk id="2" creationId="{44FF1DF6-ECAD-B66D-36D6-C7A7C5A3FED7}"/>
          </ac:spMkLst>
        </pc:spChg>
        <pc:spChg chg="mod">
          <ac:chgData name="ICHINOKAWA Momoko" userId="215a7c54-7685-446e-9175-6d0aa5d8b781" providerId="ADAL" clId="{D6A5C890-4B8E-4380-9531-8FB132D45A12}" dt="2024-12-02T03:04:17.120" v="898" actId="11"/>
          <ac:spMkLst>
            <pc:docMk/>
            <pc:sldMk cId="413084147" sldId="593"/>
            <ac:spMk id="3" creationId="{02708765-357E-9E50-A4B5-F5E8ED8A3AB7}"/>
          </ac:spMkLst>
        </pc:spChg>
        <pc:spChg chg="add del mod">
          <ac:chgData name="ICHINOKAWA Momoko" userId="215a7c54-7685-446e-9175-6d0aa5d8b781" providerId="ADAL" clId="{D6A5C890-4B8E-4380-9531-8FB132D45A12}" dt="2024-12-02T03:01:21.542" v="475" actId="478"/>
          <ac:spMkLst>
            <pc:docMk/>
            <pc:sldMk cId="413084147" sldId="593"/>
            <ac:spMk id="9" creationId="{ED561C9B-36ED-4B92-3B03-C6C007AA7916}"/>
          </ac:spMkLst>
        </pc:spChg>
        <pc:picChg chg="add mod">
          <ac:chgData name="ICHINOKAWA Momoko" userId="215a7c54-7685-446e-9175-6d0aa5d8b781" providerId="ADAL" clId="{D6A5C890-4B8E-4380-9531-8FB132D45A12}" dt="2024-12-02T02:59:48.990" v="473" actId="1076"/>
          <ac:picMkLst>
            <pc:docMk/>
            <pc:sldMk cId="413084147" sldId="593"/>
            <ac:picMk id="8" creationId="{9494195E-ADAD-0A46-F125-A9705A25E9E4}"/>
          </ac:picMkLst>
        </pc:picChg>
      </pc:sldChg>
      <pc:sldChg chg="modSp new mod">
        <pc:chgData name="ICHINOKAWA Momoko" userId="215a7c54-7685-446e-9175-6d0aa5d8b781" providerId="ADAL" clId="{D6A5C890-4B8E-4380-9531-8FB132D45A12}" dt="2024-12-02T03:04:22.914" v="906" actId="20577"/>
        <pc:sldMkLst>
          <pc:docMk/>
          <pc:sldMk cId="3543592147" sldId="594"/>
        </pc:sldMkLst>
        <pc:spChg chg="mod">
          <ac:chgData name="ICHINOKAWA Momoko" userId="215a7c54-7685-446e-9175-6d0aa5d8b781" providerId="ADAL" clId="{D6A5C890-4B8E-4380-9531-8FB132D45A12}" dt="2024-12-02T03:04:22.914" v="906" actId="20577"/>
          <ac:spMkLst>
            <pc:docMk/>
            <pc:sldMk cId="3543592147" sldId="594"/>
            <ac:spMk id="2" creationId="{A11C622D-1B57-C226-04EC-79D4805FB452}"/>
          </ac:spMkLst>
        </pc:spChg>
      </pc:sldChg>
    </pc:docChg>
  </pc:docChgLst>
  <pc:docChgLst>
    <pc:chgData name="ICHINOKAWA Momoko" userId="215a7c54-7685-446e-9175-6d0aa5d8b781" providerId="ADAL" clId="{C6E3BAEE-C346-446E-ACFD-711B9C6BBF53}"/>
    <pc:docChg chg="undo custSel addSld delSld modSld modSection">
      <pc:chgData name="ICHINOKAWA Momoko" userId="215a7c54-7685-446e-9175-6d0aa5d8b781" providerId="ADAL" clId="{C6E3BAEE-C346-446E-ACFD-711B9C6BBF53}" dt="2023-12-14T02:56:33.200" v="706" actId="404"/>
      <pc:docMkLst>
        <pc:docMk/>
      </pc:docMkLst>
      <pc:sldChg chg="addSp modSp mod">
        <pc:chgData name="ICHINOKAWA Momoko" userId="215a7c54-7685-446e-9175-6d0aa5d8b781" providerId="ADAL" clId="{C6E3BAEE-C346-446E-ACFD-711B9C6BBF53}" dt="2023-12-14T02:16:44.626" v="121" actId="13926"/>
        <pc:sldMkLst>
          <pc:docMk/>
          <pc:sldMk cId="3331114409" sldId="272"/>
        </pc:sldMkLst>
        <pc:spChg chg="add mod">
          <ac:chgData name="ICHINOKAWA Momoko" userId="215a7c54-7685-446e-9175-6d0aa5d8b781" providerId="ADAL" clId="{C6E3BAEE-C346-446E-ACFD-711B9C6BBF53}" dt="2023-12-14T02:16:44.626" v="121" actId="13926"/>
          <ac:spMkLst>
            <pc:docMk/>
            <pc:sldMk cId="3331114409" sldId="272"/>
            <ac:spMk id="2" creationId="{86E89E39-53DE-94F0-0379-5DADB01DB76A}"/>
          </ac:spMkLst>
        </pc:spChg>
      </pc:sldChg>
      <pc:sldChg chg="modAnim">
        <pc:chgData name="ICHINOKAWA Momoko" userId="215a7c54-7685-446e-9175-6d0aa5d8b781" providerId="ADAL" clId="{C6E3BAEE-C346-446E-ACFD-711B9C6BBF53}" dt="2023-12-14T02:19:01.872" v="127"/>
        <pc:sldMkLst>
          <pc:docMk/>
          <pc:sldMk cId="3124481394" sldId="273"/>
        </pc:sldMkLst>
      </pc:sldChg>
      <pc:sldChg chg="modAnim">
        <pc:chgData name="ICHINOKAWA Momoko" userId="215a7c54-7685-446e-9175-6d0aa5d8b781" providerId="ADAL" clId="{C6E3BAEE-C346-446E-ACFD-711B9C6BBF53}" dt="2023-12-14T02:19:13.687" v="130"/>
        <pc:sldMkLst>
          <pc:docMk/>
          <pc:sldMk cId="2670081915" sldId="274"/>
        </pc:sldMkLst>
      </pc:sldChg>
      <pc:sldChg chg="modAnim">
        <pc:chgData name="ICHINOKAWA Momoko" userId="215a7c54-7685-446e-9175-6d0aa5d8b781" providerId="ADAL" clId="{C6E3BAEE-C346-446E-ACFD-711B9C6BBF53}" dt="2023-12-14T02:19:50.336" v="135"/>
        <pc:sldMkLst>
          <pc:docMk/>
          <pc:sldMk cId="3543549809" sldId="280"/>
        </pc:sldMkLst>
      </pc:sldChg>
      <pc:sldChg chg="modSp modAnim">
        <pc:chgData name="ICHINOKAWA Momoko" userId="215a7c54-7685-446e-9175-6d0aa5d8b781" providerId="ADAL" clId="{C6E3BAEE-C346-446E-ACFD-711B9C6BBF53}" dt="2023-12-14T02:20:54.729" v="144" actId="20577"/>
        <pc:sldMkLst>
          <pc:docMk/>
          <pc:sldMk cId="457185821" sldId="281"/>
        </pc:sldMkLst>
        <pc:spChg chg="mod">
          <ac:chgData name="ICHINOKAWA Momoko" userId="215a7c54-7685-446e-9175-6d0aa5d8b781" providerId="ADAL" clId="{C6E3BAEE-C346-446E-ACFD-711B9C6BBF53}" dt="2023-12-14T02:20:54.729" v="144" actId="20577"/>
          <ac:spMkLst>
            <pc:docMk/>
            <pc:sldMk cId="457185821" sldId="281"/>
            <ac:spMk id="8" creationId="{ED5571F2-73D5-C29A-B2B3-B48B4852F345}"/>
          </ac:spMkLst>
        </pc:spChg>
      </pc:sldChg>
      <pc:sldChg chg="addSp modSp mod modAnim">
        <pc:chgData name="ICHINOKAWA Momoko" userId="215a7c54-7685-446e-9175-6d0aa5d8b781" providerId="ADAL" clId="{C6E3BAEE-C346-446E-ACFD-711B9C6BBF53}" dt="2023-12-14T02:21:57.857" v="147"/>
        <pc:sldMkLst>
          <pc:docMk/>
          <pc:sldMk cId="3302704466" sldId="285"/>
        </pc:sldMkLst>
        <pc:spChg chg="mod">
          <ac:chgData name="ICHINOKAWA Momoko" userId="215a7c54-7685-446e-9175-6d0aa5d8b781" providerId="ADAL" clId="{C6E3BAEE-C346-446E-ACFD-711B9C6BBF53}" dt="2023-12-14T02:21:54.051" v="146" actId="164"/>
          <ac:spMkLst>
            <pc:docMk/>
            <pc:sldMk cId="3302704466" sldId="285"/>
            <ac:spMk id="5" creationId="{F489652A-6B47-462E-5769-C1E27203F8DC}"/>
          </ac:spMkLst>
        </pc:spChg>
        <pc:spChg chg="mod">
          <ac:chgData name="ICHINOKAWA Momoko" userId="215a7c54-7685-446e-9175-6d0aa5d8b781" providerId="ADAL" clId="{C6E3BAEE-C346-446E-ACFD-711B9C6BBF53}" dt="2023-12-14T02:21:37.953" v="145" actId="113"/>
          <ac:spMkLst>
            <pc:docMk/>
            <pc:sldMk cId="3302704466" sldId="285"/>
            <ac:spMk id="8" creationId="{99040F28-2D2D-D491-D8ED-6AD654DC4FBC}"/>
          </ac:spMkLst>
        </pc:spChg>
        <pc:spChg chg="mod">
          <ac:chgData name="ICHINOKAWA Momoko" userId="215a7c54-7685-446e-9175-6d0aa5d8b781" providerId="ADAL" clId="{C6E3BAEE-C346-446E-ACFD-711B9C6BBF53}" dt="2023-12-14T02:21:54.051" v="146" actId="164"/>
          <ac:spMkLst>
            <pc:docMk/>
            <pc:sldMk cId="3302704466" sldId="285"/>
            <ac:spMk id="19" creationId="{AB0F2AD2-3D66-125A-D752-5A53FC3BE70D}"/>
          </ac:spMkLst>
        </pc:spChg>
        <pc:spChg chg="mod">
          <ac:chgData name="ICHINOKAWA Momoko" userId="215a7c54-7685-446e-9175-6d0aa5d8b781" providerId="ADAL" clId="{C6E3BAEE-C346-446E-ACFD-711B9C6BBF53}" dt="2023-12-14T02:21:54.051" v="146" actId="164"/>
          <ac:spMkLst>
            <pc:docMk/>
            <pc:sldMk cId="3302704466" sldId="285"/>
            <ac:spMk id="22" creationId="{28FA44F5-94F9-DC23-CAFB-D057F95D4865}"/>
          </ac:spMkLst>
        </pc:spChg>
        <pc:spChg chg="mod">
          <ac:chgData name="ICHINOKAWA Momoko" userId="215a7c54-7685-446e-9175-6d0aa5d8b781" providerId="ADAL" clId="{C6E3BAEE-C346-446E-ACFD-711B9C6BBF53}" dt="2023-12-14T02:21:54.051" v="146" actId="164"/>
          <ac:spMkLst>
            <pc:docMk/>
            <pc:sldMk cId="3302704466" sldId="285"/>
            <ac:spMk id="23" creationId="{2BBB92DA-7D36-9E37-138F-F041843035FF}"/>
          </ac:spMkLst>
        </pc:spChg>
        <pc:grpChg chg="add mod">
          <ac:chgData name="ICHINOKAWA Momoko" userId="215a7c54-7685-446e-9175-6d0aa5d8b781" providerId="ADAL" clId="{C6E3BAEE-C346-446E-ACFD-711B9C6BBF53}" dt="2023-12-14T02:21:54.051" v="146" actId="164"/>
          <ac:grpSpMkLst>
            <pc:docMk/>
            <pc:sldMk cId="3302704466" sldId="285"/>
            <ac:grpSpMk id="7" creationId="{72756BC8-20E9-2E37-B807-0D735AE8C043}"/>
          </ac:grpSpMkLst>
        </pc:grpChg>
        <pc:picChg chg="mod">
          <ac:chgData name="ICHINOKAWA Momoko" userId="215a7c54-7685-446e-9175-6d0aa5d8b781" providerId="ADAL" clId="{C6E3BAEE-C346-446E-ACFD-711B9C6BBF53}" dt="2023-12-14T02:21:54.051" v="146" actId="164"/>
          <ac:picMkLst>
            <pc:docMk/>
            <pc:sldMk cId="3302704466" sldId="285"/>
            <ac:picMk id="18" creationId="{91EFF376-B55F-6495-2BD2-2032942CACF1}"/>
          </ac:picMkLst>
        </pc:picChg>
        <pc:picChg chg="mod">
          <ac:chgData name="ICHINOKAWA Momoko" userId="215a7c54-7685-446e-9175-6d0aa5d8b781" providerId="ADAL" clId="{C6E3BAEE-C346-446E-ACFD-711B9C6BBF53}" dt="2023-12-14T02:21:54.051" v="146" actId="164"/>
          <ac:picMkLst>
            <pc:docMk/>
            <pc:sldMk cId="3302704466" sldId="285"/>
            <ac:picMk id="21" creationId="{D17DC39E-F2E7-6E4D-A529-ABB5F875DDA8}"/>
          </ac:picMkLst>
        </pc:picChg>
      </pc:sldChg>
      <pc:sldChg chg="addSp modSp">
        <pc:chgData name="ICHINOKAWA Momoko" userId="215a7c54-7685-446e-9175-6d0aa5d8b781" providerId="ADAL" clId="{C6E3BAEE-C346-446E-ACFD-711B9C6BBF53}" dt="2023-12-14T02:22:10.572" v="148" actId="164"/>
        <pc:sldMkLst>
          <pc:docMk/>
          <pc:sldMk cId="4284957425" sldId="304"/>
        </pc:sldMkLst>
        <pc:spChg chg="mod">
          <ac:chgData name="ICHINOKAWA Momoko" userId="215a7c54-7685-446e-9175-6d0aa5d8b781" providerId="ADAL" clId="{C6E3BAEE-C346-446E-ACFD-711B9C6BBF53}" dt="2023-12-14T02:22:10.572" v="148" actId="164"/>
          <ac:spMkLst>
            <pc:docMk/>
            <pc:sldMk cId="4284957425" sldId="304"/>
            <ac:spMk id="10" creationId="{D11E3826-799C-A76A-8A4D-5766656D08B2}"/>
          </ac:spMkLst>
        </pc:spChg>
        <pc:spChg chg="mod">
          <ac:chgData name="ICHINOKAWA Momoko" userId="215a7c54-7685-446e-9175-6d0aa5d8b781" providerId="ADAL" clId="{C6E3BAEE-C346-446E-ACFD-711B9C6BBF53}" dt="2023-12-14T02:22:10.572" v="148" actId="164"/>
          <ac:spMkLst>
            <pc:docMk/>
            <pc:sldMk cId="4284957425" sldId="304"/>
            <ac:spMk id="11" creationId="{BAA76EF6-A0DD-A03C-720D-961E277109BB}"/>
          </ac:spMkLst>
        </pc:spChg>
        <pc:grpChg chg="add mod">
          <ac:chgData name="ICHINOKAWA Momoko" userId="215a7c54-7685-446e-9175-6d0aa5d8b781" providerId="ADAL" clId="{C6E3BAEE-C346-446E-ACFD-711B9C6BBF53}" dt="2023-12-14T02:22:10.572" v="148" actId="164"/>
          <ac:grpSpMkLst>
            <pc:docMk/>
            <pc:sldMk cId="4284957425" sldId="304"/>
            <ac:grpSpMk id="5" creationId="{4FD72AA9-B179-730A-89BF-EA9803315855}"/>
          </ac:grpSpMkLst>
        </pc:grpChg>
      </pc:sldChg>
      <pc:sldChg chg="modSp mod">
        <pc:chgData name="ICHINOKAWA Momoko" userId="215a7c54-7685-446e-9175-6d0aa5d8b781" providerId="ADAL" clId="{C6E3BAEE-C346-446E-ACFD-711B9C6BBF53}" dt="2023-12-14T02:23:11.201" v="258" actId="27636"/>
        <pc:sldMkLst>
          <pc:docMk/>
          <pc:sldMk cId="438538010" sldId="307"/>
        </pc:sldMkLst>
        <pc:spChg chg="mod">
          <ac:chgData name="ICHINOKAWA Momoko" userId="215a7c54-7685-446e-9175-6d0aa5d8b781" providerId="ADAL" clId="{C6E3BAEE-C346-446E-ACFD-711B9C6BBF53}" dt="2023-12-14T02:23:11.201" v="258" actId="27636"/>
          <ac:spMkLst>
            <pc:docMk/>
            <pc:sldMk cId="438538010" sldId="307"/>
            <ac:spMk id="3" creationId="{5F7AE94A-4D7D-CCF0-F760-8759342C13F2}"/>
          </ac:spMkLst>
        </pc:spChg>
      </pc:sldChg>
      <pc:sldChg chg="modAnim">
        <pc:chgData name="ICHINOKAWA Momoko" userId="215a7c54-7685-446e-9175-6d0aa5d8b781" providerId="ADAL" clId="{C6E3BAEE-C346-446E-ACFD-711B9C6BBF53}" dt="2023-12-14T02:51:13.447" v="672"/>
        <pc:sldMkLst>
          <pc:docMk/>
          <pc:sldMk cId="812264175" sldId="336"/>
        </pc:sldMkLst>
      </pc:sldChg>
      <pc:sldChg chg="modSp mod">
        <pc:chgData name="ICHINOKAWA Momoko" userId="215a7c54-7685-446e-9175-6d0aa5d8b781" providerId="ADAL" clId="{C6E3BAEE-C346-446E-ACFD-711B9C6BBF53}" dt="2023-12-14T02:55:46.822" v="705" actId="20577"/>
        <pc:sldMkLst>
          <pc:docMk/>
          <pc:sldMk cId="2182474047" sldId="348"/>
        </pc:sldMkLst>
        <pc:spChg chg="mod">
          <ac:chgData name="ICHINOKAWA Momoko" userId="215a7c54-7685-446e-9175-6d0aa5d8b781" providerId="ADAL" clId="{C6E3BAEE-C346-446E-ACFD-711B9C6BBF53}" dt="2023-12-14T02:55:46.822" v="705" actId="20577"/>
          <ac:spMkLst>
            <pc:docMk/>
            <pc:sldMk cId="2182474047" sldId="348"/>
            <ac:spMk id="3" creationId="{95DA0350-FCD8-E8E1-00CF-464E47849309}"/>
          </ac:spMkLst>
        </pc:spChg>
      </pc:sldChg>
      <pc:sldChg chg="modSp mod">
        <pc:chgData name="ICHINOKAWA Momoko" userId="215a7c54-7685-446e-9175-6d0aa5d8b781" providerId="ADAL" clId="{C6E3BAEE-C346-446E-ACFD-711B9C6BBF53}" dt="2023-12-14T02:31:58.166" v="669" actId="13926"/>
        <pc:sldMkLst>
          <pc:docMk/>
          <pc:sldMk cId="2492030771" sldId="534"/>
        </pc:sldMkLst>
        <pc:spChg chg="mod">
          <ac:chgData name="ICHINOKAWA Momoko" userId="215a7c54-7685-446e-9175-6d0aa5d8b781" providerId="ADAL" clId="{C6E3BAEE-C346-446E-ACFD-711B9C6BBF53}" dt="2023-12-14T02:31:58.166" v="669" actId="13926"/>
          <ac:spMkLst>
            <pc:docMk/>
            <pc:sldMk cId="2492030771" sldId="534"/>
            <ac:spMk id="3" creationId="{B79175E8-3B89-A7DB-7C48-CA371CCEECB4}"/>
          </ac:spMkLst>
        </pc:spChg>
      </pc:sldChg>
      <pc:sldChg chg="addSp modSp mod modAnim">
        <pc:chgData name="ICHINOKAWA Momoko" userId="215a7c54-7685-446e-9175-6d0aa5d8b781" providerId="ADAL" clId="{C6E3BAEE-C346-446E-ACFD-711B9C6BBF53}" dt="2023-12-14T02:30:12.350" v="646"/>
        <pc:sldMkLst>
          <pc:docMk/>
          <pc:sldMk cId="3341571086" sldId="537"/>
        </pc:sldMkLst>
        <pc:spChg chg="add mod">
          <ac:chgData name="ICHINOKAWA Momoko" userId="215a7c54-7685-446e-9175-6d0aa5d8b781" providerId="ADAL" clId="{C6E3BAEE-C346-446E-ACFD-711B9C6BBF53}" dt="2023-12-14T02:30:09.881" v="645" actId="1076"/>
          <ac:spMkLst>
            <pc:docMk/>
            <pc:sldMk cId="3341571086" sldId="537"/>
            <ac:spMk id="2" creationId="{62797AF1-793B-D1F3-1D4D-6F41C0D3AAFB}"/>
          </ac:spMkLst>
        </pc:spChg>
      </pc:sldChg>
      <pc:sldChg chg="modSp mod">
        <pc:chgData name="ICHINOKAWA Momoko" userId="215a7c54-7685-446e-9175-6d0aa5d8b781" providerId="ADAL" clId="{C6E3BAEE-C346-446E-ACFD-711B9C6BBF53}" dt="2023-12-14T02:27:48.454" v="593" actId="27636"/>
        <pc:sldMkLst>
          <pc:docMk/>
          <pc:sldMk cId="1482917367" sldId="544"/>
        </pc:sldMkLst>
        <pc:spChg chg="mod">
          <ac:chgData name="ICHINOKAWA Momoko" userId="215a7c54-7685-446e-9175-6d0aa5d8b781" providerId="ADAL" clId="{C6E3BAEE-C346-446E-ACFD-711B9C6BBF53}" dt="2023-12-14T02:27:48.454" v="593" actId="27636"/>
          <ac:spMkLst>
            <pc:docMk/>
            <pc:sldMk cId="1482917367" sldId="544"/>
            <ac:spMk id="6" creationId="{CC996C1A-E90F-4604-5AB6-4F56273AC868}"/>
          </ac:spMkLst>
        </pc:spChg>
      </pc:sldChg>
      <pc:sldChg chg="modAnim">
        <pc:chgData name="ICHINOKAWA Momoko" userId="215a7c54-7685-446e-9175-6d0aa5d8b781" providerId="ADAL" clId="{C6E3BAEE-C346-446E-ACFD-711B9C6BBF53}" dt="2023-12-14T02:53:39.998" v="675"/>
        <pc:sldMkLst>
          <pc:docMk/>
          <pc:sldMk cId="2061337564" sldId="555"/>
        </pc:sldMkLst>
      </pc:sldChg>
      <pc:sldChg chg="modSp mod">
        <pc:chgData name="ICHINOKAWA Momoko" userId="215a7c54-7685-446e-9175-6d0aa5d8b781" providerId="ADAL" clId="{C6E3BAEE-C346-446E-ACFD-711B9C6BBF53}" dt="2023-12-14T02:53:59.264" v="676" actId="404"/>
        <pc:sldMkLst>
          <pc:docMk/>
          <pc:sldMk cId="2847316970" sldId="559"/>
        </pc:sldMkLst>
        <pc:spChg chg="mod">
          <ac:chgData name="ICHINOKAWA Momoko" userId="215a7c54-7685-446e-9175-6d0aa5d8b781" providerId="ADAL" clId="{C6E3BAEE-C346-446E-ACFD-711B9C6BBF53}" dt="2023-12-14T02:53:59.264" v="676" actId="404"/>
          <ac:spMkLst>
            <pc:docMk/>
            <pc:sldMk cId="2847316970" sldId="559"/>
            <ac:spMk id="3" creationId="{1BEA3C5E-9FCC-EF45-9EE4-45BE83BBF98A}"/>
          </ac:spMkLst>
        </pc:spChg>
      </pc:sldChg>
      <pc:sldChg chg="modSp mod">
        <pc:chgData name="ICHINOKAWA Momoko" userId="215a7c54-7685-446e-9175-6d0aa5d8b781" providerId="ADAL" clId="{C6E3BAEE-C346-446E-ACFD-711B9C6BBF53}" dt="2023-12-14T02:56:33.200" v="706" actId="404"/>
        <pc:sldMkLst>
          <pc:docMk/>
          <pc:sldMk cId="1201055022" sldId="566"/>
        </pc:sldMkLst>
        <pc:spChg chg="mod">
          <ac:chgData name="ICHINOKAWA Momoko" userId="215a7c54-7685-446e-9175-6d0aa5d8b781" providerId="ADAL" clId="{C6E3BAEE-C346-446E-ACFD-711B9C6BBF53}" dt="2023-12-14T02:56:33.200" v="706" actId="404"/>
          <ac:spMkLst>
            <pc:docMk/>
            <pc:sldMk cId="1201055022" sldId="566"/>
            <ac:spMk id="3" creationId="{E01A5E37-E6D9-A26E-D4B2-7FE335C2FD4A}"/>
          </ac:spMkLst>
        </pc:spChg>
      </pc:sldChg>
      <pc:sldChg chg="modSp add mod">
        <pc:chgData name="ICHINOKAWA Momoko" userId="215a7c54-7685-446e-9175-6d0aa5d8b781" providerId="ADAL" clId="{C6E3BAEE-C346-446E-ACFD-711B9C6BBF53}" dt="2023-12-14T02:17:16.399" v="124" actId="13926"/>
        <pc:sldMkLst>
          <pc:docMk/>
          <pc:sldMk cId="3978243176" sldId="567"/>
        </pc:sldMkLst>
        <pc:spChg chg="mod">
          <ac:chgData name="ICHINOKAWA Momoko" userId="215a7c54-7685-446e-9175-6d0aa5d8b781" providerId="ADAL" clId="{C6E3BAEE-C346-446E-ACFD-711B9C6BBF53}" dt="2023-12-14T02:17:16.399" v="124" actId="13926"/>
          <ac:spMkLst>
            <pc:docMk/>
            <pc:sldMk cId="3978243176" sldId="567"/>
            <ac:spMk id="7" creationId="{4BFB6D24-A6A2-17D3-EEAD-FCF8B2A91ACA}"/>
          </ac:spMkLst>
        </pc:spChg>
      </pc:sldChg>
      <pc:sldChg chg="addSp modSp new mod">
        <pc:chgData name="ICHINOKAWA Momoko" userId="215a7c54-7685-446e-9175-6d0aa5d8b781" providerId="ADAL" clId="{C6E3BAEE-C346-446E-ACFD-711B9C6BBF53}" dt="2023-12-14T02:25:00.868" v="591" actId="1076"/>
        <pc:sldMkLst>
          <pc:docMk/>
          <pc:sldMk cId="2080972672" sldId="568"/>
        </pc:sldMkLst>
        <pc:spChg chg="mod">
          <ac:chgData name="ICHINOKAWA Momoko" userId="215a7c54-7685-446e-9175-6d0aa5d8b781" providerId="ADAL" clId="{C6E3BAEE-C346-446E-ACFD-711B9C6BBF53}" dt="2023-12-14T02:24:25.118" v="556" actId="14100"/>
          <ac:spMkLst>
            <pc:docMk/>
            <pc:sldMk cId="2080972672" sldId="568"/>
            <ac:spMk id="2" creationId="{9CF377E5-71D6-AF88-6345-CAA6D898C473}"/>
          </ac:spMkLst>
        </pc:spChg>
        <pc:spChg chg="mod">
          <ac:chgData name="ICHINOKAWA Momoko" userId="215a7c54-7685-446e-9175-6d0aa5d8b781" providerId="ADAL" clId="{C6E3BAEE-C346-446E-ACFD-711B9C6BBF53}" dt="2023-12-14T02:24:20.662" v="555" actId="20577"/>
          <ac:spMkLst>
            <pc:docMk/>
            <pc:sldMk cId="2080972672" sldId="568"/>
            <ac:spMk id="3" creationId="{5C15FDB9-3F88-82CA-1512-539191E3F61F}"/>
          </ac:spMkLst>
        </pc:spChg>
        <pc:spChg chg="add mod">
          <ac:chgData name="ICHINOKAWA Momoko" userId="215a7c54-7685-446e-9175-6d0aa5d8b781" providerId="ADAL" clId="{C6E3BAEE-C346-446E-ACFD-711B9C6BBF53}" dt="2023-12-14T02:25:00.868" v="591" actId="1076"/>
          <ac:spMkLst>
            <pc:docMk/>
            <pc:sldMk cId="2080972672" sldId="568"/>
            <ac:spMk id="7" creationId="{3346E69E-A238-73E1-CCAC-9870EB4FC77B}"/>
          </ac:spMkLst>
        </pc:spChg>
      </pc:sldChg>
      <pc:sldChg chg="new del">
        <pc:chgData name="ICHINOKAWA Momoko" userId="215a7c54-7685-446e-9175-6d0aa5d8b781" providerId="ADAL" clId="{C6E3BAEE-C346-446E-ACFD-711B9C6BBF53}" dt="2023-12-14T02:31:27.587" v="649" actId="2696"/>
        <pc:sldMkLst>
          <pc:docMk/>
          <pc:sldMk cId="2621220853" sldId="569"/>
        </pc:sldMkLst>
      </pc:sldChg>
      <pc:sldChg chg="modSp add mod">
        <pc:chgData name="ICHINOKAWA Momoko" userId="215a7c54-7685-446e-9175-6d0aa5d8b781" providerId="ADAL" clId="{C6E3BAEE-C346-446E-ACFD-711B9C6BBF53}" dt="2023-12-14T02:31:44.765" v="659" actId="13926"/>
        <pc:sldMkLst>
          <pc:docMk/>
          <pc:sldMk cId="2563580745" sldId="570"/>
        </pc:sldMkLst>
        <pc:spChg chg="mod">
          <ac:chgData name="ICHINOKAWA Momoko" userId="215a7c54-7685-446e-9175-6d0aa5d8b781" providerId="ADAL" clId="{C6E3BAEE-C346-446E-ACFD-711B9C6BBF53}" dt="2023-12-14T02:31:44.765" v="659" actId="13926"/>
          <ac:spMkLst>
            <pc:docMk/>
            <pc:sldMk cId="2563580745" sldId="570"/>
            <ac:spMk id="3" creationId="{B79175E8-3B89-A7DB-7C48-CA371CCEECB4}"/>
          </ac:spMkLst>
        </pc:spChg>
      </pc:sldChg>
    </pc:docChg>
  </pc:docChgLst>
  <pc:docChgLst>
    <pc:chgData name="ゲスト ユーザー" providerId="Windows Live" clId="Web-{02C81FC2-E8AC-4FA9-8BFD-CB07ABDF9483}"/>
    <pc:docChg chg="sldOrd">
      <pc:chgData name="ゲスト ユーザー" userId="" providerId="Windows Live" clId="Web-{02C81FC2-E8AC-4FA9-8BFD-CB07ABDF9483}" dt="2024-12-10T07:01:43.273" v="0"/>
      <pc:docMkLst>
        <pc:docMk/>
      </pc:docMkLst>
      <pc:sldChg chg="ord">
        <pc:chgData name="ゲスト ユーザー" userId="" providerId="Windows Live" clId="Web-{02C81FC2-E8AC-4FA9-8BFD-CB07ABDF9483}" dt="2024-12-10T07:01:43.273" v="0"/>
        <pc:sldMkLst>
          <pc:docMk/>
          <pc:sldMk cId="2694967066" sldId="603"/>
        </pc:sldMkLst>
      </pc:sldChg>
    </pc:docChg>
  </pc:docChgLst>
  <pc:docChgLst>
    <pc:chgData name="Ichinokawa Momoko" userId="97fbd8355b740407" providerId="LiveId" clId="{891DB5EB-16B5-4D4A-B3DE-11C0B413747F}"/>
    <pc:docChg chg="delSld modSld sldOrd">
      <pc:chgData name="Ichinokawa Momoko" userId="97fbd8355b740407" providerId="LiveId" clId="{891DB5EB-16B5-4D4A-B3DE-11C0B413747F}" dt="2022-11-10T00:06:47.547" v="4" actId="2696"/>
      <pc:docMkLst>
        <pc:docMk/>
      </pc:docMkLst>
      <pc:sldChg chg="del ord">
        <pc:chgData name="Ichinokawa Momoko" userId="97fbd8355b740407" providerId="LiveId" clId="{891DB5EB-16B5-4D4A-B3DE-11C0B413747F}" dt="2022-11-10T00:06:47.547" v="4" actId="2696"/>
        <pc:sldMkLst>
          <pc:docMk/>
          <pc:sldMk cId="3133716367" sldId="483"/>
        </pc:sldMkLst>
      </pc:sldChg>
      <pc:sldChg chg="del">
        <pc:chgData name="Ichinokawa Momoko" userId="97fbd8355b740407" providerId="LiveId" clId="{891DB5EB-16B5-4D4A-B3DE-11C0B413747F}" dt="2022-11-10T00:06:47.547" v="4" actId="2696"/>
        <pc:sldMkLst>
          <pc:docMk/>
          <pc:sldMk cId="2754556578" sldId="484"/>
        </pc:sldMkLst>
      </pc:sldChg>
      <pc:sldChg chg="del">
        <pc:chgData name="Ichinokawa Momoko" userId="97fbd8355b740407" providerId="LiveId" clId="{891DB5EB-16B5-4D4A-B3DE-11C0B413747F}" dt="2022-11-10T00:06:47.547" v="4" actId="2696"/>
        <pc:sldMkLst>
          <pc:docMk/>
          <pc:sldMk cId="444719429" sldId="485"/>
        </pc:sldMkLst>
      </pc:sldChg>
      <pc:sldChg chg="del">
        <pc:chgData name="Ichinokawa Momoko" userId="97fbd8355b740407" providerId="LiveId" clId="{891DB5EB-16B5-4D4A-B3DE-11C0B413747F}" dt="2022-11-10T00:06:47.547" v="4" actId="2696"/>
        <pc:sldMkLst>
          <pc:docMk/>
          <pc:sldMk cId="983478667" sldId="486"/>
        </pc:sldMkLst>
      </pc:sldChg>
      <pc:sldChg chg="del">
        <pc:chgData name="Ichinokawa Momoko" userId="97fbd8355b740407" providerId="LiveId" clId="{891DB5EB-16B5-4D4A-B3DE-11C0B413747F}" dt="2022-11-10T00:06:47.547" v="4" actId="2696"/>
        <pc:sldMkLst>
          <pc:docMk/>
          <pc:sldMk cId="2232609914" sldId="487"/>
        </pc:sldMkLst>
      </pc:sldChg>
    </pc:docChg>
  </pc:docChgLst>
  <pc:docChgLst>
    <pc:chgData name="ICHINOKAWA Momoko" userId="215a7c54-7685-446e-9175-6d0aa5d8b781" providerId="ADAL" clId="{9649DD1D-1B24-4E72-BEAB-3F60BC7FE616}"/>
    <pc:docChg chg="custSel addSld modSld modSection">
      <pc:chgData name="ICHINOKAWA Momoko" userId="215a7c54-7685-446e-9175-6d0aa5d8b781" providerId="ADAL" clId="{9649DD1D-1B24-4E72-BEAB-3F60BC7FE616}" dt="2024-10-31T02:43:27.392" v="1748" actId="1076"/>
      <pc:docMkLst>
        <pc:docMk/>
      </pc:docMkLst>
      <pc:sldChg chg="modSp mod">
        <pc:chgData name="ICHINOKAWA Momoko" userId="215a7c54-7685-446e-9175-6d0aa5d8b781" providerId="ADAL" clId="{9649DD1D-1B24-4E72-BEAB-3F60BC7FE616}" dt="2024-10-31T01:16:56.285" v="99" actId="403"/>
        <pc:sldMkLst>
          <pc:docMk/>
          <pc:sldMk cId="510270028" sldId="258"/>
        </pc:sldMkLst>
        <pc:spChg chg="mod">
          <ac:chgData name="ICHINOKAWA Momoko" userId="215a7c54-7685-446e-9175-6d0aa5d8b781" providerId="ADAL" clId="{9649DD1D-1B24-4E72-BEAB-3F60BC7FE616}" dt="2024-10-31T01:16:56.285" v="99" actId="403"/>
          <ac:spMkLst>
            <pc:docMk/>
            <pc:sldMk cId="510270028" sldId="258"/>
            <ac:spMk id="2" creationId="{420B37B0-BB9E-93E8-6D3D-15DFAE147056}"/>
          </ac:spMkLst>
        </pc:spChg>
        <pc:spChg chg="mod">
          <ac:chgData name="ICHINOKAWA Momoko" userId="215a7c54-7685-446e-9175-6d0aa5d8b781" providerId="ADAL" clId="{9649DD1D-1B24-4E72-BEAB-3F60BC7FE616}" dt="2024-10-31T01:14:54.437" v="12" actId="21"/>
          <ac:spMkLst>
            <pc:docMk/>
            <pc:sldMk cId="510270028" sldId="258"/>
            <ac:spMk id="3" creationId="{5836B57C-AEAA-4425-38EC-ECEBFD911B4E}"/>
          </ac:spMkLst>
        </pc:spChg>
      </pc:sldChg>
      <pc:sldChg chg="addSp delSp modSp new mod">
        <pc:chgData name="ICHINOKAWA Momoko" userId="215a7c54-7685-446e-9175-6d0aa5d8b781" providerId="ADAL" clId="{9649DD1D-1B24-4E72-BEAB-3F60BC7FE616}" dt="2024-10-31T01:28:12.560" v="876" actId="2085"/>
        <pc:sldMkLst>
          <pc:docMk/>
          <pc:sldMk cId="2507072277" sldId="582"/>
        </pc:sldMkLst>
        <pc:spChg chg="mod">
          <ac:chgData name="ICHINOKAWA Momoko" userId="215a7c54-7685-446e-9175-6d0aa5d8b781" providerId="ADAL" clId="{9649DD1D-1B24-4E72-BEAB-3F60BC7FE616}" dt="2024-10-31T01:17:08.944" v="134" actId="20577"/>
          <ac:spMkLst>
            <pc:docMk/>
            <pc:sldMk cId="2507072277" sldId="582"/>
            <ac:spMk id="2" creationId="{95C28FF6-3499-8D40-9F5F-F65D59EDBECB}"/>
          </ac:spMkLst>
        </pc:spChg>
        <pc:spChg chg="del mod">
          <ac:chgData name="ICHINOKAWA Momoko" userId="215a7c54-7685-446e-9175-6d0aa5d8b781" providerId="ADAL" clId="{9649DD1D-1B24-4E72-BEAB-3F60BC7FE616}" dt="2024-10-31T01:20:31.305" v="411" actId="478"/>
          <ac:spMkLst>
            <pc:docMk/>
            <pc:sldMk cId="2507072277" sldId="582"/>
            <ac:spMk id="3" creationId="{AE6B9D02-15FE-E9DE-CC00-C81A1906E023}"/>
          </ac:spMkLst>
        </pc:spChg>
        <pc:spChg chg="add mod">
          <ac:chgData name="ICHINOKAWA Momoko" userId="215a7c54-7685-446e-9175-6d0aa5d8b781" providerId="ADAL" clId="{9649DD1D-1B24-4E72-BEAB-3F60BC7FE616}" dt="2024-10-31T01:28:12.560" v="876" actId="2085"/>
          <ac:spMkLst>
            <pc:docMk/>
            <pc:sldMk cId="2507072277" sldId="582"/>
            <ac:spMk id="7" creationId="{19CAD561-353D-FCEE-0939-528BBFCB3461}"/>
          </ac:spMkLst>
        </pc:spChg>
        <pc:spChg chg="add mod">
          <ac:chgData name="ICHINOKAWA Momoko" userId="215a7c54-7685-446e-9175-6d0aa5d8b781" providerId="ADAL" clId="{9649DD1D-1B24-4E72-BEAB-3F60BC7FE616}" dt="2024-10-31T01:28:12.560" v="876" actId="2085"/>
          <ac:spMkLst>
            <pc:docMk/>
            <pc:sldMk cId="2507072277" sldId="582"/>
            <ac:spMk id="8" creationId="{5B6716D1-D468-757E-C4CC-83CFB3D287E4}"/>
          </ac:spMkLst>
        </pc:spChg>
        <pc:spChg chg="add mod">
          <ac:chgData name="ICHINOKAWA Momoko" userId="215a7c54-7685-446e-9175-6d0aa5d8b781" providerId="ADAL" clId="{9649DD1D-1B24-4E72-BEAB-3F60BC7FE616}" dt="2024-10-31T01:28:12.560" v="876" actId="2085"/>
          <ac:spMkLst>
            <pc:docMk/>
            <pc:sldMk cId="2507072277" sldId="582"/>
            <ac:spMk id="9" creationId="{7C5C3CFA-41E2-E446-54E4-2305C1980F85}"/>
          </ac:spMkLst>
        </pc:spChg>
        <pc:spChg chg="add del mod">
          <ac:chgData name="ICHINOKAWA Momoko" userId="215a7c54-7685-446e-9175-6d0aa5d8b781" providerId="ADAL" clId="{9649DD1D-1B24-4E72-BEAB-3F60BC7FE616}" dt="2024-10-31T01:20:34.289" v="412" actId="478"/>
          <ac:spMkLst>
            <pc:docMk/>
            <pc:sldMk cId="2507072277" sldId="582"/>
            <ac:spMk id="11" creationId="{938A7E99-656A-9CF8-185D-EF90666875FC}"/>
          </ac:spMkLst>
        </pc:spChg>
      </pc:sldChg>
      <pc:sldChg chg="addSp modSp new mod">
        <pc:chgData name="ICHINOKAWA Momoko" userId="215a7c54-7685-446e-9175-6d0aa5d8b781" providerId="ADAL" clId="{9649DD1D-1B24-4E72-BEAB-3F60BC7FE616}" dt="2024-10-31T01:27:44.753" v="874" actId="20577"/>
        <pc:sldMkLst>
          <pc:docMk/>
          <pc:sldMk cId="2164247852" sldId="583"/>
        </pc:sldMkLst>
        <pc:spChg chg="mod">
          <ac:chgData name="ICHINOKAWA Momoko" userId="215a7c54-7685-446e-9175-6d0aa5d8b781" providerId="ADAL" clId="{9649DD1D-1B24-4E72-BEAB-3F60BC7FE616}" dt="2024-10-31T01:24:17.625" v="481" actId="1076"/>
          <ac:spMkLst>
            <pc:docMk/>
            <pc:sldMk cId="2164247852" sldId="583"/>
            <ac:spMk id="2" creationId="{2F7A9DAF-6D4E-B8C2-D30A-AA4E601F7E98}"/>
          </ac:spMkLst>
        </pc:spChg>
        <pc:spChg chg="mod">
          <ac:chgData name="ICHINOKAWA Momoko" userId="215a7c54-7685-446e-9175-6d0aa5d8b781" providerId="ADAL" clId="{9649DD1D-1B24-4E72-BEAB-3F60BC7FE616}" dt="2024-10-31T01:27:44.753" v="874" actId="20577"/>
          <ac:spMkLst>
            <pc:docMk/>
            <pc:sldMk cId="2164247852" sldId="583"/>
            <ac:spMk id="3" creationId="{B9F533FB-3FE3-AB3F-89AE-DAEF713C6C2C}"/>
          </ac:spMkLst>
        </pc:spChg>
        <pc:spChg chg="add mod">
          <ac:chgData name="ICHINOKAWA Momoko" userId="215a7c54-7685-446e-9175-6d0aa5d8b781" providerId="ADAL" clId="{9649DD1D-1B24-4E72-BEAB-3F60BC7FE616}" dt="2024-10-31T01:23:47.707" v="434" actId="14100"/>
          <ac:spMkLst>
            <pc:docMk/>
            <pc:sldMk cId="2164247852" sldId="583"/>
            <ac:spMk id="7" creationId="{2EDCEEBF-1A48-7AFF-5570-C9928A2FE62E}"/>
          </ac:spMkLst>
        </pc:spChg>
      </pc:sldChg>
      <pc:sldChg chg="addSp delSp modSp add mod">
        <pc:chgData name="ICHINOKAWA Momoko" userId="215a7c54-7685-446e-9175-6d0aa5d8b781" providerId="ADAL" clId="{9649DD1D-1B24-4E72-BEAB-3F60BC7FE616}" dt="2024-10-31T01:32:37.765" v="1189" actId="21"/>
        <pc:sldMkLst>
          <pc:docMk/>
          <pc:sldMk cId="3430749074" sldId="584"/>
        </pc:sldMkLst>
        <pc:spChg chg="mod">
          <ac:chgData name="ICHINOKAWA Momoko" userId="215a7c54-7685-446e-9175-6d0aa5d8b781" providerId="ADAL" clId="{9649DD1D-1B24-4E72-BEAB-3F60BC7FE616}" dt="2024-10-31T01:29:54.834" v="1029" actId="403"/>
          <ac:spMkLst>
            <pc:docMk/>
            <pc:sldMk cId="3430749074" sldId="584"/>
            <ac:spMk id="2" creationId="{2F7A9DAF-6D4E-B8C2-D30A-AA4E601F7E98}"/>
          </ac:spMkLst>
        </pc:spChg>
        <pc:spChg chg="mod">
          <ac:chgData name="ICHINOKAWA Momoko" userId="215a7c54-7685-446e-9175-6d0aa5d8b781" providerId="ADAL" clId="{9649DD1D-1B24-4E72-BEAB-3F60BC7FE616}" dt="2024-10-31T01:32:37.765" v="1189" actId="21"/>
          <ac:spMkLst>
            <pc:docMk/>
            <pc:sldMk cId="3430749074" sldId="584"/>
            <ac:spMk id="3" creationId="{B9F533FB-3FE3-AB3F-89AE-DAEF713C6C2C}"/>
          </ac:spMkLst>
        </pc:spChg>
        <pc:spChg chg="del">
          <ac:chgData name="ICHINOKAWA Momoko" userId="215a7c54-7685-446e-9175-6d0aa5d8b781" providerId="ADAL" clId="{9649DD1D-1B24-4E72-BEAB-3F60BC7FE616}" dt="2024-10-31T01:29:06.014" v="877" actId="478"/>
          <ac:spMkLst>
            <pc:docMk/>
            <pc:sldMk cId="3430749074" sldId="584"/>
            <ac:spMk id="7" creationId="{2EDCEEBF-1A48-7AFF-5570-C9928A2FE62E}"/>
          </ac:spMkLst>
        </pc:spChg>
        <pc:spChg chg="add mod">
          <ac:chgData name="ICHINOKAWA Momoko" userId="215a7c54-7685-446e-9175-6d0aa5d8b781" providerId="ADAL" clId="{9649DD1D-1B24-4E72-BEAB-3F60BC7FE616}" dt="2024-10-31T01:29:13.477" v="880" actId="14100"/>
          <ac:spMkLst>
            <pc:docMk/>
            <pc:sldMk cId="3430749074" sldId="584"/>
            <ac:spMk id="8" creationId="{210C353D-FDB5-5FDA-D5F4-F04BB6E9C07D}"/>
          </ac:spMkLst>
        </pc:spChg>
      </pc:sldChg>
      <pc:sldChg chg="modSp new mod setBg">
        <pc:chgData name="ICHINOKAWA Momoko" userId="215a7c54-7685-446e-9175-6d0aa5d8b781" providerId="ADAL" clId="{9649DD1D-1B24-4E72-BEAB-3F60BC7FE616}" dt="2024-10-31T01:33:14.365" v="1226" actId="20577"/>
        <pc:sldMkLst>
          <pc:docMk/>
          <pc:sldMk cId="488759237" sldId="585"/>
        </pc:sldMkLst>
        <pc:spChg chg="mod">
          <ac:chgData name="ICHINOKAWA Momoko" userId="215a7c54-7685-446e-9175-6d0aa5d8b781" providerId="ADAL" clId="{9649DD1D-1B24-4E72-BEAB-3F60BC7FE616}" dt="2024-10-31T01:33:14.365" v="1226" actId="20577"/>
          <ac:spMkLst>
            <pc:docMk/>
            <pc:sldMk cId="488759237" sldId="585"/>
            <ac:spMk id="2" creationId="{FA36571C-4D7D-D329-9084-1B48238BE5B3}"/>
          </ac:spMkLst>
        </pc:spChg>
      </pc:sldChg>
      <pc:sldChg chg="addSp delSp modSp new mod">
        <pc:chgData name="ICHINOKAWA Momoko" userId="215a7c54-7685-446e-9175-6d0aa5d8b781" providerId="ADAL" clId="{9649DD1D-1B24-4E72-BEAB-3F60BC7FE616}" dt="2024-10-31T02:22:33.856" v="1398" actId="20577"/>
        <pc:sldMkLst>
          <pc:docMk/>
          <pc:sldMk cId="3561504984" sldId="586"/>
        </pc:sldMkLst>
        <pc:spChg chg="mod">
          <ac:chgData name="ICHINOKAWA Momoko" userId="215a7c54-7685-446e-9175-6d0aa5d8b781" providerId="ADAL" clId="{9649DD1D-1B24-4E72-BEAB-3F60BC7FE616}" dt="2024-10-31T02:21:00.272" v="1307" actId="27636"/>
          <ac:spMkLst>
            <pc:docMk/>
            <pc:sldMk cId="3561504984" sldId="586"/>
            <ac:spMk id="2" creationId="{5B3AB9CD-647D-DF66-12AA-E3412BCAC336}"/>
          </ac:spMkLst>
        </pc:spChg>
        <pc:spChg chg="mod">
          <ac:chgData name="ICHINOKAWA Momoko" userId="215a7c54-7685-446e-9175-6d0aa5d8b781" providerId="ADAL" clId="{9649DD1D-1B24-4E72-BEAB-3F60BC7FE616}" dt="2024-10-31T02:22:33.856" v="1398" actId="20577"/>
          <ac:spMkLst>
            <pc:docMk/>
            <pc:sldMk cId="3561504984" sldId="586"/>
            <ac:spMk id="3" creationId="{6457C710-F89A-F09B-88CA-4AA1ADF6CB56}"/>
          </ac:spMkLst>
        </pc:spChg>
        <pc:spChg chg="add del mod">
          <ac:chgData name="ICHINOKAWA Momoko" userId="215a7c54-7685-446e-9175-6d0aa5d8b781" providerId="ADAL" clId="{9649DD1D-1B24-4E72-BEAB-3F60BC7FE616}" dt="2024-10-31T02:08:26.462" v="1229"/>
          <ac:spMkLst>
            <pc:docMk/>
            <pc:sldMk cId="3561504984" sldId="586"/>
            <ac:spMk id="7" creationId="{3DD6B830-A93F-FED6-F0D0-E7625AEDC9AB}"/>
          </ac:spMkLst>
        </pc:spChg>
        <pc:spChg chg="add mod">
          <ac:chgData name="ICHINOKAWA Momoko" userId="215a7c54-7685-446e-9175-6d0aa5d8b781" providerId="ADAL" clId="{9649DD1D-1B24-4E72-BEAB-3F60BC7FE616}" dt="2024-10-31T02:08:41.157" v="1231" actId="1076"/>
          <ac:spMkLst>
            <pc:docMk/>
            <pc:sldMk cId="3561504984" sldId="586"/>
            <ac:spMk id="8" creationId="{642A331D-A581-F63D-8922-7892A7C84F0B}"/>
          </ac:spMkLst>
        </pc:spChg>
      </pc:sldChg>
      <pc:sldChg chg="addSp delSp modSp new mod">
        <pc:chgData name="ICHINOKAWA Momoko" userId="215a7c54-7685-446e-9175-6d0aa5d8b781" providerId="ADAL" clId="{9649DD1D-1B24-4E72-BEAB-3F60BC7FE616}" dt="2024-10-31T02:43:27.392" v="1748" actId="1076"/>
        <pc:sldMkLst>
          <pc:docMk/>
          <pc:sldMk cId="1054773944" sldId="587"/>
        </pc:sldMkLst>
        <pc:spChg chg="mod">
          <ac:chgData name="ICHINOKAWA Momoko" userId="215a7c54-7685-446e-9175-6d0aa5d8b781" providerId="ADAL" clId="{9649DD1D-1B24-4E72-BEAB-3F60BC7FE616}" dt="2024-10-31T02:23:19.078" v="1494" actId="20577"/>
          <ac:spMkLst>
            <pc:docMk/>
            <pc:sldMk cId="1054773944" sldId="587"/>
            <ac:spMk id="2" creationId="{921EF8B3-2536-38FD-A0B9-36481245DA4B}"/>
          </ac:spMkLst>
        </pc:spChg>
        <pc:spChg chg="del">
          <ac:chgData name="ICHINOKAWA Momoko" userId="215a7c54-7685-446e-9175-6d0aa5d8b781" providerId="ADAL" clId="{9649DD1D-1B24-4E72-BEAB-3F60BC7FE616}" dt="2024-10-31T02:23:52.732" v="1496" actId="478"/>
          <ac:spMkLst>
            <pc:docMk/>
            <pc:sldMk cId="1054773944" sldId="587"/>
            <ac:spMk id="3" creationId="{520BC133-A27E-408B-8CC8-19D3F92439B9}"/>
          </ac:spMkLst>
        </pc:spChg>
        <pc:spChg chg="add mod">
          <ac:chgData name="ICHINOKAWA Momoko" userId="215a7c54-7685-446e-9175-6d0aa5d8b781" providerId="ADAL" clId="{9649DD1D-1B24-4E72-BEAB-3F60BC7FE616}" dt="2024-10-31T02:24:25.449" v="1508" actId="1076"/>
          <ac:spMkLst>
            <pc:docMk/>
            <pc:sldMk cId="1054773944" sldId="587"/>
            <ac:spMk id="7" creationId="{F02E1AF4-7C3C-FD7B-EC0A-9D660DFB89E7}"/>
          </ac:spMkLst>
        </pc:spChg>
        <pc:spChg chg="add mod">
          <ac:chgData name="ICHINOKAWA Momoko" userId="215a7c54-7685-446e-9175-6d0aa5d8b781" providerId="ADAL" clId="{9649DD1D-1B24-4E72-BEAB-3F60BC7FE616}" dt="2024-10-31T02:41:07.783" v="1687" actId="1076"/>
          <ac:spMkLst>
            <pc:docMk/>
            <pc:sldMk cId="1054773944" sldId="587"/>
            <ac:spMk id="8" creationId="{EB4DBAB7-E2BB-76C0-29AE-B0D477E02B6D}"/>
          </ac:spMkLst>
        </pc:spChg>
        <pc:spChg chg="add mod">
          <ac:chgData name="ICHINOKAWA Momoko" userId="215a7c54-7685-446e-9175-6d0aa5d8b781" providerId="ADAL" clId="{9649DD1D-1B24-4E72-BEAB-3F60BC7FE616}" dt="2024-10-31T02:27:01.768" v="1567" actId="1076"/>
          <ac:spMkLst>
            <pc:docMk/>
            <pc:sldMk cId="1054773944" sldId="587"/>
            <ac:spMk id="9" creationId="{71FB29A2-B845-AE91-2AA6-E4119A6C2350}"/>
          </ac:spMkLst>
        </pc:spChg>
        <pc:spChg chg="add mod">
          <ac:chgData name="ICHINOKAWA Momoko" userId="215a7c54-7685-446e-9175-6d0aa5d8b781" providerId="ADAL" clId="{9649DD1D-1B24-4E72-BEAB-3F60BC7FE616}" dt="2024-10-31T02:41:17.127" v="1691" actId="20577"/>
          <ac:spMkLst>
            <pc:docMk/>
            <pc:sldMk cId="1054773944" sldId="587"/>
            <ac:spMk id="10" creationId="{40EE20A7-FC74-08C2-E1B4-20C0784801B9}"/>
          </ac:spMkLst>
        </pc:spChg>
        <pc:spChg chg="add mod">
          <ac:chgData name="ICHINOKAWA Momoko" userId="215a7c54-7685-446e-9175-6d0aa5d8b781" providerId="ADAL" clId="{9649DD1D-1B24-4E72-BEAB-3F60BC7FE616}" dt="2024-10-31T02:39:36.667" v="1651" actId="1076"/>
          <ac:spMkLst>
            <pc:docMk/>
            <pc:sldMk cId="1054773944" sldId="587"/>
            <ac:spMk id="11" creationId="{7B639516-DFF8-040D-478E-ECE778DC3AF4}"/>
          </ac:spMkLst>
        </pc:spChg>
        <pc:spChg chg="add mod">
          <ac:chgData name="ICHINOKAWA Momoko" userId="215a7c54-7685-446e-9175-6d0aa5d8b781" providerId="ADAL" clId="{9649DD1D-1B24-4E72-BEAB-3F60BC7FE616}" dt="2024-10-31T02:40:19.587" v="1671" actId="1076"/>
          <ac:spMkLst>
            <pc:docMk/>
            <pc:sldMk cId="1054773944" sldId="587"/>
            <ac:spMk id="12" creationId="{2E165338-A5E4-0F1D-AC34-92A9DD095349}"/>
          </ac:spMkLst>
        </pc:spChg>
        <pc:spChg chg="add mod">
          <ac:chgData name="ICHINOKAWA Momoko" userId="215a7c54-7685-446e-9175-6d0aa5d8b781" providerId="ADAL" clId="{9649DD1D-1B24-4E72-BEAB-3F60BC7FE616}" dt="2024-10-31T02:27:04.979" v="1568" actId="1076"/>
          <ac:spMkLst>
            <pc:docMk/>
            <pc:sldMk cId="1054773944" sldId="587"/>
            <ac:spMk id="13" creationId="{1468F434-5CF3-7476-0021-670EC66F0892}"/>
          </ac:spMkLst>
        </pc:spChg>
        <pc:spChg chg="add mod ord">
          <ac:chgData name="ICHINOKAWA Momoko" userId="215a7c54-7685-446e-9175-6d0aa5d8b781" providerId="ADAL" clId="{9649DD1D-1B24-4E72-BEAB-3F60BC7FE616}" dt="2024-10-31T02:28:37.702" v="1578" actId="166"/>
          <ac:spMkLst>
            <pc:docMk/>
            <pc:sldMk cId="1054773944" sldId="587"/>
            <ac:spMk id="14" creationId="{9AA2F526-6F84-931D-A130-0C6274961F65}"/>
          </ac:spMkLst>
        </pc:spChg>
        <pc:spChg chg="add mod">
          <ac:chgData name="ICHINOKAWA Momoko" userId="215a7c54-7685-446e-9175-6d0aa5d8b781" providerId="ADAL" clId="{9649DD1D-1B24-4E72-BEAB-3F60BC7FE616}" dt="2024-10-31T02:29:10.435" v="1627" actId="1076"/>
          <ac:spMkLst>
            <pc:docMk/>
            <pc:sldMk cId="1054773944" sldId="587"/>
            <ac:spMk id="15" creationId="{4CEB45F4-6282-C87A-D173-8D33EACB39AC}"/>
          </ac:spMkLst>
        </pc:spChg>
        <pc:spChg chg="add del mod">
          <ac:chgData name="ICHINOKAWA Momoko" userId="215a7c54-7685-446e-9175-6d0aa5d8b781" providerId="ADAL" clId="{9649DD1D-1B24-4E72-BEAB-3F60BC7FE616}" dt="2024-10-31T02:39:17.057" v="1647" actId="478"/>
          <ac:spMkLst>
            <pc:docMk/>
            <pc:sldMk cId="1054773944" sldId="587"/>
            <ac:spMk id="16" creationId="{924FCDF8-DCF4-4FF2-BC83-1DDA6A562435}"/>
          </ac:spMkLst>
        </pc:spChg>
        <pc:spChg chg="add mod">
          <ac:chgData name="ICHINOKAWA Momoko" userId="215a7c54-7685-446e-9175-6d0aa5d8b781" providerId="ADAL" clId="{9649DD1D-1B24-4E72-BEAB-3F60BC7FE616}" dt="2024-10-31T02:43:27.392" v="1748" actId="1076"/>
          <ac:spMkLst>
            <pc:docMk/>
            <pc:sldMk cId="1054773944" sldId="587"/>
            <ac:spMk id="18" creationId="{EB7E4535-7784-2AB3-3CE8-53E58CB07B35}"/>
          </ac:spMkLst>
        </pc:spChg>
        <pc:cxnChg chg="add mod">
          <ac:chgData name="ICHINOKAWA Momoko" userId="215a7c54-7685-446e-9175-6d0aa5d8b781" providerId="ADAL" clId="{9649DD1D-1B24-4E72-BEAB-3F60BC7FE616}" dt="2024-10-31T02:42:26.774" v="1711" actId="1582"/>
          <ac:cxnSpMkLst>
            <pc:docMk/>
            <pc:sldMk cId="1054773944" sldId="587"/>
            <ac:cxnSpMk id="20" creationId="{6DF49C75-42B8-11BD-5168-1B4539D89E4F}"/>
          </ac:cxnSpMkLst>
        </pc:cxnChg>
      </pc:sldChg>
      <pc:sldChg chg="new">
        <pc:chgData name="ICHINOKAWA Momoko" userId="215a7c54-7685-446e-9175-6d0aa5d8b781" providerId="ADAL" clId="{9649DD1D-1B24-4E72-BEAB-3F60BC7FE616}" dt="2024-10-31T02:32:36.629" v="1628" actId="680"/>
        <pc:sldMkLst>
          <pc:docMk/>
          <pc:sldMk cId="2500124421" sldId="58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CA802D-CA37-4A0E-9927-7ADC423520A1}"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kumimoji="1" lang="ja-JP" altLang="en-US"/>
        </a:p>
      </dgm:t>
    </dgm:pt>
    <dgm:pt modelId="{930B0450-F997-4236-B26B-0C6554111520}">
      <dgm:prSet phldrT="[テキスト]"/>
      <dgm:spPr/>
      <dgm:t>
        <a:bodyPr/>
        <a:lstStyle/>
        <a:p>
          <a:r>
            <a:rPr lang="ja-JP" altLang="en-US">
              <a:latin typeface="BIZ UDPゴシック" panose="020B0400000000000000" pitchFamily="50" charset="-128"/>
              <a:ea typeface="BIZ UDPゴシック" panose="020B0400000000000000" pitchFamily="50" charset="-128"/>
            </a:rPr>
            <a:t>管理目標の設定とそれを達成するための</a:t>
          </a:r>
          <a:r>
            <a:rPr kumimoji="1" lang="ja-JP" altLang="en-US">
              <a:latin typeface="BIZ UDPゴシック" panose="020B0400000000000000" pitchFamily="50" charset="-128"/>
              <a:ea typeface="BIZ UDPゴシック" panose="020B0400000000000000" pitchFamily="50" charset="-128"/>
            </a:rPr>
            <a:t>漁獲管理規則の開発</a:t>
          </a:r>
          <a:endParaRPr kumimoji="1" lang="en-US" altLang="ja-JP">
            <a:latin typeface="BIZ UDPゴシック" panose="020B0400000000000000" pitchFamily="50" charset="-128"/>
            <a:ea typeface="BIZ UDPゴシック" panose="020B0400000000000000" pitchFamily="50" charset="-128"/>
          </a:endParaRPr>
        </a:p>
        <a:p>
          <a:r>
            <a:rPr kumimoji="1" lang="ja-JP" altLang="en-US">
              <a:latin typeface="BIZ UDPゴシック" panose="020B0400000000000000" pitchFamily="50" charset="-128"/>
              <a:ea typeface="BIZ UDPゴシック" panose="020B0400000000000000" pitchFamily="50" charset="-128"/>
            </a:rPr>
            <a:t>・　特に、</a:t>
          </a:r>
          <a:r>
            <a:rPr lang="ja-JP" altLang="en-US">
              <a:latin typeface="BIZ UDPゴシック" panose="020B0400000000000000" pitchFamily="50" charset="-128"/>
              <a:ea typeface="BIZ UDPゴシック" panose="020B0400000000000000" pitchFamily="50" charset="-128"/>
            </a:rPr>
            <a:t>データ不足の状況下でも</a:t>
          </a:r>
          <a:r>
            <a:rPr lang="en-US" altLang="ja-JP">
              <a:latin typeface="BIZ UDPゴシック" panose="020B0400000000000000" pitchFamily="50" charset="-128"/>
              <a:ea typeface="BIZ UDPゴシック" panose="020B0400000000000000" pitchFamily="50" charset="-128"/>
            </a:rPr>
            <a:t>MSE</a:t>
          </a:r>
          <a:r>
            <a:rPr lang="ja-JP" altLang="en-US">
              <a:latin typeface="BIZ UDPゴシック" panose="020B0400000000000000" pitchFamily="50" charset="-128"/>
              <a:ea typeface="BIZ UDPゴシック" panose="020B0400000000000000" pitchFamily="50" charset="-128"/>
            </a:rPr>
            <a:t>を活用することで、　　　漁獲管理規則の開発は（難しいが）可能</a:t>
          </a:r>
          <a:endParaRPr kumimoji="1" lang="ja-JP" altLang="en-US">
            <a:latin typeface="BIZ UDPゴシック" panose="020B0400000000000000" pitchFamily="50" charset="-128"/>
            <a:ea typeface="BIZ UDPゴシック" panose="020B0400000000000000" pitchFamily="50" charset="-128"/>
          </a:endParaRPr>
        </a:p>
      </dgm:t>
    </dgm:pt>
    <dgm:pt modelId="{2E56FA30-11D8-4BF0-8F49-562767D08701}" type="parTrans" cxnId="{20AC9F56-DB20-4FFC-8B3B-1CE302C10B07}">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C6BB385F-3A3A-41BB-A1A5-5791D5097B19}" type="sibTrans" cxnId="{20AC9F56-DB20-4FFC-8B3B-1CE302C10B07}">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2348479C-8348-45CD-B1DE-C65AE72A0609}">
      <dgm:prSet phldrT="[テキスト]"/>
      <dgm:spPr/>
      <dgm:t>
        <a:bodyPr/>
        <a:lstStyle/>
        <a:p>
          <a:r>
            <a:rPr kumimoji="1" lang="ja-JP" altLang="en-US">
              <a:latin typeface="BIZ UDPゴシック" panose="020B0400000000000000" pitchFamily="50" charset="-128"/>
              <a:ea typeface="BIZ UDPゴシック" panose="020B0400000000000000" pitchFamily="50" charset="-128"/>
            </a:rPr>
            <a:t>様々な組織間・ステークホルダー間の連携</a:t>
          </a:r>
        </a:p>
      </dgm:t>
    </dgm:pt>
    <dgm:pt modelId="{EE2229A8-8F26-497B-B566-1223A673FED5}" type="parTrans" cxnId="{ADABB305-3715-4D71-AF47-03FACDAF077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6346188B-0281-4FE7-B972-5CBB1E7DA21F}" type="sibTrans" cxnId="{ADABB305-3715-4D71-AF47-03FACDAF077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338BC4AD-5D52-4558-B758-1DCD1F686BA8}">
      <dgm:prSet phldrT="[テキスト]"/>
      <dgm:spPr/>
      <dgm:t>
        <a:bodyPr/>
        <a:lstStyle/>
        <a:p>
          <a:r>
            <a:rPr kumimoji="1" lang="ja-JP" altLang="en-US">
              <a:latin typeface="BIZ UDPゴシック" panose="020B0400000000000000" pitchFamily="50" charset="-128"/>
              <a:ea typeface="BIZ UDPゴシック" panose="020B0400000000000000" pitchFamily="50" charset="-128"/>
            </a:rPr>
            <a:t>継続的なデータ収集</a:t>
          </a:r>
        </a:p>
      </dgm:t>
    </dgm:pt>
    <dgm:pt modelId="{1DDF5B78-08F8-43B2-8E98-BD9D2A366908}" type="parTrans" cxnId="{C5E8B627-3D69-491D-AF29-468B175F3529}">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B48DCD52-B399-4E43-8CC7-DF14FB1E0025}" type="sibTrans" cxnId="{C5E8B627-3D69-491D-AF29-468B175F3529}">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C0A163BD-40F2-46D4-8E67-76F2429F67CA}">
      <dgm:prSet phldrT="[テキスト]"/>
      <dgm:spPr/>
      <dgm:t>
        <a:bodyPr/>
        <a:lstStyle/>
        <a:p>
          <a:r>
            <a:rPr lang="ja-JP" altLang="en-US">
              <a:latin typeface="BIZ UDPゴシック" panose="020B0400000000000000" pitchFamily="50" charset="-128"/>
              <a:ea typeface="BIZ UDPゴシック" panose="020B0400000000000000" pitchFamily="50" charset="-128"/>
            </a:rPr>
            <a:t>不確実性の評価</a:t>
          </a:r>
          <a:endParaRPr kumimoji="1" lang="ja-JP" altLang="en-US">
            <a:latin typeface="BIZ UDPゴシック" panose="020B0400000000000000" pitchFamily="50" charset="-128"/>
            <a:ea typeface="BIZ UDPゴシック" panose="020B0400000000000000" pitchFamily="50" charset="-128"/>
          </a:endParaRPr>
        </a:p>
      </dgm:t>
    </dgm:pt>
    <dgm:pt modelId="{E31E265B-2E5E-48B6-98CE-CB58235AA70F}" type="parTrans" cxnId="{CF4FA451-3FB6-43E6-B8F6-9A71B24DCC5F}">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9BBDF78E-71EA-4E17-AF27-675D358222D5}" type="sibTrans" cxnId="{CF4FA451-3FB6-43E6-B8F6-9A71B24DCC5F}">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0774A3ED-2B48-45BD-A06E-0BF9D10FFA24}" type="pres">
      <dgm:prSet presAssocID="{F3CA802D-CA37-4A0E-9927-7ADC423520A1}" presName="Name0" presStyleCnt="0">
        <dgm:presLayoutVars>
          <dgm:chPref val="1"/>
          <dgm:dir/>
          <dgm:animOne val="branch"/>
          <dgm:animLvl val="lvl"/>
          <dgm:resizeHandles/>
        </dgm:presLayoutVars>
      </dgm:prSet>
      <dgm:spPr/>
    </dgm:pt>
    <dgm:pt modelId="{30795BFF-E880-4825-82DC-F6A760756535}" type="pres">
      <dgm:prSet presAssocID="{930B0450-F997-4236-B26B-0C6554111520}" presName="vertOne" presStyleCnt="0"/>
      <dgm:spPr/>
    </dgm:pt>
    <dgm:pt modelId="{8B85A2F9-3C3A-4162-A66F-654322EF2AFD}" type="pres">
      <dgm:prSet presAssocID="{930B0450-F997-4236-B26B-0C6554111520}" presName="txOne" presStyleLbl="node0" presStyleIdx="0" presStyleCnt="1" custLinFactY="61504" custLinFactNeighborX="-1041" custLinFactNeighborY="100000">
        <dgm:presLayoutVars>
          <dgm:chPref val="3"/>
        </dgm:presLayoutVars>
      </dgm:prSet>
      <dgm:spPr/>
    </dgm:pt>
    <dgm:pt modelId="{D0DBB664-4FD4-4EDC-95BD-F12B5A2602AF}" type="pres">
      <dgm:prSet presAssocID="{930B0450-F997-4236-B26B-0C6554111520}" presName="parTransOne" presStyleCnt="0"/>
      <dgm:spPr/>
    </dgm:pt>
    <dgm:pt modelId="{2729ACAF-5DF0-4C5C-80B2-EFB3434F20A5}" type="pres">
      <dgm:prSet presAssocID="{930B0450-F997-4236-B26B-0C6554111520}" presName="horzOne" presStyleCnt="0"/>
      <dgm:spPr/>
    </dgm:pt>
    <dgm:pt modelId="{C15C1C0E-F38F-4A4F-AE4C-102793BAFC00}" type="pres">
      <dgm:prSet presAssocID="{2348479C-8348-45CD-B1DE-C65AE72A0609}" presName="vertTwo" presStyleCnt="0"/>
      <dgm:spPr/>
    </dgm:pt>
    <dgm:pt modelId="{7A0AD2E4-F38F-47E4-BCE2-A06A84E8C614}" type="pres">
      <dgm:prSet presAssocID="{2348479C-8348-45CD-B1DE-C65AE72A0609}" presName="txTwo" presStyleLbl="node2" presStyleIdx="0" presStyleCnt="1" custScaleX="100094" custScaleY="43428" custLinFactY="67318" custLinFactNeighborX="235" custLinFactNeighborY="100000">
        <dgm:presLayoutVars>
          <dgm:chPref val="3"/>
        </dgm:presLayoutVars>
      </dgm:prSet>
      <dgm:spPr/>
    </dgm:pt>
    <dgm:pt modelId="{4AD05E47-6319-408F-B61C-110985EDC502}" type="pres">
      <dgm:prSet presAssocID="{2348479C-8348-45CD-B1DE-C65AE72A0609}" presName="parTransTwo" presStyleCnt="0"/>
      <dgm:spPr/>
    </dgm:pt>
    <dgm:pt modelId="{D48A3313-C8C1-4222-BBA9-69CCD48DBC5D}" type="pres">
      <dgm:prSet presAssocID="{2348479C-8348-45CD-B1DE-C65AE72A0609}" presName="horzTwo" presStyleCnt="0"/>
      <dgm:spPr/>
    </dgm:pt>
    <dgm:pt modelId="{E629B96C-5184-4AA0-84E6-DA06CCCF6F57}" type="pres">
      <dgm:prSet presAssocID="{338BC4AD-5D52-4558-B758-1DCD1F686BA8}" presName="vertThree" presStyleCnt="0"/>
      <dgm:spPr/>
    </dgm:pt>
    <dgm:pt modelId="{BDDBDF49-A9CF-4456-8D82-C650312C2405}" type="pres">
      <dgm:prSet presAssocID="{338BC4AD-5D52-4558-B758-1DCD1F686BA8}" presName="txThree" presStyleLbl="node3" presStyleIdx="0" presStyleCnt="2" custScaleY="47081" custLinFactY="-54157" custLinFactNeighborX="-31" custLinFactNeighborY="-100000">
        <dgm:presLayoutVars>
          <dgm:chPref val="3"/>
        </dgm:presLayoutVars>
      </dgm:prSet>
      <dgm:spPr/>
    </dgm:pt>
    <dgm:pt modelId="{9EF3820F-2A39-405F-A5EA-57EE7B392B9A}" type="pres">
      <dgm:prSet presAssocID="{338BC4AD-5D52-4558-B758-1DCD1F686BA8}" presName="horzThree" presStyleCnt="0"/>
      <dgm:spPr/>
    </dgm:pt>
    <dgm:pt modelId="{3E3E94DE-311A-4B6A-A6B5-213119CB81DE}" type="pres">
      <dgm:prSet presAssocID="{B48DCD52-B399-4E43-8CC7-DF14FB1E0025}" presName="sibSpaceThree" presStyleCnt="0"/>
      <dgm:spPr/>
    </dgm:pt>
    <dgm:pt modelId="{D9FF36B5-95D8-480A-8237-B6EC85209533}" type="pres">
      <dgm:prSet presAssocID="{C0A163BD-40F2-46D4-8E67-76F2429F67CA}" presName="vertThree" presStyleCnt="0"/>
      <dgm:spPr/>
    </dgm:pt>
    <dgm:pt modelId="{1B4D6182-F207-4969-AF76-0A23DBF40200}" type="pres">
      <dgm:prSet presAssocID="{C0A163BD-40F2-46D4-8E67-76F2429F67CA}" presName="txThree" presStyleLbl="node3" presStyleIdx="1" presStyleCnt="2" custScaleY="53414" custLinFactY="-56995" custLinFactNeighborX="-1958" custLinFactNeighborY="-100000">
        <dgm:presLayoutVars>
          <dgm:chPref val="3"/>
        </dgm:presLayoutVars>
      </dgm:prSet>
      <dgm:spPr/>
    </dgm:pt>
    <dgm:pt modelId="{CF675024-58C1-4A3D-A26E-4C3FEAE05797}" type="pres">
      <dgm:prSet presAssocID="{C0A163BD-40F2-46D4-8E67-76F2429F67CA}" presName="horzThree" presStyleCnt="0"/>
      <dgm:spPr/>
    </dgm:pt>
  </dgm:ptLst>
  <dgm:cxnLst>
    <dgm:cxn modelId="{ADABB305-3715-4D71-AF47-03FACDAF0778}" srcId="{930B0450-F997-4236-B26B-0C6554111520}" destId="{2348479C-8348-45CD-B1DE-C65AE72A0609}" srcOrd="0" destOrd="0" parTransId="{EE2229A8-8F26-497B-B566-1223A673FED5}" sibTransId="{6346188B-0281-4FE7-B972-5CBB1E7DA21F}"/>
    <dgm:cxn modelId="{C5E8B627-3D69-491D-AF29-468B175F3529}" srcId="{2348479C-8348-45CD-B1DE-C65AE72A0609}" destId="{338BC4AD-5D52-4558-B758-1DCD1F686BA8}" srcOrd="0" destOrd="0" parTransId="{1DDF5B78-08F8-43B2-8E98-BD9D2A366908}" sibTransId="{B48DCD52-B399-4E43-8CC7-DF14FB1E0025}"/>
    <dgm:cxn modelId="{2DD1512B-5B10-44EC-89F7-F9E1CD531D75}" type="presOf" srcId="{930B0450-F997-4236-B26B-0C6554111520}" destId="{8B85A2F9-3C3A-4162-A66F-654322EF2AFD}" srcOrd="0" destOrd="0" presId="urn:microsoft.com/office/officeart/2005/8/layout/hierarchy4"/>
    <dgm:cxn modelId="{55633D3B-1484-409E-8449-38D89062E147}" type="presOf" srcId="{F3CA802D-CA37-4A0E-9927-7ADC423520A1}" destId="{0774A3ED-2B48-45BD-A06E-0BF9D10FFA24}" srcOrd="0" destOrd="0" presId="urn:microsoft.com/office/officeart/2005/8/layout/hierarchy4"/>
    <dgm:cxn modelId="{12289862-E153-4DBF-A15A-14E9BC3B9B2F}" type="presOf" srcId="{2348479C-8348-45CD-B1DE-C65AE72A0609}" destId="{7A0AD2E4-F38F-47E4-BCE2-A06A84E8C614}" srcOrd="0" destOrd="0" presId="urn:microsoft.com/office/officeart/2005/8/layout/hierarchy4"/>
    <dgm:cxn modelId="{CF4FA451-3FB6-43E6-B8F6-9A71B24DCC5F}" srcId="{2348479C-8348-45CD-B1DE-C65AE72A0609}" destId="{C0A163BD-40F2-46D4-8E67-76F2429F67CA}" srcOrd="1" destOrd="0" parTransId="{E31E265B-2E5E-48B6-98CE-CB58235AA70F}" sibTransId="{9BBDF78E-71EA-4E17-AF27-675D358222D5}"/>
    <dgm:cxn modelId="{20AC9F56-DB20-4FFC-8B3B-1CE302C10B07}" srcId="{F3CA802D-CA37-4A0E-9927-7ADC423520A1}" destId="{930B0450-F997-4236-B26B-0C6554111520}" srcOrd="0" destOrd="0" parTransId="{2E56FA30-11D8-4BF0-8F49-562767D08701}" sibTransId="{C6BB385F-3A3A-41BB-A1A5-5791D5097B19}"/>
    <dgm:cxn modelId="{CCEA48DD-F318-4974-9B2D-3D89C93C99EC}" type="presOf" srcId="{C0A163BD-40F2-46D4-8E67-76F2429F67CA}" destId="{1B4D6182-F207-4969-AF76-0A23DBF40200}" srcOrd="0" destOrd="0" presId="urn:microsoft.com/office/officeart/2005/8/layout/hierarchy4"/>
    <dgm:cxn modelId="{295A5DEA-70C0-4A89-BDD9-D1CA697238B8}" type="presOf" srcId="{338BC4AD-5D52-4558-B758-1DCD1F686BA8}" destId="{BDDBDF49-A9CF-4456-8D82-C650312C2405}" srcOrd="0" destOrd="0" presId="urn:microsoft.com/office/officeart/2005/8/layout/hierarchy4"/>
    <dgm:cxn modelId="{80292FF8-D75A-4BDA-BE65-1CC725EB4CC2}" type="presParOf" srcId="{0774A3ED-2B48-45BD-A06E-0BF9D10FFA24}" destId="{30795BFF-E880-4825-82DC-F6A760756535}" srcOrd="0" destOrd="0" presId="urn:microsoft.com/office/officeart/2005/8/layout/hierarchy4"/>
    <dgm:cxn modelId="{98537ABD-F3E0-4CCF-B140-2A033A5AD969}" type="presParOf" srcId="{30795BFF-E880-4825-82DC-F6A760756535}" destId="{8B85A2F9-3C3A-4162-A66F-654322EF2AFD}" srcOrd="0" destOrd="0" presId="urn:microsoft.com/office/officeart/2005/8/layout/hierarchy4"/>
    <dgm:cxn modelId="{91142CB0-5218-4661-B278-7541A6412948}" type="presParOf" srcId="{30795BFF-E880-4825-82DC-F6A760756535}" destId="{D0DBB664-4FD4-4EDC-95BD-F12B5A2602AF}" srcOrd="1" destOrd="0" presId="urn:microsoft.com/office/officeart/2005/8/layout/hierarchy4"/>
    <dgm:cxn modelId="{650EF0CD-5733-4167-A079-6094571212CA}" type="presParOf" srcId="{30795BFF-E880-4825-82DC-F6A760756535}" destId="{2729ACAF-5DF0-4C5C-80B2-EFB3434F20A5}" srcOrd="2" destOrd="0" presId="urn:microsoft.com/office/officeart/2005/8/layout/hierarchy4"/>
    <dgm:cxn modelId="{8B1C9747-C3DD-4F12-979F-DE703A6980D7}" type="presParOf" srcId="{2729ACAF-5DF0-4C5C-80B2-EFB3434F20A5}" destId="{C15C1C0E-F38F-4A4F-AE4C-102793BAFC00}" srcOrd="0" destOrd="0" presId="urn:microsoft.com/office/officeart/2005/8/layout/hierarchy4"/>
    <dgm:cxn modelId="{913EEAE9-86D1-4C96-A207-04185DE00C2E}" type="presParOf" srcId="{C15C1C0E-F38F-4A4F-AE4C-102793BAFC00}" destId="{7A0AD2E4-F38F-47E4-BCE2-A06A84E8C614}" srcOrd="0" destOrd="0" presId="urn:microsoft.com/office/officeart/2005/8/layout/hierarchy4"/>
    <dgm:cxn modelId="{C5776F94-5E71-4416-BF57-EF2C4F306A7B}" type="presParOf" srcId="{C15C1C0E-F38F-4A4F-AE4C-102793BAFC00}" destId="{4AD05E47-6319-408F-B61C-110985EDC502}" srcOrd="1" destOrd="0" presId="urn:microsoft.com/office/officeart/2005/8/layout/hierarchy4"/>
    <dgm:cxn modelId="{90C6F380-6B85-49D4-8F2E-AB760097BFE0}" type="presParOf" srcId="{C15C1C0E-F38F-4A4F-AE4C-102793BAFC00}" destId="{D48A3313-C8C1-4222-BBA9-69CCD48DBC5D}" srcOrd="2" destOrd="0" presId="urn:microsoft.com/office/officeart/2005/8/layout/hierarchy4"/>
    <dgm:cxn modelId="{9AAFAE8D-C60D-4A62-9EBB-1E0528F46E08}" type="presParOf" srcId="{D48A3313-C8C1-4222-BBA9-69CCD48DBC5D}" destId="{E629B96C-5184-4AA0-84E6-DA06CCCF6F57}" srcOrd="0" destOrd="0" presId="urn:microsoft.com/office/officeart/2005/8/layout/hierarchy4"/>
    <dgm:cxn modelId="{1631CA07-2324-4D17-9057-B50A715F2660}" type="presParOf" srcId="{E629B96C-5184-4AA0-84E6-DA06CCCF6F57}" destId="{BDDBDF49-A9CF-4456-8D82-C650312C2405}" srcOrd="0" destOrd="0" presId="urn:microsoft.com/office/officeart/2005/8/layout/hierarchy4"/>
    <dgm:cxn modelId="{D37E4227-1FE4-45A1-91F7-25182BB2A569}" type="presParOf" srcId="{E629B96C-5184-4AA0-84E6-DA06CCCF6F57}" destId="{9EF3820F-2A39-405F-A5EA-57EE7B392B9A}" srcOrd="1" destOrd="0" presId="urn:microsoft.com/office/officeart/2005/8/layout/hierarchy4"/>
    <dgm:cxn modelId="{7E6E2E39-6AFF-41A5-8FC1-C1C3352A7D6E}" type="presParOf" srcId="{D48A3313-C8C1-4222-BBA9-69CCD48DBC5D}" destId="{3E3E94DE-311A-4B6A-A6B5-213119CB81DE}" srcOrd="1" destOrd="0" presId="urn:microsoft.com/office/officeart/2005/8/layout/hierarchy4"/>
    <dgm:cxn modelId="{1097CF5C-7F05-4A2E-83B0-476D0FDB7ECF}" type="presParOf" srcId="{D48A3313-C8C1-4222-BBA9-69CCD48DBC5D}" destId="{D9FF36B5-95D8-480A-8237-B6EC85209533}" srcOrd="2" destOrd="0" presId="urn:microsoft.com/office/officeart/2005/8/layout/hierarchy4"/>
    <dgm:cxn modelId="{3EB9012F-AF25-4380-B870-07452ECD8E9D}" type="presParOf" srcId="{D9FF36B5-95D8-480A-8237-B6EC85209533}" destId="{1B4D6182-F207-4969-AF76-0A23DBF40200}" srcOrd="0" destOrd="0" presId="urn:microsoft.com/office/officeart/2005/8/layout/hierarchy4"/>
    <dgm:cxn modelId="{9AA2E3C8-3EA5-459D-B794-8F7C60AD177B}" type="presParOf" srcId="{D9FF36B5-95D8-480A-8237-B6EC85209533}" destId="{CF675024-58C1-4A3D-A26E-4C3FEAE0579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5A2F9-3C3A-4162-A66F-654322EF2AFD}">
      <dsp:nvSpPr>
        <dsp:cNvPr id="0" name=""/>
        <dsp:cNvSpPr/>
      </dsp:nvSpPr>
      <dsp:spPr>
        <a:xfrm>
          <a:off x="0" y="1577653"/>
          <a:ext cx="11310349" cy="2103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ja-JP" altLang="en-US" sz="3200" kern="1200">
              <a:latin typeface="BIZ UDPゴシック" panose="020B0400000000000000" pitchFamily="50" charset="-128"/>
              <a:ea typeface="BIZ UDPゴシック" panose="020B0400000000000000" pitchFamily="50" charset="-128"/>
            </a:rPr>
            <a:t>管理目標の設定とそれを達成するための</a:t>
          </a:r>
          <a:r>
            <a:rPr kumimoji="1" lang="ja-JP" altLang="en-US" sz="3200" kern="1200">
              <a:latin typeface="BIZ UDPゴシック" panose="020B0400000000000000" pitchFamily="50" charset="-128"/>
              <a:ea typeface="BIZ UDPゴシック" panose="020B0400000000000000" pitchFamily="50" charset="-128"/>
            </a:rPr>
            <a:t>漁獲管理規則の開発</a:t>
          </a:r>
          <a:endParaRPr kumimoji="1" lang="en-US" altLang="ja-JP" sz="3200" kern="1200">
            <a:latin typeface="BIZ UDPゴシック" panose="020B0400000000000000" pitchFamily="50" charset="-128"/>
            <a:ea typeface="BIZ UDPゴシック" panose="020B0400000000000000" pitchFamily="50" charset="-128"/>
          </a:endParaRPr>
        </a:p>
        <a:p>
          <a:pPr marL="0" lvl="0" indent="0" algn="ctr" defTabSz="1422400">
            <a:lnSpc>
              <a:spcPct val="90000"/>
            </a:lnSpc>
            <a:spcBef>
              <a:spcPct val="0"/>
            </a:spcBef>
            <a:spcAft>
              <a:spcPct val="35000"/>
            </a:spcAft>
            <a:buNone/>
          </a:pPr>
          <a:r>
            <a:rPr kumimoji="1" lang="ja-JP" altLang="en-US" sz="3200" kern="1200">
              <a:latin typeface="BIZ UDPゴシック" panose="020B0400000000000000" pitchFamily="50" charset="-128"/>
              <a:ea typeface="BIZ UDPゴシック" panose="020B0400000000000000" pitchFamily="50" charset="-128"/>
            </a:rPr>
            <a:t>・　特に、</a:t>
          </a:r>
          <a:r>
            <a:rPr lang="ja-JP" altLang="en-US" sz="3200" kern="1200">
              <a:latin typeface="BIZ UDPゴシック" panose="020B0400000000000000" pitchFamily="50" charset="-128"/>
              <a:ea typeface="BIZ UDPゴシック" panose="020B0400000000000000" pitchFamily="50" charset="-128"/>
            </a:rPr>
            <a:t>データ不足の状況下でも</a:t>
          </a:r>
          <a:r>
            <a:rPr lang="en-US" altLang="ja-JP" sz="3200" kern="1200">
              <a:latin typeface="BIZ UDPゴシック" panose="020B0400000000000000" pitchFamily="50" charset="-128"/>
              <a:ea typeface="BIZ UDPゴシック" panose="020B0400000000000000" pitchFamily="50" charset="-128"/>
            </a:rPr>
            <a:t>MSE</a:t>
          </a:r>
          <a:r>
            <a:rPr lang="ja-JP" altLang="en-US" sz="3200" kern="1200">
              <a:latin typeface="BIZ UDPゴシック" panose="020B0400000000000000" pitchFamily="50" charset="-128"/>
              <a:ea typeface="BIZ UDPゴシック" panose="020B0400000000000000" pitchFamily="50" charset="-128"/>
            </a:rPr>
            <a:t>を活用することで、　　　漁獲管理規則の開発は（難しいが）可能</a:t>
          </a:r>
          <a:endParaRPr kumimoji="1" lang="ja-JP" altLang="en-US" sz="3200" kern="1200">
            <a:latin typeface="BIZ UDPゴシック" panose="020B0400000000000000" pitchFamily="50" charset="-128"/>
            <a:ea typeface="BIZ UDPゴシック" panose="020B0400000000000000" pitchFamily="50" charset="-128"/>
          </a:endParaRPr>
        </a:p>
      </dsp:txBody>
      <dsp:txXfrm>
        <a:off x="61614" y="1639267"/>
        <a:ext cx="11187121" cy="1980434"/>
      </dsp:txXfrm>
    </dsp:sp>
    <dsp:sp modelId="{7A0AD2E4-F38F-47E4-BCE2-A06A84E8C614}">
      <dsp:nvSpPr>
        <dsp:cNvPr id="0" name=""/>
        <dsp:cNvSpPr/>
      </dsp:nvSpPr>
      <dsp:spPr>
        <a:xfrm>
          <a:off x="33338" y="3794946"/>
          <a:ext cx="11288269" cy="91357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a:latin typeface="BIZ UDPゴシック" panose="020B0400000000000000" pitchFamily="50" charset="-128"/>
              <a:ea typeface="BIZ UDPゴシック" panose="020B0400000000000000" pitchFamily="50" charset="-128"/>
            </a:rPr>
            <a:t>様々な組織間・ステークホルダー間の連携</a:t>
          </a:r>
        </a:p>
      </dsp:txBody>
      <dsp:txXfrm>
        <a:off x="60096" y="3821704"/>
        <a:ext cx="11234753" cy="860062"/>
      </dsp:txXfrm>
    </dsp:sp>
    <dsp:sp modelId="{BDDBDF49-A9CF-4456-8D82-C650312C2405}">
      <dsp:nvSpPr>
        <dsp:cNvPr id="0" name=""/>
        <dsp:cNvSpPr/>
      </dsp:nvSpPr>
      <dsp:spPr>
        <a:xfrm>
          <a:off x="20257" y="341376"/>
          <a:ext cx="5522854" cy="9904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a:latin typeface="BIZ UDPゴシック" panose="020B0400000000000000" pitchFamily="50" charset="-128"/>
              <a:ea typeface="BIZ UDPゴシック" panose="020B0400000000000000" pitchFamily="50" charset="-128"/>
            </a:rPr>
            <a:t>継続的なデータ収集</a:t>
          </a:r>
        </a:p>
      </dsp:txBody>
      <dsp:txXfrm>
        <a:off x="49266" y="370385"/>
        <a:ext cx="5464836" cy="932407"/>
      </dsp:txXfrm>
    </dsp:sp>
    <dsp:sp modelId="{1B4D6182-F207-4969-AF76-0A23DBF40200}">
      <dsp:nvSpPr>
        <dsp:cNvPr id="0" name=""/>
        <dsp:cNvSpPr/>
      </dsp:nvSpPr>
      <dsp:spPr>
        <a:xfrm>
          <a:off x="5668646" y="281674"/>
          <a:ext cx="5522854" cy="112365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ja-JP" altLang="en-US" sz="3200" kern="1200">
              <a:latin typeface="BIZ UDPゴシック" panose="020B0400000000000000" pitchFamily="50" charset="-128"/>
              <a:ea typeface="BIZ UDPゴシック" panose="020B0400000000000000" pitchFamily="50" charset="-128"/>
            </a:rPr>
            <a:t>不確実性の評価</a:t>
          </a:r>
          <a:endParaRPr kumimoji="1" lang="ja-JP" altLang="en-US" sz="3200" kern="1200">
            <a:latin typeface="BIZ UDPゴシック" panose="020B0400000000000000" pitchFamily="50" charset="-128"/>
            <a:ea typeface="BIZ UDPゴシック" panose="020B0400000000000000" pitchFamily="50" charset="-128"/>
          </a:endParaRPr>
        </a:p>
      </dsp:txBody>
      <dsp:txXfrm>
        <a:off x="5701557" y="314585"/>
        <a:ext cx="5457032" cy="10578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5771E7B-0191-804D-4453-2833F6D1D25A}"/>
              </a:ext>
            </a:extLst>
          </p:cNvPr>
          <p:cNvSpPr>
            <a:spLocks noGrp="1"/>
          </p:cNvSpPr>
          <p:nvPr>
            <p:ph type="hdr" sz="quarter"/>
          </p:nvPr>
        </p:nvSpPr>
        <p:spPr>
          <a:xfrm>
            <a:off x="0" y="0"/>
            <a:ext cx="4434999" cy="356437"/>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a:extLst>
              <a:ext uri="{FF2B5EF4-FFF2-40B4-BE49-F238E27FC236}">
                <a16:creationId xmlns:a16="http://schemas.microsoft.com/office/drawing/2014/main" id="{A3135659-03CC-F1AB-4D80-E4F217CAFB62}"/>
              </a:ext>
            </a:extLst>
          </p:cNvPr>
          <p:cNvSpPr>
            <a:spLocks noGrp="1"/>
          </p:cNvSpPr>
          <p:nvPr>
            <p:ph type="dt" sz="quarter" idx="1"/>
          </p:nvPr>
        </p:nvSpPr>
        <p:spPr>
          <a:xfrm>
            <a:off x="5797246" y="0"/>
            <a:ext cx="4434999" cy="356437"/>
          </a:xfrm>
          <a:prstGeom prst="rect">
            <a:avLst/>
          </a:prstGeom>
        </p:spPr>
        <p:txBody>
          <a:bodyPr vert="horz" lIns="99075" tIns="49538" rIns="99075" bIns="49538" rtlCol="0"/>
          <a:lstStyle>
            <a:lvl1pPr algn="r">
              <a:defRPr sz="1300"/>
            </a:lvl1pPr>
          </a:lstStyle>
          <a:p>
            <a:fld id="{0403B658-21B3-491F-8853-91E716AA9A85}" type="datetimeFigureOut">
              <a:rPr kumimoji="1" lang="ja-JP" altLang="en-US" smtClean="0"/>
              <a:t>2024/12/11</a:t>
            </a:fld>
            <a:endParaRPr kumimoji="1" lang="ja-JP" altLang="en-US"/>
          </a:p>
        </p:txBody>
      </p:sp>
      <p:sp>
        <p:nvSpPr>
          <p:cNvPr id="4" name="フッター プレースホルダー 3">
            <a:extLst>
              <a:ext uri="{FF2B5EF4-FFF2-40B4-BE49-F238E27FC236}">
                <a16:creationId xmlns:a16="http://schemas.microsoft.com/office/drawing/2014/main" id="{6B12F32F-41C5-0456-A33E-D8C90130FAEE}"/>
              </a:ext>
            </a:extLst>
          </p:cNvPr>
          <p:cNvSpPr>
            <a:spLocks noGrp="1"/>
          </p:cNvSpPr>
          <p:nvPr>
            <p:ph type="ftr" sz="quarter" idx="2"/>
          </p:nvPr>
        </p:nvSpPr>
        <p:spPr>
          <a:xfrm>
            <a:off x="0" y="6747628"/>
            <a:ext cx="4434999" cy="356436"/>
          </a:xfrm>
          <a:prstGeom prst="rect">
            <a:avLst/>
          </a:prstGeom>
        </p:spPr>
        <p:txBody>
          <a:bodyPr vert="horz" lIns="99075" tIns="49538" rIns="99075" bIns="49538" rtlCol="0" anchor="b"/>
          <a:lstStyle>
            <a:lvl1pPr algn="l">
              <a:defRPr sz="1300"/>
            </a:lvl1pPr>
          </a:lstStyle>
          <a:p>
            <a:endParaRPr kumimoji="1" lang="ja-JP" altLang="en-US"/>
          </a:p>
        </p:txBody>
      </p:sp>
      <p:sp>
        <p:nvSpPr>
          <p:cNvPr id="5" name="スライド番号プレースホルダー 4">
            <a:extLst>
              <a:ext uri="{FF2B5EF4-FFF2-40B4-BE49-F238E27FC236}">
                <a16:creationId xmlns:a16="http://schemas.microsoft.com/office/drawing/2014/main" id="{797B8575-4715-33CB-E640-190D6872319B}"/>
              </a:ext>
            </a:extLst>
          </p:cNvPr>
          <p:cNvSpPr>
            <a:spLocks noGrp="1"/>
          </p:cNvSpPr>
          <p:nvPr>
            <p:ph type="sldNum" sz="quarter" idx="3"/>
          </p:nvPr>
        </p:nvSpPr>
        <p:spPr>
          <a:xfrm>
            <a:off x="5797246" y="6747628"/>
            <a:ext cx="4434999" cy="356436"/>
          </a:xfrm>
          <a:prstGeom prst="rect">
            <a:avLst/>
          </a:prstGeom>
        </p:spPr>
        <p:txBody>
          <a:bodyPr vert="horz" lIns="99075" tIns="49538" rIns="99075" bIns="49538" rtlCol="0" anchor="b"/>
          <a:lstStyle>
            <a:lvl1pPr algn="r">
              <a:defRPr sz="1300"/>
            </a:lvl1pPr>
          </a:lstStyle>
          <a:p>
            <a:fld id="{94F3C325-8314-4204-9407-B2594596B055}" type="slidenum">
              <a:rPr kumimoji="1" lang="ja-JP" altLang="en-US" smtClean="0"/>
              <a:t>‹#›</a:t>
            </a:fld>
            <a:endParaRPr kumimoji="1" lang="ja-JP" altLang="en-US"/>
          </a:p>
        </p:txBody>
      </p:sp>
    </p:spTree>
    <p:extLst>
      <p:ext uri="{BB962C8B-B14F-4D97-AF65-F5344CB8AC3E}">
        <p14:creationId xmlns:p14="http://schemas.microsoft.com/office/powerpoint/2010/main" val="337020508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2:55:34.928"/>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148 3174,'-1'0,"1"-1,-1 1,0-1,0 1,1-1,-1 1,0-1,1 1,-1-1,0 0,1 1,-1-1,1 0,-1 0,1 1,0-1,-1 0,1 0,0 0,0 0,-1 1,1-1,0 0,0 0,0 0,0 0,0 0,0 0,0 1,0-1,0 0,1 0,-1 0,0 0,1 1,-1-1,0 0,2-1,10-36,6 6,1 0,2 1,36-42,-21 28,-30 38,0 0,0 0,1 1,0 0,1 1,-1-1,1 2,0-1,0 1,16-6,-9 3,-3 1,-1-1,1 0,-2-1,1-1,12-12,-15 13,0 1,0 0,1 0,0 0,0 1,1 1,-1-1,1 2,12-5,25 0,0 1,1 3,0 2,0 2,49 5,17-1,-112-3,30 0,53 6,-72-4,0 1,-1 0,0 1,1 0,-2 1,1 1,13 7,31 24,-30-20,1 0,47 21,-33-19,0 2,37 26,-60-35,-3-4,0-1,0 0,1-1,0-1,30 6,-6-4,50 3,280-10,-354-2,1 0,0-1,-1-1,1-1,-1 0,26-13,-3-1,51-36,-80 50,1 1,0 0,-1 1,1 0,1 0,-1 1,0 1,1 0,-1 0,0 1,1 1,15 2,-9-2,0 0,0-1,29-4,-15-3,9-1,41-13,-69 16,0 0,0 0,0-2,0 0,-1 0,21-17,47-44,-3-4,93-113,-158 168,-2 0,0-1,-1 0,-1 0,9-28,18-41,-7 27,-19 39,1 0,1 0,19-26,5-2,-12 16,1 1,1 1,35-32,-51 55,0 0,0 1,0 1,1-1,0 2,1-1,-1 1,1 1,0 0,0 1,0 0,0 0,1 1,-1 1,19-1,237 6,-232 2,1 1,-1 2,-1 2,0 1,51 25,-56-25,23 9,-28-12,-1 1,1 1,25 17,-41-24,0 1,1-1,-1-1,1 1,0-1,0-1,0 0,0 0,17 0,11-1,44-4,-16 0,49 5,101-4,-203 1,0-1,0 0,-1-1,1-1,0 0,-1 0,0-1,13-7,4-6,42-34,-37 26,-20 17,1 1,0 1,0 0,0 0,1 2,0 0,22-5,30-10,-56 15,-1-1,1 0,-1-1,0 0,-1 0,0-1,11-12,-9 9,1 0,1 1,20-13,421-237,-390 226,-38 21,0-1,-1-1,-1-1,43-38,-22 14,87-61,10-7,-96 71,1 1,2 2,60-30,-94 57,0 1,28-7,-29 9,0-1,0 0,0 0,13-9,-3 1,2 1,26-9,30-14,103-57,-168 81,0 0,0-2,-1 1,17-20,-16 15,1 1,38-26,80-39,-38 29,-26 15,-52 27,1 1,41-13,-40 16,1-2,31-16,9-12,-27 14,0 3,65-26,-60 25,-35 16,-1 1,1 0,-1 0,1 0,0 1,0 0,1 0,-1 1,0-1,10 0,-14 3,-1-1,1 1,-1-1,1 1,-1-1,0 1,1 0,-1-1,0 1,1 0,-1 0,0 0,0 0,0 0,0 0,0 1,0-1,0 0,0 1,0-1,-1 0,1 1,0-1,-1 1,1-1,-1 1,0-1,1 1,-1-1,0 1,0 1,-1 61,-1-39,18 173,-17 3298,2-3478,1-1,1 1,8 29,-6-27,-1 0,3 28,-6-40,0 0,-1 1,0-1,0 1,-1-1,-2 15,3-22,-1 1,1-1,-1 0,1 0,-1 0,0 1,1-1,-1 0,0 0,0 0,0 0,0 0,0 0,0 0,0-1,0 1,0 0,0 0,0-1,0 1,-1-1,1 1,0-1,0 0,-1 1,1-1,0 0,-1 0,1 0,0 0,-1 0,1 0,0 0,-1 0,1 0,0-1,-1 1,1-1,0 1,0-1,0 1,-1-1,-1-1,-7-3,1 0,-1-1,1 0,0-1,0 1,1-2,-12-11,-48-66,57 70,-29-46,28 41,0 0,-29-32,-9-8,35 40,0 2,-1 0,-22-18,26 28,-1 1,0 0,0 1,0 0,-1 1,0 1,-18-4,-24-8,-42-10,63 18,-41-15,51 15,0 2,0 1,-1 1,1 1,-33 0,30 2,0-1,1-1,0-1,-35-11,-200-72,244 79,0 0,0-1,1-1,0-1,-24-21,-33-19,15 13,48 28,-1 2,0 0,-1 0,0 1,0 0,-1 2,0-1,0 1,0 1,-26-4,22 6,1 0,-30-10,31 7,-1 1,0 1,-21-2,31 5,1 0,-1 0,1 0,-1 0,0 1,1 0,-1 1,-9 3,14-4,0 0,0 1,0-1,0 1,0-1,0 1,0 0,1 0,-1 0,1 0,-1 0,1 0,0 0,-1 1,1-1,0 0,1 1,-1-1,0 1,1-1,-1 1,1-1,0 1,0 4,0-4,0-1,0 0,0 0,0 1,0-1,-1 0,1 0,-1 1,0-1,1 0,-1 0,0 0,0 0,0 0,-1 0,1 0,0 0,-1-1,0 1,-2 2,0-2,0-1,1 1,-1-1,0 0,0 0,-1 0,1-1,0 1,0-1,-7 0,-515-4,520 4,0 0,1-1,-1 0,0 0,1 0,-1-1,1 0,-1 0,1 0,0-1,0 0,0 0,-6-4,-3-5,1 0,-22-27,-21-19,23 28,24 21,0 0,0 1,-1-1,0 2,0 0,-1 0,0 1,0 0,-1 1,1 0,-1 0,-19-3,-283-4,297 12,1-1,-1-1,1 0,-31-10,29 7,0 1,-36-4,-42 0,-37 0,44 6,34 0,-78 7,122-2,1 1,-1-1,0 2,1-1,0 2,0-1,1 1,-12 10,-11 5,24-16,-5 4,-1-1,0-1,0 0,0 0,-1-2,1 0,-20 4,-44 11,55-13,-1 0,0-2,-31 2,26-5,1 1,-1 2,1 0,0 2,1 1,0 2,-47 21,-56 30,60-31,-7 3,0 1,61-29,0 2,1 0,-29 17,19-8,0-2,-32 13,31-15,1 1,-30 19,32-18,-1-1,0-2,-1 0,0-2,0-1,-1-1,0-1,-36 4,-74 20,124-25,2 0,-1 0,1 1,0 0,0 1,0 0,1 1,0 0,-13 16,13-14,-1 0,1-1,-1 0,-1-1,0 0,0-1,-19 10,-15 5,0 2,2 2,1 1,-75 66,86-68,24-20,0 0,0-1,0 0,-1-1,1 0,-1 0,0 0,0-1,0-1,0 1,-15 0,-8-1,-55-6,79 5,1-1,-1-1,1 1,0-1,-1 0,1 0,0-1,0 0,1 0,-1 0,-6-6,-53-48,19 14,32 31,1-1,0 0,1-1,1-1,0 0,1 0,-17-33,0-1,17 33,-1 0,0 1,-1 1,-1-1,0 2,-1 0,0 1,-1 0,0 1,-1 1,-30-15,23 15,0 2,-1 0,0 1,0 1,-1 1,0 2,0 0,-34 1,-796 3,839-2,0-1,0 0,0-1,-15-6,14 4,-1 1,1 1,-21-2,-184 6,207-1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2:55:43.162"/>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247 2797,'1596'0,"-1581"-2,-1 1,1-2,-1 0,0-1,24-9,-22 7,-1 1,1 1,1 0,24-2,305 4,-159 5,-113-3,99-13,-106 7,1 3,70 5,-18 1,1638-3,-1755 0,-1 0,0 0,0 0,0 0,1 0,-1 0,0 1,0-1,0 1,0-1,1 1,-1 0,0 0,0 0,-1 0,1 1,0-1,0 0,0 1,-1-1,1 1,-1-1,1 1,1 2,-3-1,1-1,-1 1,1-1,-1 1,0-1,0 1,0-1,0 1,0-1,0 1,-1-1,1 1,-1-1,0 1,0-1,0 1,0-1,0 0,0 0,-1 1,-1 1,-47 54,41-49,0 0,0 1,1 0,0 1,-10 19,16-26,0 0,0 1,-1-1,0 0,1 0,-1 0,0 0,-1-1,1 0,-1 1,1-1,-1 0,0 0,0-1,-5 3,1-2,-1-1,1 0,-1 0,0-1,1 0,-1-1,-13 0,-267-4,275 3,0-1,-1-1,1 0,0-1,0 0,1-1,-14-7,-11-9,-37-25,-28-16,-11 15,75 34,-50-27,57 23,1 2,-2 1,0 1,0 2,-2 1,-56-8,-5 2,54 7,-74-3,97 11,9 2,-1-1,1-1,-1 0,1 0,-1-1,1 0,0-1,0 0,-15-7,7 0,0 1,0 1,-1 1,0 0,0 1,0 2,-1 0,0 0,-33 0,30 3,0-1,1-1,-1-2,1 0,0-1,0-1,0-1,-35-19,56 27,-1-1,1 1,0-1,-1 0,1 0,0 0,-1 1,1-1,0 0,0 0,0-1,0 1,0 0,0 0,0 0,-1-3,2 4,0-1,1 0,-1 1,0-1,0 1,0-1,0 0,0 1,1-1,-1 1,0-1,0 1,1-1,-1 1,1-1,-1 1,0-1,1 1,-1-1,1 1,-1-1,1 1,-1 0,1-1,-1 1,1 0,0-1,9-3,1 0,-1 1,19-5,0 1,4-5,60-13,0 0,-69 19,-1 1,1 1,0 2,45 0,-39 1,1 0,40-8,122-24,-172 28,0-1,0 0,-1-2,0 0,0-1,19-13,-17 10,0 0,0 2,1 1,36-10,47-14,-84 24,0 1,0 2,1 0,0 1,30-2,-17 4,-1-2,1-1,61-20,-60 14,-1 3,2 1,49-4,-51 8,-1-1,41-11,-44 8,1 1,54-4,-144 13,-26 2,-105-10,157 1,0-2,-40-13,47 11,-1 2,1 1,-1 1,-47-3,34 5,0-1,0-1,-71-22,40 10,-19 0,-123-7,181 22,27 1,-1 1,1-1,0 1,-1-1,1 0,0-1,0 1,0 0,0-1,0 0,0 1,0-1,1 0,-1-1,1 1,-1 0,1-1,0 1,0-1,0 0,0 0,1 0,-1 0,1 0,0 0,-1 0,1 0,1-1,-1 1,0-6,0 4,1 0,0 0,0 0,0 0,0 1,1-1,0 0,0 0,0 0,1 1,0-1,0 1,0-1,0 1,1 0,-1-1,1 1,0 1,0-1,7-6,9-2,0 1,0 1,1 1,1 0,-1 1,1 2,1 0,31-4,67-22,-100 26,1 1,-1 1,36-3,31-6,-79 10,1 0,0 0,-1-1,0-1,0 1,0-1,-1-1,8-5,-7 4,0 1,0 0,1 0,0 1,0 1,17-7,-7 6,0 2,31-2,-29 3,-1 0,26-7,-26 2,-1 0,22-13,35-12,-65 28,-1 0,1 0,0-1,-1 0,0-1,-1 0,12-9,-2-3,-1 0,18-23,-15 17,-8 10,0-1,-2 0,0-1,0 0,11-24,-2-3,-11 27,-1 0,-1-1,-1 0,9-36,-7 12,2 0,1 1,30-67,-21 55,-3 0,21-101,28-114,-62 250,-2 12,-1 0,0-1,0 1,0 0,-1-1,0-10,0 14,0 1,-1-1,1 1,-1-1,0 1,1 0,-1-1,0 1,0 0,0-1,0 1,0 0,0 0,0 0,0 0,-1 0,1 0,0 0,0 0,-1 1,1-1,-1 0,1 1,-1-1,1 1,-1 0,1-1,-1 1,-2 0,-38-4,0 2,-74 7,68-2,20 0,-48 11,52-9,0 0,-47 2,46-5,0 1,0 2,1 0,-45 16,2-1,44-12,1 2,-1 0,1 1,-23 16,-19 10,20-15,-6 2,-84 56,-35 42,146-106,-1-1,-30 13,1 1,7-3,-61 47,42-26,-24 21,56-40,-46 28,-25 21,-67 83,-11 17,148-149,-1-1,-2-2,-67 35,74-42,0 2,2 1,1 2,0 0,-39 47,57-61,-235 277,217-253,-122 143,87-108,-59 55,67-72,39-35,-1 0,0-2,-19 13,27-22,0-1,1 0,-2 0,1-1,0 0,-1 0,1-1,-1 0,0 0,0-1,-10 0,-125-1,72-2,-1 3,-119 18,118-10,-1-2,-144-8,85-1,-351 2,465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434999" cy="356437"/>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5797246" y="0"/>
            <a:ext cx="4434999" cy="356437"/>
          </a:xfrm>
          <a:prstGeom prst="rect">
            <a:avLst/>
          </a:prstGeom>
        </p:spPr>
        <p:txBody>
          <a:bodyPr vert="horz" lIns="99075" tIns="49538" rIns="99075" bIns="49538" rtlCol="0"/>
          <a:lstStyle>
            <a:lvl1pPr algn="r">
              <a:defRPr sz="1300"/>
            </a:lvl1pPr>
          </a:lstStyle>
          <a:p>
            <a:fld id="{A7BC21CD-273B-4392-B4CB-1FD767B0FDF7}" type="datetimeFigureOut">
              <a:rPr kumimoji="1" lang="ja-JP" altLang="en-US" smtClean="0"/>
              <a:t>2024/12/11</a:t>
            </a:fld>
            <a:endParaRPr kumimoji="1" lang="ja-JP" altLang="en-US"/>
          </a:p>
        </p:txBody>
      </p:sp>
      <p:sp>
        <p:nvSpPr>
          <p:cNvPr id="4" name="スライド イメージ プレースホルダー 3"/>
          <p:cNvSpPr>
            <a:spLocks noGrp="1" noRot="1" noChangeAspect="1"/>
          </p:cNvSpPr>
          <p:nvPr>
            <p:ph type="sldImg" idx="2"/>
          </p:nvPr>
        </p:nvSpPr>
        <p:spPr>
          <a:xfrm>
            <a:off x="2986088" y="887413"/>
            <a:ext cx="4264025" cy="2398712"/>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1023462" y="3418830"/>
            <a:ext cx="8187690" cy="2797225"/>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747628"/>
            <a:ext cx="4434999" cy="356436"/>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5797246" y="6747628"/>
            <a:ext cx="4434999" cy="356436"/>
          </a:xfrm>
          <a:prstGeom prst="rect">
            <a:avLst/>
          </a:prstGeom>
        </p:spPr>
        <p:txBody>
          <a:bodyPr vert="horz" lIns="99075" tIns="49538" rIns="99075" bIns="49538" rtlCol="0" anchor="b"/>
          <a:lstStyle>
            <a:lvl1pPr algn="r">
              <a:defRPr sz="1300"/>
            </a:lvl1pPr>
          </a:lstStyle>
          <a:p>
            <a:fld id="{1B28987B-143B-4AC3-8577-A0B656D4BE73}" type="slidenum">
              <a:rPr kumimoji="1" lang="ja-JP" altLang="en-US" smtClean="0"/>
              <a:t>‹#›</a:t>
            </a:fld>
            <a:endParaRPr kumimoji="1" lang="ja-JP" altLang="en-US"/>
          </a:p>
        </p:txBody>
      </p:sp>
    </p:spTree>
    <p:extLst>
      <p:ext uri="{BB962C8B-B14F-4D97-AF65-F5344CB8AC3E}">
        <p14:creationId xmlns:p14="http://schemas.microsoft.com/office/powerpoint/2010/main" val="6365649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err="1"/>
              <a:t>install.packages</a:t>
            </a:r>
            <a:r>
              <a:rPr kumimoji="1" lang="en-US" altLang="ja-JP"/>
              <a:t>("</a:t>
            </a:r>
            <a:r>
              <a:rPr kumimoji="1" lang="en-US" altLang="ja-JP" err="1"/>
              <a:t>metafor</a:t>
            </a:r>
            <a:r>
              <a:rPr kumimoji="1" lang="en-US" altLang="ja-JP"/>
              <a:t>")</a:t>
            </a:r>
          </a:p>
          <a:p>
            <a:r>
              <a:rPr kumimoji="1" lang="en-US" altLang="ja-JP"/>
              <a:t>library(</a:t>
            </a:r>
            <a:r>
              <a:rPr kumimoji="1" lang="en-US" altLang="ja-JP" err="1"/>
              <a:t>metafor</a:t>
            </a:r>
            <a:r>
              <a:rPr kumimoji="1" lang="en-US" altLang="ja-JP"/>
              <a:t>)</a:t>
            </a:r>
          </a:p>
          <a:p>
            <a:r>
              <a:rPr kumimoji="1" lang="en-US" altLang="ja-JP"/>
              <a:t>data(</a:t>
            </a:r>
            <a:r>
              <a:rPr kumimoji="1" lang="en-US" altLang="ja-JP" err="1"/>
              <a:t>dat.bcg</a:t>
            </a:r>
            <a:r>
              <a:rPr kumimoji="1" lang="en-US" altLang="ja-JP"/>
              <a:t>)</a:t>
            </a:r>
          </a:p>
          <a:p>
            <a:r>
              <a:rPr kumimoji="1" lang="en-US" altLang="ja-JP" err="1"/>
              <a:t>dat</a:t>
            </a:r>
            <a:r>
              <a:rPr kumimoji="1" lang="en-US" altLang="ja-JP"/>
              <a:t> = </a:t>
            </a:r>
            <a:r>
              <a:rPr kumimoji="1" lang="en-US" altLang="ja-JP" err="1"/>
              <a:t>escalc</a:t>
            </a:r>
            <a:r>
              <a:rPr kumimoji="1" lang="en-US" altLang="ja-JP"/>
              <a:t>(measure="RR", ai=</a:t>
            </a:r>
            <a:r>
              <a:rPr kumimoji="1" lang="en-US" altLang="ja-JP" err="1"/>
              <a:t>tpos</a:t>
            </a:r>
            <a:r>
              <a:rPr kumimoji="1" lang="en-US" altLang="ja-JP"/>
              <a:t>, bi=</a:t>
            </a:r>
            <a:r>
              <a:rPr kumimoji="1" lang="en-US" altLang="ja-JP" err="1"/>
              <a:t>tneg</a:t>
            </a:r>
            <a:r>
              <a:rPr kumimoji="1" lang="en-US" altLang="ja-JP"/>
              <a:t>, ci=</a:t>
            </a:r>
            <a:r>
              <a:rPr kumimoji="1" lang="en-US" altLang="ja-JP" err="1"/>
              <a:t>cpos</a:t>
            </a:r>
            <a:r>
              <a:rPr kumimoji="1" lang="en-US" altLang="ja-JP"/>
              <a:t>, di=</a:t>
            </a:r>
            <a:r>
              <a:rPr kumimoji="1" lang="en-US" altLang="ja-JP" err="1"/>
              <a:t>cneg</a:t>
            </a:r>
            <a:r>
              <a:rPr kumimoji="1" lang="en-US" altLang="ja-JP"/>
              <a:t>, data=</a:t>
            </a:r>
            <a:r>
              <a:rPr kumimoji="1" lang="en-US" altLang="ja-JP" err="1"/>
              <a:t>dat.bcg</a:t>
            </a:r>
            <a:r>
              <a:rPr kumimoji="1" lang="en-US" altLang="ja-JP"/>
              <a:t>)</a:t>
            </a:r>
          </a:p>
          <a:p>
            <a:r>
              <a:rPr kumimoji="1" lang="en-US" altLang="ja-JP"/>
              <a:t>res = </a:t>
            </a:r>
            <a:r>
              <a:rPr kumimoji="1" lang="en-US" altLang="ja-JP" err="1"/>
              <a:t>rma</a:t>
            </a:r>
            <a:r>
              <a:rPr kumimoji="1" lang="en-US" altLang="ja-JP"/>
              <a:t>(</a:t>
            </a:r>
            <a:r>
              <a:rPr kumimoji="1" lang="en-US" altLang="ja-JP" err="1"/>
              <a:t>yi</a:t>
            </a:r>
            <a:r>
              <a:rPr kumimoji="1" lang="en-US" altLang="ja-JP"/>
              <a:t>, vi, data=</a:t>
            </a:r>
            <a:r>
              <a:rPr kumimoji="1" lang="en-US" altLang="ja-JP" err="1"/>
              <a:t>dat</a:t>
            </a:r>
            <a:r>
              <a:rPr kumimoji="1" lang="en-US" altLang="ja-JP"/>
              <a:t>)</a:t>
            </a:r>
          </a:p>
          <a:p>
            <a:r>
              <a:rPr kumimoji="1" lang="en-US" altLang="ja-JP"/>
              <a:t>forest(res)</a:t>
            </a:r>
            <a:endParaRPr kumimoji="1" lang="ja-JP" altLang="en-US"/>
          </a:p>
        </p:txBody>
      </p:sp>
      <p:sp>
        <p:nvSpPr>
          <p:cNvPr id="4" name="スライド番号プレースホルダー 3"/>
          <p:cNvSpPr>
            <a:spLocks noGrp="1"/>
          </p:cNvSpPr>
          <p:nvPr>
            <p:ph type="sldNum" sz="quarter" idx="5"/>
          </p:nvPr>
        </p:nvSpPr>
        <p:spPr/>
        <p:txBody>
          <a:bodyPr/>
          <a:lstStyle/>
          <a:p>
            <a:fld id="{1B28987B-143B-4AC3-8577-A0B656D4BE73}" type="slidenum">
              <a:rPr kumimoji="1" lang="ja-JP" altLang="en-US" smtClean="0"/>
              <a:t>30</a:t>
            </a:fld>
            <a:endParaRPr kumimoji="1" lang="ja-JP" altLang="en-US"/>
          </a:p>
        </p:txBody>
      </p:sp>
    </p:spTree>
    <p:extLst>
      <p:ext uri="{BB962C8B-B14F-4D97-AF65-F5344CB8AC3E}">
        <p14:creationId xmlns:p14="http://schemas.microsoft.com/office/powerpoint/2010/main" val="3756583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06BAB-8A33-703B-9978-2149098157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0A9D5E-2C42-B273-402A-8C1532D6AB6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1F16E4F-F194-6283-D4B2-F659691EB3FD}"/>
              </a:ext>
            </a:extLst>
          </p:cNvPr>
          <p:cNvSpPr>
            <a:spLocks noGrp="1"/>
          </p:cNvSpPr>
          <p:nvPr>
            <p:ph type="body" idx="1"/>
          </p:nvPr>
        </p:nvSpPr>
        <p:spPr/>
        <p:txBody>
          <a:bodyPr/>
          <a:lstStyle/>
          <a:p>
            <a:r>
              <a:rPr lang="en-US" altLang="ja-JP" sz="1200"/>
              <a:t>LIME</a:t>
            </a:r>
            <a:r>
              <a:rPr lang="ja-JP" altLang="en-US" sz="1200"/>
              <a:t>：</a:t>
            </a:r>
            <a:r>
              <a:rPr lang="en-US" altLang="ja-JP" sz="1200"/>
              <a:t>Length-based integrated mixed effects model</a:t>
            </a:r>
          </a:p>
          <a:p>
            <a:r>
              <a:rPr kumimoji="1" lang="ja-JP" altLang="en-US" sz="1200"/>
              <a:t>生物学的情報と体長組成から</a:t>
            </a:r>
            <a:r>
              <a:rPr kumimoji="1" lang="en-US" altLang="ja-JP" sz="1200"/>
              <a:t>SPR</a:t>
            </a:r>
            <a:r>
              <a:rPr kumimoji="1" lang="ja-JP" altLang="en-US" sz="1200"/>
              <a:t>を計算するが、</a:t>
            </a:r>
            <a:r>
              <a:rPr kumimoji="1" lang="en-US" altLang="ja-JP" sz="1200"/>
              <a:t>equilibrium</a:t>
            </a:r>
            <a:r>
              <a:rPr lang="ja-JP" altLang="en-US" sz="1200"/>
              <a:t>の状況を外す</a:t>
            </a:r>
            <a:endParaRPr lang="en-US" altLang="ja-JP" sz="1200"/>
          </a:p>
          <a:p>
            <a:r>
              <a:rPr kumimoji="1" lang="ja-JP" altLang="en-US" sz="1200"/>
              <a:t>（加入量をランダム効果として扱い、毎年の</a:t>
            </a:r>
            <a:r>
              <a:rPr kumimoji="1" lang="en-US" altLang="ja-JP" sz="1200"/>
              <a:t>F</a:t>
            </a:r>
            <a:r>
              <a:rPr kumimoji="1" lang="ja-JP" altLang="en-US" sz="1200"/>
              <a:t>を固定効果として推定することで）</a:t>
            </a:r>
            <a:endParaRPr kumimoji="1" lang="en-US" altLang="ja-JP" sz="1200"/>
          </a:p>
          <a:p>
            <a:r>
              <a:rPr kumimoji="1" lang="en-US" altLang="ja-JP" sz="1200"/>
              <a:t>input</a:t>
            </a:r>
            <a:r>
              <a:rPr kumimoji="1" lang="ja-JP" altLang="en-US" sz="1200"/>
              <a:t>は・・</a:t>
            </a:r>
            <a:r>
              <a:rPr kumimoji="1" lang="en-US" altLang="ja-JP" sz="1200"/>
              <a:t>L50, L95</a:t>
            </a:r>
            <a:r>
              <a:rPr kumimoji="1" lang="ja-JP" altLang="en-US" sz="1200"/>
              <a:t>が不確実だったら、乱獲かどうかを判断する性能は低くなる</a:t>
            </a:r>
          </a:p>
          <a:p>
            <a:endParaRPr kumimoji="1" lang="en-US" altLang="ja-JP"/>
          </a:p>
          <a:p>
            <a:r>
              <a:rPr kumimoji="1" lang="en-US" altLang="ja-JP"/>
              <a:t>LBSPR</a:t>
            </a:r>
            <a:r>
              <a:rPr kumimoji="1" lang="ja-JP" altLang="en-US"/>
              <a:t>は</a:t>
            </a:r>
            <a:r>
              <a:rPr kumimoji="1" lang="en-US" altLang="ja-JP"/>
              <a:t>Beverton-Holt</a:t>
            </a:r>
            <a:r>
              <a:rPr kumimoji="1" lang="ja-JP" altLang="en-US"/>
              <a:t>の</a:t>
            </a:r>
            <a:r>
              <a:rPr kumimoji="1" lang="en-US" altLang="ja-JP"/>
              <a:t>life history invariant value</a:t>
            </a:r>
            <a:r>
              <a:rPr kumimoji="1" lang="ja-JP" altLang="en-US"/>
              <a:t>を用いた定常状態を仮定した個体群モデルに，体長組成データの形状を適用し，Ｆ／Ｍを推定してＳＰＲを導出する．</a:t>
            </a:r>
            <a:endParaRPr kumimoji="1" lang="en-US" altLang="ja-JP"/>
          </a:p>
          <a:p>
            <a:pPr marL="342900" indent="200025">
              <a:buFont typeface="Arial" panose="020B0604020202020204" pitchFamily="34" charset="0"/>
              <a:buChar char="•"/>
            </a:pPr>
            <a:r>
              <a:rPr lang="ja-JP" altLang="en-US" sz="1200"/>
              <a:t>体長組成を</a:t>
            </a:r>
            <a:r>
              <a:rPr lang="en-US" altLang="ja-JP" sz="1200"/>
              <a:t>L</a:t>
            </a:r>
            <a:r>
              <a:rPr lang="en-US" altLang="ja-JP" sz="1100"/>
              <a:t>inf</a:t>
            </a:r>
            <a:r>
              <a:rPr lang="ja-JP" altLang="en-US" sz="1200"/>
              <a:t>などで標準化すると、漁獲物から得られる体長組成の期待値は、　</a:t>
            </a:r>
            <a:endParaRPr lang="en-US" altLang="ja-JP" sz="1200"/>
          </a:p>
          <a:p>
            <a:r>
              <a:rPr lang="ja-JP" altLang="en-US" sz="1200"/>
              <a:t>　　選択率と（</a:t>
            </a:r>
            <a:r>
              <a:rPr lang="en-US" altLang="ja-JP" sz="1200"/>
              <a:t>F</a:t>
            </a:r>
            <a:r>
              <a:rPr lang="ja-JP" altLang="en-US" sz="1200"/>
              <a:t>＋</a:t>
            </a:r>
            <a:r>
              <a:rPr lang="en-US" altLang="ja-JP" sz="1200"/>
              <a:t>M</a:t>
            </a:r>
            <a:r>
              <a:rPr lang="ja-JP" altLang="en-US" sz="1200"/>
              <a:t>）</a:t>
            </a:r>
            <a:r>
              <a:rPr lang="en-US" altLang="ja-JP" sz="1200"/>
              <a:t>/k</a:t>
            </a:r>
            <a:r>
              <a:rPr lang="ja-JP" altLang="en-US" sz="1200"/>
              <a:t>の交互作用で決まる（</a:t>
            </a:r>
            <a:r>
              <a:rPr lang="en-US" altLang="ja-JP" sz="1200" u="sng"/>
              <a:t>※</a:t>
            </a:r>
            <a:r>
              <a:rPr lang="ja-JP" altLang="en-US" sz="1200" u="sng"/>
              <a:t>様々な仮定あり</a:t>
            </a:r>
            <a:r>
              <a:rPr lang="ja-JP" altLang="en-US" sz="1200"/>
              <a:t>）。</a:t>
            </a:r>
            <a:endParaRPr lang="en-US" altLang="ja-JP" sz="1200"/>
          </a:p>
          <a:p>
            <a:r>
              <a:rPr lang="en-US" altLang="ja-JP" sz="1200"/>
              <a:t>LBSPR</a:t>
            </a:r>
            <a:r>
              <a:rPr lang="ja-JP" altLang="en-US" sz="1200"/>
              <a:t>の入力データは，</a:t>
            </a:r>
            <a:r>
              <a:rPr lang="en-US" altLang="ja-JP" sz="1200"/>
              <a:t>M/k, Linf, CVLinf,L50,L95</a:t>
            </a:r>
          </a:p>
          <a:p>
            <a:r>
              <a:rPr lang="en-US" altLang="ja-JP" sz="1200"/>
              <a:t>M/K, Linf</a:t>
            </a:r>
            <a:r>
              <a:rPr lang="ja-JP" altLang="en-US" sz="1200"/>
              <a:t>の値と，体長組成が漁獲のある種からくるものとすると，最尤法をもちいて，選択率の関数と</a:t>
            </a:r>
            <a:r>
              <a:rPr lang="en-US" altLang="ja-JP" sz="1200"/>
              <a:t>F/M</a:t>
            </a:r>
            <a:r>
              <a:rPr lang="ja-JP" altLang="en-US" sz="1200"/>
              <a:t>を推定．</a:t>
            </a:r>
            <a:endParaRPr lang="en-US" altLang="ja-JP" sz="1200"/>
          </a:p>
          <a:p>
            <a:pPr marL="342900" indent="15875">
              <a:buFont typeface="Arial" panose="020B0604020202020204" pitchFamily="34" charset="0"/>
              <a:buChar char="•"/>
            </a:pPr>
            <a:r>
              <a:rPr lang="ja-JP" altLang="en-US" sz="1200"/>
              <a:t>　</a:t>
            </a:r>
            <a:r>
              <a:rPr lang="en-US" altLang="ja-JP" sz="1200">
                <a:solidFill>
                  <a:srgbClr val="FF0000"/>
                </a:solidFill>
              </a:rPr>
              <a:t>M/k</a:t>
            </a:r>
            <a:r>
              <a:rPr lang="ja-JP" altLang="en-US" sz="1200">
                <a:solidFill>
                  <a:srgbClr val="FF0000"/>
                </a:solidFill>
              </a:rPr>
              <a:t>や</a:t>
            </a:r>
            <a:r>
              <a:rPr lang="en-US" altLang="ja-JP" sz="1200">
                <a:solidFill>
                  <a:srgbClr val="FF0000"/>
                </a:solidFill>
              </a:rPr>
              <a:t>Lm/L</a:t>
            </a:r>
            <a:r>
              <a:rPr lang="ja-JP" altLang="en-US" sz="1200">
                <a:solidFill>
                  <a:srgbClr val="FF0000"/>
                </a:solidFill>
              </a:rPr>
              <a:t>∞などの生活史パラメータがメタ解析等により既知であり、</a:t>
            </a:r>
            <a:r>
              <a:rPr kumimoji="1" lang="ja-JP" altLang="en-US"/>
              <a:t>個体群モデルに定常状態を仮定することで，</a:t>
            </a:r>
            <a:r>
              <a:rPr kumimoji="1" lang="ja-JP" altLang="en-US" sz="1200">
                <a:solidFill>
                  <a:srgbClr val="FF0000"/>
                </a:solidFill>
              </a:rPr>
              <a:t>最尤法により</a:t>
            </a:r>
            <a:r>
              <a:rPr lang="en-US" altLang="ja-JP" sz="1200">
                <a:solidFill>
                  <a:srgbClr val="FF0000"/>
                </a:solidFill>
              </a:rPr>
              <a:t>F/M</a:t>
            </a:r>
            <a:r>
              <a:rPr lang="ja-JP" altLang="en-US" sz="1200">
                <a:solidFill>
                  <a:srgbClr val="FF0000"/>
                </a:solidFill>
              </a:rPr>
              <a:t>と選択率を推定</a:t>
            </a:r>
            <a:r>
              <a:rPr lang="ja-JP" altLang="en-US" sz="1200"/>
              <a:t>することができ、それらをもとに％</a:t>
            </a:r>
            <a:r>
              <a:rPr lang="en-US" altLang="ja-JP" sz="1200"/>
              <a:t>SPR</a:t>
            </a:r>
            <a:r>
              <a:rPr lang="ja-JP" altLang="en-US" sz="1200"/>
              <a:t>を計算</a:t>
            </a:r>
            <a:r>
              <a:rPr lang="ja-JP" altLang="en-US" sz="1200">
                <a:solidFill>
                  <a:srgbClr val="FF0000"/>
                </a:solidFill>
              </a:rPr>
              <a:t>平衡状態を仮定</a:t>
            </a:r>
            <a:r>
              <a:rPr lang="ja-JP" altLang="en-US" sz="1200"/>
              <a:t>した個体群モデルを仮定）</a:t>
            </a:r>
            <a:endParaRPr lang="en-US" altLang="ja-JP" sz="12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LBSPR</a:t>
            </a:r>
            <a:r>
              <a:rPr kumimoji="1" lang="ja-JP" altLang="en-US"/>
              <a:t>は</a:t>
            </a:r>
            <a:r>
              <a:rPr lang="en-US" altLang="ja-JP" sz="1200">
                <a:solidFill>
                  <a:srgbClr val="FF0000"/>
                </a:solidFill>
              </a:rPr>
              <a:t>M/k</a:t>
            </a:r>
            <a:r>
              <a:rPr lang="ja-JP" altLang="en-US" sz="1200">
                <a:solidFill>
                  <a:srgbClr val="FF0000"/>
                </a:solidFill>
              </a:rPr>
              <a:t>や</a:t>
            </a:r>
            <a:r>
              <a:rPr lang="en-US" altLang="ja-JP" sz="1200">
                <a:solidFill>
                  <a:srgbClr val="FF0000"/>
                </a:solidFill>
              </a:rPr>
              <a:t>Lm/L</a:t>
            </a:r>
            <a:r>
              <a:rPr lang="ja-JP" altLang="en-US" sz="1200">
                <a:solidFill>
                  <a:srgbClr val="FF0000"/>
                </a:solidFill>
              </a:rPr>
              <a:t>∞などの生活史パラメータ</a:t>
            </a:r>
            <a:r>
              <a:rPr kumimoji="1" lang="ja-JP" altLang="en-US"/>
              <a:t>を用いた定常状態を仮定した個体群モデルに，体長組成データの形を</a:t>
            </a:r>
            <a:r>
              <a:rPr kumimoji="1" lang="en-US" altLang="ja-JP"/>
              <a:t>fit</a:t>
            </a:r>
            <a:r>
              <a:rPr kumimoji="1" lang="ja-JP" altLang="en-US"/>
              <a:t>させ，</a:t>
            </a:r>
            <a:r>
              <a:rPr kumimoji="1" lang="ja-JP" altLang="en-US" sz="1200">
                <a:solidFill>
                  <a:srgbClr val="FF0000"/>
                </a:solidFill>
              </a:rPr>
              <a:t>最尤法により</a:t>
            </a:r>
            <a:r>
              <a:rPr lang="en-US" altLang="ja-JP" sz="1200">
                <a:solidFill>
                  <a:srgbClr val="FF0000"/>
                </a:solidFill>
              </a:rPr>
              <a:t>F/M</a:t>
            </a:r>
            <a:r>
              <a:rPr lang="ja-JP" altLang="en-US" sz="1200">
                <a:solidFill>
                  <a:srgbClr val="FF0000"/>
                </a:solidFill>
              </a:rPr>
              <a:t>と選択率を推定して</a:t>
            </a:r>
            <a:r>
              <a:rPr kumimoji="1" lang="ja-JP" altLang="en-US"/>
              <a:t>ＳＰＲを導出する方法．</a:t>
            </a:r>
            <a:endParaRPr kumimoji="1" lang="en-US" altLang="ja-JP"/>
          </a:p>
          <a:p>
            <a:pPr marL="342900" indent="200025">
              <a:buFont typeface="Arial" panose="020B0604020202020204" pitchFamily="34" charset="0"/>
              <a:buChar char="•"/>
            </a:pPr>
            <a:r>
              <a:rPr lang="ja-JP" altLang="en-US" sz="1200"/>
              <a:t>体長組成を</a:t>
            </a:r>
            <a:r>
              <a:rPr lang="en-US" altLang="ja-JP" sz="1200"/>
              <a:t>L</a:t>
            </a:r>
            <a:r>
              <a:rPr lang="en-US" altLang="ja-JP" sz="1100"/>
              <a:t>inf</a:t>
            </a:r>
            <a:r>
              <a:rPr lang="ja-JP" altLang="en-US" sz="1200"/>
              <a:t>などで標準化すると、漁獲物から得られる体長組成の期待値は、　</a:t>
            </a:r>
            <a:endParaRPr lang="en-US" altLang="ja-JP" sz="1200"/>
          </a:p>
          <a:p>
            <a:r>
              <a:rPr lang="ja-JP" altLang="en-US" sz="1200"/>
              <a:t>　　選択率と（</a:t>
            </a:r>
            <a:r>
              <a:rPr lang="en-US" altLang="ja-JP" sz="1200"/>
              <a:t>F</a:t>
            </a:r>
            <a:r>
              <a:rPr lang="ja-JP" altLang="en-US" sz="1200"/>
              <a:t>＋</a:t>
            </a:r>
            <a:r>
              <a:rPr lang="en-US" altLang="ja-JP" sz="1200"/>
              <a:t>M</a:t>
            </a:r>
            <a:r>
              <a:rPr lang="ja-JP" altLang="en-US" sz="1200"/>
              <a:t>）</a:t>
            </a:r>
            <a:r>
              <a:rPr lang="en-US" altLang="ja-JP" sz="1200"/>
              <a:t>/k</a:t>
            </a:r>
            <a:r>
              <a:rPr lang="ja-JP" altLang="en-US" sz="1200"/>
              <a:t>の交互作用で決まる</a:t>
            </a:r>
            <a:endParaRPr kumimoji="1" lang="ja-JP" altLang="en-US"/>
          </a:p>
        </p:txBody>
      </p:sp>
      <p:sp>
        <p:nvSpPr>
          <p:cNvPr id="4" name="スライド番号プレースホルダー 3">
            <a:extLst>
              <a:ext uri="{FF2B5EF4-FFF2-40B4-BE49-F238E27FC236}">
                <a16:creationId xmlns:a16="http://schemas.microsoft.com/office/drawing/2014/main" id="{6B3A9C3C-EEE1-9C71-02AA-D63259E4091E}"/>
              </a:ext>
            </a:extLst>
          </p:cNvPr>
          <p:cNvSpPr>
            <a:spLocks noGrp="1"/>
          </p:cNvSpPr>
          <p:nvPr>
            <p:ph type="sldNum" sz="quarter" idx="5"/>
          </p:nvPr>
        </p:nvSpPr>
        <p:spPr/>
        <p:txBody>
          <a:bodyPr/>
          <a:lstStyle/>
          <a:p>
            <a:fld id="{270AAA6F-A01C-4E39-88C5-C8C74CBBE9FF}" type="slidenum">
              <a:rPr kumimoji="1" lang="ja-JP" altLang="en-US" smtClean="0"/>
              <a:t>50</a:t>
            </a:fld>
            <a:endParaRPr kumimoji="1" lang="ja-JP" altLang="en-US"/>
          </a:p>
        </p:txBody>
      </p:sp>
    </p:spTree>
    <p:extLst>
      <p:ext uri="{BB962C8B-B14F-4D97-AF65-F5344CB8AC3E}">
        <p14:creationId xmlns:p14="http://schemas.microsoft.com/office/powerpoint/2010/main" val="1377785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51</a:t>
            </a:fld>
            <a:endParaRPr kumimoji="1" lang="ja-JP" altLang="en-US"/>
          </a:p>
        </p:txBody>
      </p:sp>
    </p:spTree>
    <p:extLst>
      <p:ext uri="{BB962C8B-B14F-4D97-AF65-F5344CB8AC3E}">
        <p14:creationId xmlns:p14="http://schemas.microsoft.com/office/powerpoint/2010/main" val="994922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3B4F8-CD24-A4FD-AC65-34A6EEDBD6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F477FE-43E1-0253-4063-C85F23C930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6D8C96-CFD3-97AE-F073-F7858E69DB5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A99F10B-5CFC-3F84-5943-3AB22AB07679}"/>
              </a:ext>
            </a:extLst>
          </p:cNvPr>
          <p:cNvSpPr>
            <a:spLocks noGrp="1"/>
          </p:cNvSpPr>
          <p:nvPr>
            <p:ph type="sldNum" sz="quarter" idx="5"/>
          </p:nvPr>
        </p:nvSpPr>
        <p:spPr/>
        <p:txBody>
          <a:bodyPr/>
          <a:lstStyle/>
          <a:p>
            <a:fld id="{270AAA6F-A01C-4E39-88C5-C8C74CBBE9FF}" type="slidenum">
              <a:rPr kumimoji="1" lang="ja-JP" altLang="en-US" smtClean="0"/>
              <a:t>52</a:t>
            </a:fld>
            <a:endParaRPr kumimoji="1" lang="ja-JP" altLang="en-US"/>
          </a:p>
        </p:txBody>
      </p:sp>
    </p:spTree>
    <p:extLst>
      <p:ext uri="{BB962C8B-B14F-4D97-AF65-F5344CB8AC3E}">
        <p14:creationId xmlns:p14="http://schemas.microsoft.com/office/powerpoint/2010/main" val="938576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53</a:t>
            </a:fld>
            <a:endParaRPr kumimoji="1" lang="ja-JP" altLang="en-US"/>
          </a:p>
        </p:txBody>
      </p:sp>
    </p:spTree>
    <p:extLst>
      <p:ext uri="{BB962C8B-B14F-4D97-AF65-F5344CB8AC3E}">
        <p14:creationId xmlns:p14="http://schemas.microsoft.com/office/powerpoint/2010/main" val="169092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ちょっとやってみたけど、なかなか難しい。たぶん基本的な</a:t>
            </a:r>
            <a:r>
              <a:rPr kumimoji="1" lang="en-US" altLang="ja-JP"/>
              <a:t>SS</a:t>
            </a:r>
            <a:r>
              <a:rPr kumimoji="1" lang="ja-JP" altLang="en-US"/>
              <a:t>の知識がないと無理。</a:t>
            </a:r>
            <a:endParaRPr kumimoji="1" lang="en-US" altLang="ja-JP"/>
          </a:p>
          <a:p>
            <a:r>
              <a:rPr kumimoji="1" lang="ja-JP" altLang="en-US"/>
              <a:t>興味がある人が多ければみんなで勉強会しても良いかも</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54</a:t>
            </a:fld>
            <a:endParaRPr kumimoji="1" lang="ja-JP" altLang="en-US"/>
          </a:p>
        </p:txBody>
      </p:sp>
    </p:spTree>
    <p:extLst>
      <p:ext uri="{BB962C8B-B14F-4D97-AF65-F5344CB8AC3E}">
        <p14:creationId xmlns:p14="http://schemas.microsoft.com/office/powerpoint/2010/main" val="1041285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B28987B-143B-4AC3-8577-A0B656D4BE73}" type="slidenum">
              <a:rPr kumimoji="1" lang="ja-JP" altLang="en-US" smtClean="0"/>
              <a:t>58</a:t>
            </a:fld>
            <a:endParaRPr kumimoji="1" lang="ja-JP" altLang="en-US"/>
          </a:p>
        </p:txBody>
      </p:sp>
    </p:spTree>
    <p:extLst>
      <p:ext uri="{BB962C8B-B14F-4D97-AF65-F5344CB8AC3E}">
        <p14:creationId xmlns:p14="http://schemas.microsoft.com/office/powerpoint/2010/main" val="2195995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体長ベースの手法は大きく分けて</a:t>
            </a:r>
            <a:r>
              <a:rPr kumimoji="1" lang="en-US" altLang="ja-JP"/>
              <a:t>2</a:t>
            </a:r>
            <a:r>
              <a:rPr kumimoji="1" lang="ja-JP" altLang="en-US"/>
              <a:t>種類に分類されるのですが，その一つが体長組成から計算された指標値を用いる手法で，こちらで示しているように，様々な指標値が考えられています．例えば，成長乱獲防止の指標としては，こちらにあるような指標があり，例えば，</a:t>
            </a:r>
            <a:r>
              <a:rPr kumimoji="1" lang="en-US" altLang="ja-JP"/>
              <a:t>L25</a:t>
            </a:r>
            <a:r>
              <a:rPr kumimoji="1" lang="ja-JP" altLang="en-US"/>
              <a:t>％というのは，体長分布の</a:t>
            </a:r>
            <a:r>
              <a:rPr kumimoji="1" lang="en-US" altLang="ja-JP"/>
              <a:t>25</a:t>
            </a:r>
            <a:r>
              <a:rPr kumimoji="1" lang="ja-JP" altLang="en-US"/>
              <a:t>パーセンタイルに相当する体長であり，</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75</a:t>
            </a:fld>
            <a:endParaRPr kumimoji="1" lang="ja-JP" altLang="en-US"/>
          </a:p>
        </p:txBody>
      </p:sp>
    </p:spTree>
    <p:extLst>
      <p:ext uri="{BB962C8B-B14F-4D97-AF65-F5344CB8AC3E}">
        <p14:creationId xmlns:p14="http://schemas.microsoft.com/office/powerpoint/2010/main" val="161060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33295-B9C4-CB2C-8153-C7E3C45ABC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43231F4-B647-F8A4-7977-9CAFFCC6A04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D80187B-08FF-AEFD-B8CF-30B8D28FAF8F}"/>
              </a:ext>
            </a:extLst>
          </p:cNvPr>
          <p:cNvSpPr>
            <a:spLocks noGrp="1"/>
          </p:cNvSpPr>
          <p:nvPr>
            <p:ph type="body" idx="1"/>
          </p:nvPr>
        </p:nvSpPr>
        <p:spPr/>
        <p:txBody>
          <a:bodyPr/>
          <a:lstStyle/>
          <a:p>
            <a:r>
              <a:rPr kumimoji="1" lang="ja-JP" altLang="en-US" sz="1200"/>
              <a:t>分かったこと：寿命</a:t>
            </a:r>
            <a:r>
              <a:rPr lang="ja-JP" altLang="en-US" sz="1200"/>
              <a:t>が</a:t>
            </a:r>
            <a:r>
              <a:rPr kumimoji="1" lang="ja-JP" altLang="en-US" sz="1200"/>
              <a:t>長く、成長率が低いような種のほうが</a:t>
            </a:r>
            <a:r>
              <a:rPr kumimoji="1" lang="en-US" altLang="ja-JP" sz="1200"/>
              <a:t>LBI</a:t>
            </a:r>
            <a:r>
              <a:rPr kumimoji="1" lang="ja-JP" altLang="en-US" sz="1200"/>
              <a:t>のパフォーマンスはよい。成熟魚の保全を保証するのに主眼をおいた政策のほうが、未成魚の保全に主眼を置いた政策よりよく、</a:t>
            </a:r>
            <a:r>
              <a:rPr kumimoji="1" lang="en-US" altLang="ja-JP" sz="1200"/>
              <a:t>LBIs</a:t>
            </a:r>
            <a:r>
              <a:rPr kumimoji="1" lang="ja-JP" altLang="en-US" sz="1200"/>
              <a:t>はトレンドを示すのにいい（</a:t>
            </a:r>
            <a:r>
              <a:rPr kumimoji="1" lang="en-US" altLang="ja-JP" sz="1200"/>
              <a:t>state</a:t>
            </a:r>
            <a:r>
              <a:rPr kumimoji="1" lang="ja-JP" altLang="en-US" sz="1200"/>
              <a:t>状態ではなく</a:t>
            </a:r>
            <a:r>
              <a:rPr kumimoji="1" lang="en-US" altLang="ja-JP" sz="1200"/>
              <a:t>)</a:t>
            </a:r>
          </a:p>
          <a:p>
            <a:r>
              <a:rPr lang="ja-JP" altLang="en-US" sz="1200"/>
              <a:t>基準値は種特異的であり、よって、</a:t>
            </a:r>
            <a:r>
              <a:rPr lang="en-US" altLang="ja-JP" sz="1200"/>
              <a:t>LBI</a:t>
            </a:r>
            <a:r>
              <a:rPr lang="ja-JP" altLang="en-US" sz="1200"/>
              <a:t>は</a:t>
            </a:r>
            <a:r>
              <a:rPr lang="en-US" altLang="ja-JP" sz="1200"/>
              <a:t>exploitation level</a:t>
            </a:r>
            <a:r>
              <a:rPr lang="ja-JP" altLang="en-US" sz="1200"/>
              <a:t>を定量化するより、トレンドを示すのによい。</a:t>
            </a:r>
            <a:r>
              <a:rPr lang="en-US" altLang="ja-JP" sz="1200"/>
              <a:t>LBIs</a:t>
            </a:r>
            <a:r>
              <a:rPr lang="ja-JP" altLang="en-US" sz="1200"/>
              <a:t>を管理に使おうとするなら、</a:t>
            </a:r>
            <a:r>
              <a:rPr lang="en-US" altLang="ja-JP" sz="1200"/>
              <a:t>calibrate</a:t>
            </a:r>
            <a:r>
              <a:rPr lang="ja-JP" altLang="en-US" sz="1200"/>
              <a:t>される必要あり（目標への到達度を計るには）。</a:t>
            </a:r>
            <a:endParaRPr kumimoji="1" lang="en-US" altLang="ja-JP" sz="1200"/>
          </a:p>
          <a:p>
            <a:endParaRPr kumimoji="1" lang="ja-JP" altLang="en-US"/>
          </a:p>
        </p:txBody>
      </p:sp>
      <p:sp>
        <p:nvSpPr>
          <p:cNvPr id="4" name="スライド番号プレースホルダー 3">
            <a:extLst>
              <a:ext uri="{FF2B5EF4-FFF2-40B4-BE49-F238E27FC236}">
                <a16:creationId xmlns:a16="http://schemas.microsoft.com/office/drawing/2014/main" id="{FD5A1529-607F-7789-F01E-30ACC63A6E63}"/>
              </a:ext>
            </a:extLst>
          </p:cNvPr>
          <p:cNvSpPr>
            <a:spLocks noGrp="1"/>
          </p:cNvSpPr>
          <p:nvPr>
            <p:ph type="sldNum" sz="quarter" idx="5"/>
          </p:nvPr>
        </p:nvSpPr>
        <p:spPr/>
        <p:txBody>
          <a:bodyPr/>
          <a:lstStyle/>
          <a:p>
            <a:fld id="{270AAA6F-A01C-4E39-88C5-C8C74CBBE9FF}" type="slidenum">
              <a:rPr kumimoji="1" lang="ja-JP" altLang="en-US" smtClean="0"/>
              <a:t>76</a:t>
            </a:fld>
            <a:endParaRPr kumimoji="1" lang="ja-JP" altLang="en-US"/>
          </a:p>
        </p:txBody>
      </p:sp>
    </p:spTree>
    <p:extLst>
      <p:ext uri="{BB962C8B-B14F-4D97-AF65-F5344CB8AC3E}">
        <p14:creationId xmlns:p14="http://schemas.microsoft.com/office/powerpoint/2010/main" val="242930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5E418-98DD-0121-9678-D521213CC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FC42DFC-E69B-53FE-FBD3-0EBA61E5340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28342CD-717D-8973-CD4F-5F73A63708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さらに，</a:t>
            </a:r>
            <a:r>
              <a:rPr kumimoji="1" lang="en-US" altLang="ja-JP"/>
              <a:t>ICES</a:t>
            </a:r>
            <a:r>
              <a:rPr kumimoji="1" lang="ja-JP" altLang="en-US"/>
              <a:t>では，複数指標のある資源の管理方策を</a:t>
            </a:r>
            <a:r>
              <a:rPr kumimoji="1" lang="en-US" altLang="ja-JP"/>
              <a:t>von-</a:t>
            </a:r>
            <a:r>
              <a:rPr kumimoji="1" lang="en-US" altLang="ja-JP" err="1"/>
              <a:t>vertalanfy</a:t>
            </a:r>
            <a:r>
              <a:rPr kumimoji="1" lang="ja-JP" altLang="en-US"/>
              <a:t>の成長係数別に色々と分けているのですが，その中の一つに，成長がゆっくりの種でありかつ体長組成データのある種には，</a:t>
            </a:r>
            <a:r>
              <a:rPr kumimoji="1" lang="en-US" altLang="ja-JP" err="1"/>
              <a:t>rfb</a:t>
            </a:r>
            <a:r>
              <a:rPr kumimoji="1" lang="ja-JP" altLang="en-US"/>
              <a:t>ルールという管理方策があてられており，これはどういうものかというと，</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前年の漁獲量に，資源量指数から得られる指標と体長組成から得られる指標をかけて，さらに安全係数をかけて，さらに，</a:t>
            </a:r>
            <a:r>
              <a:rPr kumimoji="1" lang="en-US" altLang="ja-JP"/>
              <a:t>risk</a:t>
            </a:r>
            <a:r>
              <a:rPr kumimoji="1" lang="ja-JP" altLang="en-US"/>
              <a:t>軽減のための調整係数をかけています．そして，これらの係数の値やパフォーマンスは</a:t>
            </a:r>
            <a:r>
              <a:rPr kumimoji="1" lang="en-US" altLang="ja-JP"/>
              <a:t>MSE</a:t>
            </a:r>
            <a:r>
              <a:rPr kumimoji="1" lang="ja-JP" altLang="en-US"/>
              <a:t>のシミュレーションによって確かめられております．</a:t>
            </a:r>
          </a:p>
        </p:txBody>
      </p:sp>
      <p:sp>
        <p:nvSpPr>
          <p:cNvPr id="4" name="スライド番号プレースホルダー 3">
            <a:extLst>
              <a:ext uri="{FF2B5EF4-FFF2-40B4-BE49-F238E27FC236}">
                <a16:creationId xmlns:a16="http://schemas.microsoft.com/office/drawing/2014/main" id="{330309FF-55A0-F2A4-56D8-12EAC23BF25C}"/>
              </a:ext>
            </a:extLst>
          </p:cNvPr>
          <p:cNvSpPr>
            <a:spLocks noGrp="1"/>
          </p:cNvSpPr>
          <p:nvPr>
            <p:ph type="sldNum" sz="quarter" idx="5"/>
          </p:nvPr>
        </p:nvSpPr>
        <p:spPr/>
        <p:txBody>
          <a:bodyPr/>
          <a:lstStyle/>
          <a:p>
            <a:fld id="{270AAA6F-A01C-4E39-88C5-C8C74CBBE9FF}" type="slidenum">
              <a:rPr kumimoji="1" lang="ja-JP" altLang="en-US" smtClean="0"/>
              <a:t>77</a:t>
            </a:fld>
            <a:endParaRPr kumimoji="1" lang="ja-JP" altLang="en-US"/>
          </a:p>
        </p:txBody>
      </p:sp>
    </p:spTree>
    <p:extLst>
      <p:ext uri="{BB962C8B-B14F-4D97-AF65-F5344CB8AC3E}">
        <p14:creationId xmlns:p14="http://schemas.microsoft.com/office/powerpoint/2010/main" val="3244688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78</a:t>
            </a:fld>
            <a:endParaRPr kumimoji="1" lang="ja-JP" altLang="en-US"/>
          </a:p>
        </p:txBody>
      </p:sp>
    </p:spTree>
    <p:extLst>
      <p:ext uri="{BB962C8B-B14F-4D97-AF65-F5344CB8AC3E}">
        <p14:creationId xmlns:p14="http://schemas.microsoft.com/office/powerpoint/2010/main" val="261984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この図は</a:t>
            </a:r>
            <a:r>
              <a:rPr kumimoji="1" lang="en-US" altLang="ja-JP"/>
              <a:t>Cope et al. 2024</a:t>
            </a:r>
            <a:r>
              <a:rPr kumimoji="1" lang="ja-JP" altLang="en-US"/>
              <a:t>の図</a:t>
            </a:r>
            <a:r>
              <a:rPr kumimoji="1" lang="en-US" altLang="ja-JP"/>
              <a:t>5</a:t>
            </a:r>
            <a:r>
              <a:rPr kumimoji="1" lang="ja-JP" altLang="en-US"/>
              <a:t>を日本語にしたものですが、利用できるデータの種類によってこのように扱える資源評価手法が異なってきます。</a:t>
            </a:r>
            <a:endParaRPr kumimoji="1" lang="en-US" altLang="ja-JP"/>
          </a:p>
          <a:p>
            <a:r>
              <a:rPr kumimoji="1" lang="ja-JP" altLang="en-US"/>
              <a:t>まず、漁獲量または過去の資源量のいずれかの情報が利用できるかどうかで大きく分かれます。</a:t>
            </a:r>
            <a:endParaRPr kumimoji="1" lang="en-US" altLang="ja-JP"/>
          </a:p>
          <a:p>
            <a:r>
              <a:rPr kumimoji="1" lang="ja-JP" altLang="en-US"/>
              <a:t>これらの情報が利用できる場合には、</a:t>
            </a:r>
            <a:r>
              <a:rPr kumimoji="1" lang="en-US" altLang="ja-JP"/>
              <a:t>/</a:t>
            </a:r>
            <a:r>
              <a:rPr kumimoji="1" lang="ja-JP" altLang="en-US"/>
              <a:t>資源状態の絶対量的な評価が理論的には可能となり、</a:t>
            </a:r>
            <a:r>
              <a:rPr kumimoji="1" lang="en-US" altLang="ja-JP"/>
              <a:t>/</a:t>
            </a:r>
            <a:r>
              <a:rPr kumimoji="1" lang="ja-JP" altLang="en-US"/>
              <a:t>利用できない場合には相対的な評価しかできないということになります。</a:t>
            </a:r>
            <a:endParaRPr kumimoji="1" lang="en-US" altLang="ja-JP"/>
          </a:p>
          <a:p>
            <a:r>
              <a:rPr kumimoji="1" lang="ja-JP" altLang="en-US"/>
              <a:t>そして、生物組成のあるなし、資源量指数のあるなし、によって大きく分けて</a:t>
            </a:r>
            <a:r>
              <a:rPr kumimoji="1" lang="en-US" altLang="ja-JP"/>
              <a:t>8</a:t>
            </a:r>
            <a:r>
              <a:rPr kumimoji="1" lang="ja-JP" altLang="en-US"/>
              <a:t>タイプの手法に分類され、全ての情報があると、</a:t>
            </a:r>
            <a:r>
              <a:rPr kumimoji="1" lang="en-US" altLang="ja-JP"/>
              <a:t>data-rich</a:t>
            </a:r>
            <a:r>
              <a:rPr kumimoji="1" lang="ja-JP" altLang="en-US"/>
              <a:t>な状態で、いわゆる統合モデルなどの適用が可能となります。</a:t>
            </a:r>
            <a:endParaRPr kumimoji="1" lang="en-US" altLang="ja-JP"/>
          </a:p>
          <a:p>
            <a:r>
              <a:rPr kumimoji="1" lang="ja-JP" altLang="en-US"/>
              <a:t>そして本発表では、このうちのデータ不足手法の分類に入るこれら</a:t>
            </a:r>
            <a:r>
              <a:rPr kumimoji="1" lang="en-US" altLang="ja-JP"/>
              <a:t>5</a:t>
            </a:r>
            <a:r>
              <a:rPr kumimoji="1" lang="ja-JP" altLang="en-US"/>
              <a:t>つの手法について簡単に例や推奨事項などを網羅的に紹介していきます</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42</a:t>
            </a:fld>
            <a:endParaRPr kumimoji="1" lang="ja-JP" altLang="en-US"/>
          </a:p>
        </p:txBody>
      </p:sp>
    </p:spTree>
    <p:extLst>
      <p:ext uri="{BB962C8B-B14F-4D97-AF65-F5344CB8AC3E}">
        <p14:creationId xmlns:p14="http://schemas.microsoft.com/office/powerpoint/2010/main" val="3911356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7</a:t>
            </a:r>
            <a:r>
              <a:rPr kumimoji="1" lang="ja-JP" altLang="en-US"/>
              <a:t>分</a:t>
            </a:r>
            <a:r>
              <a:rPr kumimoji="1" lang="en-US" altLang="ja-JP"/>
              <a:t>30</a:t>
            </a:r>
            <a:r>
              <a:rPr kumimoji="1" lang="ja-JP" altLang="en-US"/>
              <a:t>秒～</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79</a:t>
            </a:fld>
            <a:endParaRPr kumimoji="1" lang="ja-JP" altLang="en-US"/>
          </a:p>
        </p:txBody>
      </p:sp>
    </p:spTree>
    <p:extLst>
      <p:ext uri="{BB962C8B-B14F-4D97-AF65-F5344CB8AC3E}">
        <p14:creationId xmlns:p14="http://schemas.microsoft.com/office/powerpoint/2010/main" val="326796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ここで，単一指標・複数指標ベースの資源評価・管理方策の</a:t>
            </a:r>
            <a:r>
              <a:rPr kumimoji="1" lang="en-US" altLang="ja-JP"/>
              <a:t>good practice</a:t>
            </a:r>
            <a:r>
              <a:rPr kumimoji="1" lang="ja-JP" altLang="en-US"/>
              <a:t>のまとめですが，</a:t>
            </a:r>
            <a:endParaRPr kumimoji="1" lang="en-US" altLang="ja-JP"/>
          </a:p>
          <a:p>
            <a:r>
              <a:rPr kumimoji="1" lang="ja-JP" altLang="en-US"/>
              <a:t>大事なのは，まず，解釈が容易で代表性のある指標を選択すること，</a:t>
            </a:r>
            <a:endParaRPr kumimoji="1" lang="en-US" altLang="ja-JP"/>
          </a:p>
          <a:p>
            <a:r>
              <a:rPr kumimoji="1" lang="ja-JP" altLang="en-US"/>
              <a:t>そしてその指標の解釈を促進するような</a:t>
            </a:r>
            <a:r>
              <a:rPr kumimoji="1" lang="en-US" altLang="ja-JP"/>
              <a:t>target</a:t>
            </a:r>
            <a:r>
              <a:rPr kumimoji="1" lang="ja-JP" altLang="en-US"/>
              <a:t>だったり</a:t>
            </a:r>
            <a:r>
              <a:rPr kumimoji="1" lang="en-US" altLang="ja-JP"/>
              <a:t>trigger</a:t>
            </a:r>
            <a:r>
              <a:rPr kumimoji="1" lang="ja-JP" altLang="en-US"/>
              <a:t>などの基準値を選択すること</a:t>
            </a:r>
            <a:endParaRPr kumimoji="1" lang="en-US" altLang="ja-JP"/>
          </a:p>
          <a:p>
            <a:r>
              <a:rPr kumimoji="1" lang="ja-JP" altLang="en-US"/>
              <a:t>そして，指標に付随する不確実性を定量化して，管理方策だったら，資源量の安全係数やリスク軽減のための調整係数などを用いて，不確実性に頑健な管理方策を選択すること，</a:t>
            </a:r>
            <a:endParaRPr kumimoji="1" lang="en-US" altLang="ja-JP"/>
          </a:p>
          <a:p>
            <a:r>
              <a:rPr kumimoji="1" lang="ja-JP" altLang="en-US"/>
              <a:t>また情報量の増加に伴う順応的な対応を行うこと</a:t>
            </a:r>
            <a:endParaRPr kumimoji="1" lang="en-US" altLang="ja-JP"/>
          </a:p>
          <a:p>
            <a:r>
              <a:rPr kumimoji="1" lang="ja-JP" altLang="en-US"/>
              <a:t>などがあります．</a:t>
            </a:r>
            <a:endParaRPr kumimoji="1" lang="en-US" altLang="ja-JP"/>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80</a:t>
            </a:fld>
            <a:endParaRPr kumimoji="1" lang="ja-JP" altLang="en-US"/>
          </a:p>
        </p:txBody>
      </p:sp>
    </p:spTree>
    <p:extLst>
      <p:ext uri="{BB962C8B-B14F-4D97-AF65-F5344CB8AC3E}">
        <p14:creationId xmlns:p14="http://schemas.microsoft.com/office/powerpoint/2010/main" val="426815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全体としては短命のものには体長ベースの資源評価・管理は難しいということなのか？</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81</a:t>
            </a:fld>
            <a:endParaRPr kumimoji="1" lang="ja-JP" altLang="en-US"/>
          </a:p>
        </p:txBody>
      </p:sp>
    </p:spTree>
    <p:extLst>
      <p:ext uri="{BB962C8B-B14F-4D97-AF65-F5344CB8AC3E}">
        <p14:creationId xmlns:p14="http://schemas.microsoft.com/office/powerpoint/2010/main" val="623458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BA2B-7770-5375-44AC-518C8818467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CB0993-7B11-682F-EAEE-26AB7DB7B20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9A50E7-C519-9861-0C7F-166B1F84653A}"/>
              </a:ext>
            </a:extLst>
          </p:cNvPr>
          <p:cNvSpPr>
            <a:spLocks noGrp="1"/>
          </p:cNvSpPr>
          <p:nvPr>
            <p:ph type="body" idx="1"/>
          </p:nvPr>
        </p:nvSpPr>
        <p:spPr/>
        <p:txBody>
          <a:bodyPr/>
          <a:lstStyle/>
          <a:p>
            <a:r>
              <a:rPr kumimoji="1" lang="ja-JP" altLang="en-US"/>
              <a:t>単一指標ベースの単純な管理方策の例としては，例えば</a:t>
            </a:r>
            <a:r>
              <a:rPr kumimoji="1" lang="en-US" altLang="ja-JP"/>
              <a:t>ICES</a:t>
            </a:r>
            <a:r>
              <a:rPr kumimoji="1" lang="ja-JP" altLang="en-US"/>
              <a:t>の</a:t>
            </a:r>
            <a:r>
              <a:rPr kumimoji="1" lang="en-US" altLang="ja-JP"/>
              <a:t>1 over2 rule</a:t>
            </a:r>
            <a:r>
              <a:rPr kumimoji="1" lang="ja-JP" altLang="en-US"/>
              <a:t>というものがあり，これは短命種であり，かつ</a:t>
            </a:r>
            <a:r>
              <a:rPr kumimoji="1" lang="en-US" altLang="ja-JP"/>
              <a:t>MSE</a:t>
            </a:r>
            <a:r>
              <a:rPr kumimoji="1" lang="ja-JP" altLang="en-US"/>
              <a:t>の利用なんかもできないような種に使われている手法でして，</a:t>
            </a:r>
            <a:r>
              <a:rPr kumimoji="1" lang="en-US" altLang="ja-JP"/>
              <a:t>A</a:t>
            </a:r>
            <a:r>
              <a:rPr kumimoji="1" lang="ja-JP" altLang="en-US"/>
              <a:t>というのが算定漁獲量，この</a:t>
            </a:r>
            <a:r>
              <a:rPr kumimoji="1" lang="en-US" altLang="ja-JP"/>
              <a:t>I</a:t>
            </a:r>
            <a:r>
              <a:rPr kumimoji="1" lang="ja-JP" altLang="en-US"/>
              <a:t>というのが資源量指数でして，過去</a:t>
            </a:r>
            <a:r>
              <a:rPr kumimoji="1" lang="en-US" altLang="ja-JP"/>
              <a:t>2</a:t>
            </a:r>
            <a:r>
              <a:rPr kumimoji="1" lang="ja-JP" altLang="en-US"/>
              <a:t>年の資源量指数の平均と最近年の資源量子数とを比べて，</a:t>
            </a:r>
            <a:r>
              <a:rPr kumimoji="1" lang="en-US" altLang="ja-JP"/>
              <a:t>2</a:t>
            </a:r>
            <a:r>
              <a:rPr kumimoji="1" lang="ja-JP" altLang="en-US"/>
              <a:t>割しかないようなら，漁獲量も</a:t>
            </a:r>
            <a:r>
              <a:rPr kumimoji="1" lang="en-US" altLang="ja-JP"/>
              <a:t>0.2</a:t>
            </a:r>
            <a:r>
              <a:rPr kumimoji="1" lang="ja-JP" altLang="en-US"/>
              <a:t>倍，逆にすごく増えているなら増やすという単純なものです．そして不確実性を考慮して，さらに資源量の安全係数というのがかかっていて，経験的に算出された</a:t>
            </a:r>
            <a:r>
              <a:rPr kumimoji="1" lang="en-US" altLang="ja-JP" err="1"/>
              <a:t>Itrigger</a:t>
            </a:r>
            <a:r>
              <a:rPr kumimoji="1" lang="ja-JP" altLang="en-US"/>
              <a:t>という閾値と現在の水準とを比べた係数をかけています．</a:t>
            </a:r>
            <a:endParaRPr kumimoji="1" lang="en-US" altLang="ja-JP"/>
          </a:p>
          <a:p>
            <a:r>
              <a:rPr kumimoji="1" lang="ja-JP" altLang="en-US"/>
              <a:t>このルールは</a:t>
            </a:r>
            <a:r>
              <a:rPr kumimoji="1" lang="en-US" altLang="ja-JP"/>
              <a:t>MSY</a:t>
            </a:r>
            <a:r>
              <a:rPr kumimoji="1" lang="ja-JP" altLang="en-US"/>
              <a:t>に準拠したルールではなくて，予防原則にたった暫定的なルールという扱いで更なる</a:t>
            </a:r>
            <a:r>
              <a:rPr kumimoji="1" lang="en-US" altLang="ja-JP"/>
              <a:t>HCR</a:t>
            </a:r>
            <a:r>
              <a:rPr kumimoji="1" lang="ja-JP" altLang="en-US"/>
              <a:t>の検討が現在</a:t>
            </a:r>
            <a:r>
              <a:rPr kumimoji="1" lang="en-US" altLang="ja-JP"/>
              <a:t>ICES</a:t>
            </a:r>
            <a:r>
              <a:rPr kumimoji="1" lang="ja-JP" altLang="en-US"/>
              <a:t>のワーキンググループで行われています．</a:t>
            </a:r>
          </a:p>
        </p:txBody>
      </p:sp>
      <p:sp>
        <p:nvSpPr>
          <p:cNvPr id="4" name="スライド番号プレースホルダー 3">
            <a:extLst>
              <a:ext uri="{FF2B5EF4-FFF2-40B4-BE49-F238E27FC236}">
                <a16:creationId xmlns:a16="http://schemas.microsoft.com/office/drawing/2014/main" id="{76BE756B-F562-539A-9F6B-0617D353981F}"/>
              </a:ext>
            </a:extLst>
          </p:cNvPr>
          <p:cNvSpPr>
            <a:spLocks noGrp="1"/>
          </p:cNvSpPr>
          <p:nvPr>
            <p:ph type="sldNum" sz="quarter" idx="5"/>
          </p:nvPr>
        </p:nvSpPr>
        <p:spPr/>
        <p:txBody>
          <a:bodyPr/>
          <a:lstStyle/>
          <a:p>
            <a:fld id="{270AAA6F-A01C-4E39-88C5-C8C74CBBE9FF}" type="slidenum">
              <a:rPr kumimoji="1" lang="ja-JP" altLang="en-US" smtClean="0"/>
              <a:t>83</a:t>
            </a:fld>
            <a:endParaRPr kumimoji="1" lang="ja-JP" altLang="en-US"/>
          </a:p>
        </p:txBody>
      </p:sp>
    </p:spTree>
    <p:extLst>
      <p:ext uri="{BB962C8B-B14F-4D97-AF65-F5344CB8AC3E}">
        <p14:creationId xmlns:p14="http://schemas.microsoft.com/office/powerpoint/2010/main" val="1985372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a:t>
            </a:r>
            <a:r>
              <a:rPr kumimoji="1" lang="en-US" altLang="ja-JP"/>
              <a:t>AMSY</a:t>
            </a:r>
            <a:r>
              <a:rPr kumimoji="1" lang="ja-JP" altLang="en-US"/>
              <a:t>という，単一指標を用いた資源評価モデルも開発されており，これは何をするかというと，</a:t>
            </a:r>
            <a:r>
              <a:rPr kumimoji="1" lang="en-US" altLang="ja-JP"/>
              <a:t>Schaefer</a:t>
            </a:r>
            <a:r>
              <a:rPr kumimoji="1" lang="ja-JP" altLang="en-US"/>
              <a:t>のプロダクションモデルを用いて，</a:t>
            </a:r>
            <a:r>
              <a:rPr kumimoji="1" lang="en-US" altLang="ja-JP"/>
              <a:t>CPUE</a:t>
            </a:r>
            <a:r>
              <a:rPr kumimoji="1" lang="ja-JP" altLang="en-US"/>
              <a:t>はバイオマスと比例関係にあると仮定して，</a:t>
            </a:r>
            <a:r>
              <a:rPr kumimoji="1" lang="en-US" altLang="ja-JP"/>
              <a:t>CPUE,</a:t>
            </a:r>
            <a:r>
              <a:rPr kumimoji="1" lang="ja-JP" altLang="en-US"/>
              <a:t>内的自然増加率，ある年における相対的な資源量の事前分布を基に，資源状態を推定する方法なのですが，ここにあげているような問題点も多くあり，なかなか使われていないのが現状です．</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84</a:t>
            </a:fld>
            <a:endParaRPr kumimoji="1" lang="ja-JP" altLang="en-US"/>
          </a:p>
        </p:txBody>
      </p:sp>
    </p:spTree>
    <p:extLst>
      <p:ext uri="{BB962C8B-B14F-4D97-AF65-F5344CB8AC3E}">
        <p14:creationId xmlns:p14="http://schemas.microsoft.com/office/powerpoint/2010/main" val="764831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E59BD-C82C-82D4-8CF0-49568AA37AD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4EF15B-CB04-391E-4041-F23BEB4EB19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4688C7-EAF6-0CA3-8614-EBDC39F126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また，複数指標ベースにも色々な手法があり，複数の指標をどうアンサンブルするのかが一番の鍵です．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例えば，この例は利用可能な指標として</a:t>
            </a:r>
            <a:r>
              <a:rPr kumimoji="1" lang="en-US" altLang="ja-JP"/>
              <a:t>3</a:t>
            </a:r>
            <a:r>
              <a:rPr kumimoji="1" lang="ja-JP" altLang="en-US"/>
              <a:t>つのサイズクラス別の</a:t>
            </a:r>
            <a:r>
              <a:rPr kumimoji="1" lang="en-US" altLang="ja-JP"/>
              <a:t>CPUE</a:t>
            </a:r>
            <a:r>
              <a:rPr kumimoji="1" lang="ja-JP" altLang="en-US"/>
              <a:t>と体長組成を基にした高齢魚の割合の指標があるのですが，</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例えば，階層決定木を用てい漁獲方策を立てていて，詳しいことは省略しますが，まずは主要な指標に基づき管理策を決定し，さらにその他の指標も順を追って段階的に評価し，漁獲量をさらに調整していくような手法です．</a:t>
            </a:r>
          </a:p>
        </p:txBody>
      </p:sp>
      <p:sp>
        <p:nvSpPr>
          <p:cNvPr id="4" name="スライド番号プレースホルダー 3">
            <a:extLst>
              <a:ext uri="{FF2B5EF4-FFF2-40B4-BE49-F238E27FC236}">
                <a16:creationId xmlns:a16="http://schemas.microsoft.com/office/drawing/2014/main" id="{88C0C16C-842E-E04E-F415-6826AB15F04D}"/>
              </a:ext>
            </a:extLst>
          </p:cNvPr>
          <p:cNvSpPr>
            <a:spLocks noGrp="1"/>
          </p:cNvSpPr>
          <p:nvPr>
            <p:ph type="sldNum" sz="quarter" idx="5"/>
          </p:nvPr>
        </p:nvSpPr>
        <p:spPr/>
        <p:txBody>
          <a:bodyPr/>
          <a:lstStyle/>
          <a:p>
            <a:fld id="{270AAA6F-A01C-4E39-88C5-C8C74CBBE9FF}" type="slidenum">
              <a:rPr kumimoji="1" lang="ja-JP" altLang="en-US" smtClean="0"/>
              <a:t>85</a:t>
            </a:fld>
            <a:endParaRPr kumimoji="1" lang="ja-JP" altLang="en-US"/>
          </a:p>
        </p:txBody>
      </p:sp>
    </p:spTree>
    <p:extLst>
      <p:ext uri="{BB962C8B-B14F-4D97-AF65-F5344CB8AC3E}">
        <p14:creationId xmlns:p14="http://schemas.microsoft.com/office/powerpoint/2010/main" val="1932779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6AD12-684D-0671-407B-F2D1BF8944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7AF3DF1-6F79-25F6-5F87-94EA7BB9A7D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DA8DA7F-8593-6222-3388-B05773916700}"/>
              </a:ext>
            </a:extLst>
          </p:cNvPr>
          <p:cNvSpPr>
            <a:spLocks noGrp="1"/>
          </p:cNvSpPr>
          <p:nvPr>
            <p:ph type="body" idx="1"/>
          </p:nvPr>
        </p:nvSpPr>
        <p:spPr/>
        <p:txBody>
          <a:bodyPr/>
          <a:lstStyle/>
          <a:p>
            <a:r>
              <a:rPr kumimoji="1" lang="ja-JP" altLang="en-US"/>
              <a:t>まずはリスク評価手法についてですが、これは</a:t>
            </a:r>
            <a:r>
              <a:rPr kumimoji="1" lang="en-US" altLang="ja-JP"/>
              <a:t>3</a:t>
            </a:r>
            <a:r>
              <a:rPr kumimoji="1" lang="ja-JP" altLang="en-US"/>
              <a:t>大データのいずれもないような状況です</a:t>
            </a:r>
          </a:p>
        </p:txBody>
      </p:sp>
      <p:sp>
        <p:nvSpPr>
          <p:cNvPr id="4" name="スライド番号プレースホルダー 3">
            <a:extLst>
              <a:ext uri="{FF2B5EF4-FFF2-40B4-BE49-F238E27FC236}">
                <a16:creationId xmlns:a16="http://schemas.microsoft.com/office/drawing/2014/main" id="{76198073-E7D3-1A36-5DFA-90835953799C}"/>
              </a:ext>
            </a:extLst>
          </p:cNvPr>
          <p:cNvSpPr>
            <a:spLocks noGrp="1"/>
          </p:cNvSpPr>
          <p:nvPr>
            <p:ph type="sldNum" sz="quarter" idx="5"/>
          </p:nvPr>
        </p:nvSpPr>
        <p:spPr/>
        <p:txBody>
          <a:bodyPr/>
          <a:lstStyle/>
          <a:p>
            <a:fld id="{270AAA6F-A01C-4E39-88C5-C8C74CBBE9FF}" type="slidenum">
              <a:rPr kumimoji="1" lang="ja-JP" altLang="en-US" smtClean="0"/>
              <a:t>43</a:t>
            </a:fld>
            <a:endParaRPr kumimoji="1" lang="ja-JP" altLang="en-US"/>
          </a:p>
        </p:txBody>
      </p:sp>
    </p:spTree>
    <p:extLst>
      <p:ext uri="{BB962C8B-B14F-4D97-AF65-F5344CB8AC3E}">
        <p14:creationId xmlns:p14="http://schemas.microsoft.com/office/powerpoint/2010/main" val="2784248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ような場合に有効となるのは、熟練者の経験や知識、その他様々な生物学的・漁業的知見であり、それらをもとに、資源の生産性や漁業に対する感受性を準定量的な方法で評価し、漁業による悪影響の危険性（リスク）を評価するような手法</a:t>
            </a:r>
            <a:endParaRPr kumimoji="1" lang="en-US" altLang="ja-JP"/>
          </a:p>
          <a:p>
            <a:r>
              <a:rPr kumimoji="1" lang="ja-JP" altLang="en-US"/>
              <a:t>代表例としては、</a:t>
            </a:r>
            <a:r>
              <a:rPr kumimoji="1" lang="en-US" altLang="ja-JP"/>
              <a:t>PSA</a:t>
            </a:r>
            <a:r>
              <a:rPr kumimoji="1" lang="ja-JP" altLang="en-US"/>
              <a:t>生産性感受性解析などがあり、これは、漁業に対する資源の脆弱性を評価するために、資源の生産性と感受性についてスコア化する方法</a:t>
            </a:r>
            <a:endParaRPr kumimoji="1" lang="en-US" altLang="ja-JP"/>
          </a:p>
          <a:p>
            <a:r>
              <a:rPr kumimoji="1" lang="ja-JP" altLang="en-US"/>
              <a:t>で、スコアが小さいほど、リスクも小さくなります</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44</a:t>
            </a:fld>
            <a:endParaRPr kumimoji="1" lang="ja-JP" altLang="en-US"/>
          </a:p>
        </p:txBody>
      </p:sp>
    </p:spTree>
    <p:extLst>
      <p:ext uri="{BB962C8B-B14F-4D97-AF65-F5344CB8AC3E}">
        <p14:creationId xmlns:p14="http://schemas.microsoft.com/office/powerpoint/2010/main" val="79720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PSA</a:t>
            </a:r>
            <a:r>
              <a:rPr kumimoji="1" lang="ja-JP" altLang="en-US"/>
              <a:t>を用いている例としては、水研機構が実施している</a:t>
            </a:r>
            <a:r>
              <a:rPr kumimoji="1" lang="en-US" altLang="ja-JP"/>
              <a:t>SHUN</a:t>
            </a:r>
            <a:r>
              <a:rPr kumimoji="1" lang="ja-JP" altLang="en-US"/>
              <a:t>プロジェクトなどがあります。</a:t>
            </a:r>
            <a:r>
              <a:rPr kumimoji="1" lang="en-US" altLang="ja-JP" err="1"/>
              <a:t>Shunproject</a:t>
            </a:r>
            <a:r>
              <a:rPr kumimoji="1" lang="ja-JP" altLang="en-US"/>
              <a:t>は日本の水産資源の水準や漁業管理の状態，食品としての栄養や安全性などをわかりやすくとりまとめ，ホームページなどで消費者向けに公表しているもので，各資源についてこのような報告があります．</a:t>
            </a:r>
            <a:r>
              <a:rPr kumimoji="1" lang="en-US" altLang="ja-JP"/>
              <a:t>/ </a:t>
            </a:r>
            <a:r>
              <a:rPr kumimoji="1" lang="ja-JP" altLang="en-US"/>
              <a:t>そしてその中でも，漁業が希少種各種や混獲利用種等に及ぼす悪影響のリスクを</a:t>
            </a:r>
            <a:r>
              <a:rPr kumimoji="1" lang="en-US" altLang="ja-JP"/>
              <a:t>PSA</a:t>
            </a:r>
            <a:r>
              <a:rPr kumimoji="1" lang="ja-JP" altLang="en-US"/>
              <a:t>で評価しており，このような評価シートを用いてリスクを評価しています．</a:t>
            </a:r>
            <a:endParaRPr kumimoji="1" lang="en-US" altLang="ja-JP"/>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45</a:t>
            </a:fld>
            <a:endParaRPr kumimoji="1" lang="ja-JP" altLang="en-US"/>
          </a:p>
        </p:txBody>
      </p:sp>
    </p:spTree>
    <p:extLst>
      <p:ext uri="{BB962C8B-B14F-4D97-AF65-F5344CB8AC3E}">
        <p14:creationId xmlns:p14="http://schemas.microsoft.com/office/powerpoint/2010/main" val="280555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FD21B-677C-96C3-7617-16A5955E01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E0CBF1-2576-EC4D-6295-79D5A6D8712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8192B83-829B-B414-2B71-1A58A78F0FB0}"/>
              </a:ext>
            </a:extLst>
          </p:cNvPr>
          <p:cNvSpPr>
            <a:spLocks noGrp="1"/>
          </p:cNvSpPr>
          <p:nvPr>
            <p:ph type="body" idx="1"/>
          </p:nvPr>
        </p:nvSpPr>
        <p:spPr/>
        <p:txBody>
          <a:bodyPr/>
          <a:lstStyle/>
          <a:p>
            <a:r>
              <a:rPr kumimoji="1" lang="ja-JP" altLang="en-US"/>
              <a:t>次は単一指標ベースおよび複数指標ベースの手法です．ここでいう，単一指標ベースは，漁獲量も生物組成データもないが，資源量指数のデータのみある場合です．</a:t>
            </a:r>
            <a:r>
              <a:rPr kumimoji="1" lang="en-US" altLang="ja-JP"/>
              <a:t>/ </a:t>
            </a:r>
            <a:r>
              <a:rPr kumimoji="1" lang="ja-JP" altLang="en-US"/>
              <a:t>また，複数指標ベースは，同じく漁獲量データはないのですが，先ほどの資源量子数に加え，生物組成データもあるような場合です．</a:t>
            </a:r>
          </a:p>
        </p:txBody>
      </p:sp>
      <p:sp>
        <p:nvSpPr>
          <p:cNvPr id="4" name="スライド番号プレースホルダー 3">
            <a:extLst>
              <a:ext uri="{FF2B5EF4-FFF2-40B4-BE49-F238E27FC236}">
                <a16:creationId xmlns:a16="http://schemas.microsoft.com/office/drawing/2014/main" id="{4934DEEA-4DDE-2830-CCA7-D5DF07E01F68}"/>
              </a:ext>
            </a:extLst>
          </p:cNvPr>
          <p:cNvSpPr>
            <a:spLocks noGrp="1"/>
          </p:cNvSpPr>
          <p:nvPr>
            <p:ph type="sldNum" sz="quarter" idx="5"/>
          </p:nvPr>
        </p:nvSpPr>
        <p:spPr/>
        <p:txBody>
          <a:bodyPr/>
          <a:lstStyle/>
          <a:p>
            <a:fld id="{270AAA6F-A01C-4E39-88C5-C8C74CBBE9FF}" type="slidenum">
              <a:rPr kumimoji="1" lang="ja-JP" altLang="en-US" smtClean="0"/>
              <a:t>46</a:t>
            </a:fld>
            <a:endParaRPr kumimoji="1" lang="ja-JP" altLang="en-US"/>
          </a:p>
        </p:txBody>
      </p:sp>
    </p:spTree>
    <p:extLst>
      <p:ext uri="{BB962C8B-B14F-4D97-AF65-F5344CB8AC3E}">
        <p14:creationId xmlns:p14="http://schemas.microsoft.com/office/powerpoint/2010/main" val="1020982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まず，単一指標ベースの手法ですが，資源状態を代表するような指標を用いる場合で，例としては，標準化</a:t>
            </a:r>
            <a:r>
              <a:rPr kumimoji="1" lang="en-US" altLang="ja-JP"/>
              <a:t>CPUE</a:t>
            </a:r>
            <a:r>
              <a:rPr kumimoji="1" lang="ja-JP" altLang="en-US"/>
              <a:t>や種組成，漁獲努力量などが使われます．そして，多くの指標は，個体群動態モデルを介さず，直接その指標を用いて，管理方策が立てられます．そして多くの場合は，その指標だけだと，／資源が目標よりも低い状態なのか，それとも高い状態なのかわからなくて管理の仕様がないので，管理基準値や</a:t>
            </a:r>
            <a:r>
              <a:rPr kumimoji="1" lang="en-US" altLang="ja-JP"/>
              <a:t>Trigger</a:t>
            </a:r>
            <a:r>
              <a:rPr kumimoji="1" lang="ja-JP" altLang="en-US"/>
              <a:t>レベルなどを設定して，管理方策に基づき予防的に管理する場合が多いです．</a:t>
            </a:r>
            <a:endParaRPr kumimoji="1" lang="en-US" altLang="ja-JP"/>
          </a:p>
          <a:p>
            <a:endParaRPr kumimoji="1" lang="en-US" altLang="ja-JP"/>
          </a:p>
          <a:p>
            <a:endParaRPr kumimoji="1" lang="en-US" altLang="ja-JP"/>
          </a:p>
          <a:p>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47</a:t>
            </a:fld>
            <a:endParaRPr kumimoji="1" lang="ja-JP" altLang="en-US"/>
          </a:p>
        </p:txBody>
      </p:sp>
    </p:spTree>
    <p:extLst>
      <p:ext uri="{BB962C8B-B14F-4D97-AF65-F5344CB8AC3E}">
        <p14:creationId xmlns:p14="http://schemas.microsoft.com/office/powerpoint/2010/main" val="230912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8B937-4302-DC0A-DEA3-45108F219C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B6809D-C67B-5D31-D888-18B39AF226B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3E89D29-53C9-C213-B7C4-2F3A8BF71B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また，セントローレンス湾のズワイガニにおいては，</a:t>
            </a:r>
            <a:r>
              <a:rPr kumimoji="1" lang="en-US" altLang="ja-JP"/>
              <a:t>4</a:t>
            </a:r>
            <a:r>
              <a:rPr kumimoji="1" lang="ja-JP" altLang="en-US"/>
              <a:t>つの指標があり，それぞれに対して，赤，青，黄色の段階評価をして，その平均に基づいて管理したり，また段階評価の組み合わせによって管理方策を提案したりしている例もあります．</a:t>
            </a:r>
          </a:p>
        </p:txBody>
      </p:sp>
      <p:sp>
        <p:nvSpPr>
          <p:cNvPr id="4" name="スライド番号プレースホルダー 3">
            <a:extLst>
              <a:ext uri="{FF2B5EF4-FFF2-40B4-BE49-F238E27FC236}">
                <a16:creationId xmlns:a16="http://schemas.microsoft.com/office/drawing/2014/main" id="{DEAD7509-B07E-2B5A-D063-6FD7872B1480}"/>
              </a:ext>
            </a:extLst>
          </p:cNvPr>
          <p:cNvSpPr>
            <a:spLocks noGrp="1"/>
          </p:cNvSpPr>
          <p:nvPr>
            <p:ph type="sldNum" sz="quarter" idx="5"/>
          </p:nvPr>
        </p:nvSpPr>
        <p:spPr/>
        <p:txBody>
          <a:bodyPr/>
          <a:lstStyle/>
          <a:p>
            <a:fld id="{270AAA6F-A01C-4E39-88C5-C8C74CBBE9FF}" type="slidenum">
              <a:rPr kumimoji="1" lang="ja-JP" altLang="en-US" smtClean="0"/>
              <a:t>48</a:t>
            </a:fld>
            <a:endParaRPr kumimoji="1" lang="ja-JP" altLang="en-US"/>
          </a:p>
        </p:txBody>
      </p:sp>
    </p:spTree>
    <p:extLst>
      <p:ext uri="{BB962C8B-B14F-4D97-AF65-F5344CB8AC3E}">
        <p14:creationId xmlns:p14="http://schemas.microsoft.com/office/powerpoint/2010/main" val="152447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184BC-33A1-B70B-0502-7082B8569E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A2FE198-204D-45B2-FC46-E460BEDAF83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E2AA8FD-9F36-7A9F-41B1-C1E481D0E351}"/>
              </a:ext>
            </a:extLst>
          </p:cNvPr>
          <p:cNvSpPr>
            <a:spLocks noGrp="1"/>
          </p:cNvSpPr>
          <p:nvPr>
            <p:ph type="body" idx="1"/>
          </p:nvPr>
        </p:nvSpPr>
        <p:spPr/>
        <p:txBody>
          <a:bodyPr/>
          <a:lstStyle/>
          <a:p>
            <a:r>
              <a:rPr kumimoji="1" lang="ja-JP" altLang="en-US"/>
              <a:t>次に，漁獲量も資源量指数もないけれども，体長や年齢などの生物組成データはあるような場合で，データプアな状況下では，年齢組成より体長組成のほうが入手が容易ということで，主に体長ベースの手法をここでは紹介します．そして，本当はこれも単一指標ベースの一種ではあるのですが，体長ベースの手法は色々と開発されているので，ここでは別に扱っています．</a:t>
            </a:r>
          </a:p>
        </p:txBody>
      </p:sp>
      <p:sp>
        <p:nvSpPr>
          <p:cNvPr id="4" name="スライド番号プレースホルダー 3">
            <a:extLst>
              <a:ext uri="{FF2B5EF4-FFF2-40B4-BE49-F238E27FC236}">
                <a16:creationId xmlns:a16="http://schemas.microsoft.com/office/drawing/2014/main" id="{10F9F634-B1D9-9EAC-464B-6100C2A547ED}"/>
              </a:ext>
            </a:extLst>
          </p:cNvPr>
          <p:cNvSpPr>
            <a:spLocks noGrp="1"/>
          </p:cNvSpPr>
          <p:nvPr>
            <p:ph type="sldNum" sz="quarter" idx="5"/>
          </p:nvPr>
        </p:nvSpPr>
        <p:spPr/>
        <p:txBody>
          <a:bodyPr/>
          <a:lstStyle/>
          <a:p>
            <a:fld id="{270AAA6F-A01C-4E39-88C5-C8C74CBBE9FF}" type="slidenum">
              <a:rPr kumimoji="1" lang="ja-JP" altLang="en-US" smtClean="0"/>
              <a:t>49</a:t>
            </a:fld>
            <a:endParaRPr kumimoji="1" lang="ja-JP" altLang="en-US"/>
          </a:p>
        </p:txBody>
      </p:sp>
    </p:spTree>
    <p:extLst>
      <p:ext uri="{BB962C8B-B14F-4D97-AF65-F5344CB8AC3E}">
        <p14:creationId xmlns:p14="http://schemas.microsoft.com/office/powerpoint/2010/main" val="2594736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9BBA0-93F9-D0EE-FA7A-783329C5BCD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F454EAE-FDF3-CB62-828B-B404FE19A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6738C1B-488F-3408-7717-B282AF73DB33}"/>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09071699-5157-BD24-03EA-76292312B95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4A6BD32-C565-0CAD-F2B8-B5B94C29B017}"/>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83068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D1F921-5A2A-0926-CD04-37A08B70E2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A58E07E-C8E4-4B5F-0CD2-B69A3358B33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64FC164-0624-A7D2-1AD6-BE2E3EB55960}"/>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8B5D7864-DE34-97A2-F0CB-3C472326ED18}"/>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3447CA8-6FDE-CAA6-C1CD-C13FCAA0A654}"/>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4251005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6CB0952-4C4A-A139-DD27-1EA31F39A43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E3029F-7C5A-7BB5-788C-4032371AC77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A3BCA5-E305-831F-3534-07ED40A7FEA4}"/>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C49938EA-BE14-7663-DF98-64329C30877B}"/>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2BEED917-E033-9589-EA97-AE43EBA9BD28}"/>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252531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6727E-2143-B3A5-D8DE-AB589E04680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FB0E2E-4957-8A76-F790-3F8EC68ABE2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1D89605-DD2C-1A1F-82C3-E58E5CC53D92}"/>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BB79FA44-B720-6ABA-93BD-36E78F1D27E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F5A91ADE-6D21-48B7-6A74-402C8DD8F63A}"/>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857548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F2D7FC-144D-5DA0-34E8-2D30D79C9D3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A9C52B-8CCB-5CF8-715C-24F1690935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C29C38B-7A94-AC98-1935-8A3894A2FE8C}"/>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F244C72E-EFED-CA41-B05C-DAE28A7FCFAB}"/>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F1083C3-CB30-FB76-6CFF-4246FBEFE12E}"/>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12122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BE9EA0-C76E-3A44-FFF1-F87B8B06B91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458A814-630E-E451-339F-DB6FCDFB3CE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BB7E287-C22B-1C00-8425-D5F4768900F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51A4696-ACAD-61FC-A301-636BFABA4D1B}"/>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D6D84585-2AF6-6195-E68A-A00F262EE4B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7" name="スライド番号プレースホルダー 6">
            <a:extLst>
              <a:ext uri="{FF2B5EF4-FFF2-40B4-BE49-F238E27FC236}">
                <a16:creationId xmlns:a16="http://schemas.microsoft.com/office/drawing/2014/main" id="{F2228816-B1C7-38D4-DF2A-65B943F85511}"/>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1291062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B591B-50DD-C82B-3E7B-B6B8F3A0132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B3159F-45AA-290A-CA17-E53AE38EE1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DEFAA66-D156-8DAA-C437-19E8FB80873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90452EB-1A63-84CD-9FBA-FC64D3F76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3D6FAFE-5A06-F795-0F81-96946BE8635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1D68E05-5032-B4EE-3027-6CA6F48EC7CD}"/>
              </a:ext>
            </a:extLst>
          </p:cNvPr>
          <p:cNvSpPr>
            <a:spLocks noGrp="1"/>
          </p:cNvSpPr>
          <p:nvPr>
            <p:ph type="dt" sz="half" idx="10"/>
          </p:nvPr>
        </p:nvSpPr>
        <p:spPr/>
        <p:txBody>
          <a:bodyPr/>
          <a:lstStyle/>
          <a:p>
            <a:r>
              <a:rPr kumimoji="1" lang="en-US" altLang="ja-JP"/>
              <a:t>2024/12/13</a:t>
            </a:r>
            <a:endParaRPr kumimoji="1" lang="ja-JP" altLang="en-US"/>
          </a:p>
        </p:txBody>
      </p:sp>
      <p:sp>
        <p:nvSpPr>
          <p:cNvPr id="8" name="フッター プレースホルダー 7">
            <a:extLst>
              <a:ext uri="{FF2B5EF4-FFF2-40B4-BE49-F238E27FC236}">
                <a16:creationId xmlns:a16="http://schemas.microsoft.com/office/drawing/2014/main" id="{6463F211-A6D5-5A0A-615B-B288DAF15F2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9" name="スライド番号プレースホルダー 8">
            <a:extLst>
              <a:ext uri="{FF2B5EF4-FFF2-40B4-BE49-F238E27FC236}">
                <a16:creationId xmlns:a16="http://schemas.microsoft.com/office/drawing/2014/main" id="{DEC877C6-8208-9CF3-1E22-99B65EC27C77}"/>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188557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29097E-4063-3B9F-DDC8-AD8AA488F87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CFE3E60-4106-0BC2-F859-FA8A0368C52E}"/>
              </a:ext>
            </a:extLst>
          </p:cNvPr>
          <p:cNvSpPr>
            <a:spLocks noGrp="1"/>
          </p:cNvSpPr>
          <p:nvPr>
            <p:ph type="dt" sz="half" idx="10"/>
          </p:nvPr>
        </p:nvSpPr>
        <p:spPr/>
        <p:txBody>
          <a:bodyPr/>
          <a:lstStyle/>
          <a:p>
            <a:r>
              <a:rPr kumimoji="1" lang="en-US" altLang="ja-JP"/>
              <a:t>2024/12/13</a:t>
            </a:r>
            <a:endParaRPr kumimoji="1" lang="ja-JP" altLang="en-US"/>
          </a:p>
        </p:txBody>
      </p:sp>
      <p:sp>
        <p:nvSpPr>
          <p:cNvPr id="4" name="フッター プレースホルダー 3">
            <a:extLst>
              <a:ext uri="{FF2B5EF4-FFF2-40B4-BE49-F238E27FC236}">
                <a16:creationId xmlns:a16="http://schemas.microsoft.com/office/drawing/2014/main" id="{C6B87E7B-1032-9F52-E9A2-25FE2825D7C8}"/>
              </a:ext>
            </a:extLst>
          </p:cNvPr>
          <p:cNvSpPr>
            <a:spLocks noGrp="1"/>
          </p:cNvSpPr>
          <p:nvPr>
            <p:ph type="ftr" sz="quarter" idx="11"/>
          </p:nvPr>
        </p:nvSpPr>
        <p:spPr/>
        <p:txBody>
          <a:bodyPr/>
          <a:lstStyle/>
          <a:p>
            <a:r>
              <a:rPr kumimoji="1" lang="en-US" altLang="ja-JP"/>
              <a:t>6_</a:t>
            </a:r>
            <a:r>
              <a:rPr kumimoji="1" lang="ja-JP" altLang="en-US"/>
              <a:t>対処法</a:t>
            </a:r>
          </a:p>
        </p:txBody>
      </p:sp>
      <p:sp>
        <p:nvSpPr>
          <p:cNvPr id="5" name="スライド番号プレースホルダー 4">
            <a:extLst>
              <a:ext uri="{FF2B5EF4-FFF2-40B4-BE49-F238E27FC236}">
                <a16:creationId xmlns:a16="http://schemas.microsoft.com/office/drawing/2014/main" id="{8F72CB08-7A7A-6AE2-9435-C87AF3ED4055}"/>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2076659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6871A1F-1335-4F5A-09C2-CEACC64F5547}"/>
              </a:ext>
            </a:extLst>
          </p:cNvPr>
          <p:cNvSpPr>
            <a:spLocks noGrp="1"/>
          </p:cNvSpPr>
          <p:nvPr>
            <p:ph type="dt" sz="half" idx="10"/>
          </p:nvPr>
        </p:nvSpPr>
        <p:spPr/>
        <p:txBody>
          <a:bodyPr/>
          <a:lstStyle/>
          <a:p>
            <a:r>
              <a:rPr kumimoji="1" lang="en-US" altLang="ja-JP"/>
              <a:t>2024/12/13</a:t>
            </a:r>
            <a:endParaRPr kumimoji="1" lang="ja-JP" altLang="en-US"/>
          </a:p>
        </p:txBody>
      </p:sp>
      <p:sp>
        <p:nvSpPr>
          <p:cNvPr id="3" name="フッター プレースホルダー 2">
            <a:extLst>
              <a:ext uri="{FF2B5EF4-FFF2-40B4-BE49-F238E27FC236}">
                <a16:creationId xmlns:a16="http://schemas.microsoft.com/office/drawing/2014/main" id="{56C467FB-EF17-BF32-B0AA-29CBF1467E1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4" name="スライド番号プレースホルダー 3">
            <a:extLst>
              <a:ext uri="{FF2B5EF4-FFF2-40B4-BE49-F238E27FC236}">
                <a16:creationId xmlns:a16="http://schemas.microsoft.com/office/drawing/2014/main" id="{D4B493C5-3A96-2DAC-E5DA-5AB2A1B3FE97}"/>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75771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CD721-F557-DC63-BE75-A1EA44AF9E9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D69247-FE60-F139-D6E2-1932A9E353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86C3CF4-D8FA-2A24-3C9D-5ADCAD406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D3DFCC3-85B4-5DD2-3D2C-59B5D7FF1FE7}"/>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1BBF92A8-6745-4996-D7FC-DF789E11879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7" name="スライド番号プレースホルダー 6">
            <a:extLst>
              <a:ext uri="{FF2B5EF4-FFF2-40B4-BE49-F238E27FC236}">
                <a16:creationId xmlns:a16="http://schemas.microsoft.com/office/drawing/2014/main" id="{A76F60C1-C01B-68A9-86A5-E9060D788365}"/>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113048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F800A3-C1A1-873F-66CF-A77FD29ECA2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B4E9B5-AB53-4546-2C28-B1D8B0E6A0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B83CB165-A024-CC72-29D7-2E2884E6C6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2B07EBD-30BF-5871-EFCC-46787D84EC73}"/>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A1BE38E3-1BD8-6F9B-9C06-5D6524A16AE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7" name="スライド番号プレースホルダー 6">
            <a:extLst>
              <a:ext uri="{FF2B5EF4-FFF2-40B4-BE49-F238E27FC236}">
                <a16:creationId xmlns:a16="http://schemas.microsoft.com/office/drawing/2014/main" id="{648552DD-4F00-9B59-9A70-76D29D3F715F}"/>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408510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A59B504-4CCA-517C-0EA2-B1F81A06AB9B}"/>
              </a:ext>
            </a:extLst>
          </p:cNvPr>
          <p:cNvSpPr>
            <a:spLocks noGrp="1"/>
          </p:cNvSpPr>
          <p:nvPr>
            <p:ph type="title"/>
          </p:nvPr>
        </p:nvSpPr>
        <p:spPr>
          <a:xfrm>
            <a:off x="308343" y="92297"/>
            <a:ext cx="11045457" cy="1015409"/>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2E6669F-5F1D-5C47-11E9-9DB9B80F43E8}"/>
              </a:ext>
            </a:extLst>
          </p:cNvPr>
          <p:cNvSpPr>
            <a:spLocks noGrp="1"/>
          </p:cNvSpPr>
          <p:nvPr>
            <p:ph type="body" idx="1"/>
          </p:nvPr>
        </p:nvSpPr>
        <p:spPr>
          <a:xfrm>
            <a:off x="308343" y="1265274"/>
            <a:ext cx="11674549" cy="509107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5036899-1C9A-8F7C-2E76-8DD862D0B3E0}"/>
              </a:ext>
            </a:extLst>
          </p:cNvPr>
          <p:cNvSpPr>
            <a:spLocks noGrp="1"/>
          </p:cNvSpPr>
          <p:nvPr>
            <p:ph type="dt" sz="half" idx="2"/>
          </p:nvPr>
        </p:nvSpPr>
        <p:spPr>
          <a:xfrm>
            <a:off x="308343" y="6400578"/>
            <a:ext cx="2743200" cy="365125"/>
          </a:xfrm>
          <a:prstGeom prst="rect">
            <a:avLst/>
          </a:prstGeom>
        </p:spPr>
        <p:txBody>
          <a:bodyPr vert="horz" lIns="91440" tIns="45720" rIns="91440" bIns="45720" rtlCol="0" anchor="ctr"/>
          <a:lstStyle>
            <a:lvl1pPr algn="l">
              <a:defRPr sz="2000">
                <a:solidFill>
                  <a:schemeClr val="tx1">
                    <a:tint val="75000"/>
                  </a:schemeClr>
                </a:solidFill>
                <a:latin typeface="BIZ UDPゴシック" panose="020B0400000000000000" pitchFamily="50" charset="-128"/>
                <a:ea typeface="BIZ UDPゴシック" panose="020B0400000000000000" pitchFamily="50" charset="-128"/>
              </a:defRPr>
            </a:lvl1pPr>
          </a:lstStyle>
          <a:p>
            <a:r>
              <a:rPr lang="en-US" altLang="ja-JP"/>
              <a:t>2024/12/13</a:t>
            </a:r>
            <a:endParaRPr lang="ja-JP" altLang="en-US"/>
          </a:p>
        </p:txBody>
      </p:sp>
      <p:sp>
        <p:nvSpPr>
          <p:cNvPr id="5" name="フッター プレースホルダー 4">
            <a:extLst>
              <a:ext uri="{FF2B5EF4-FFF2-40B4-BE49-F238E27FC236}">
                <a16:creationId xmlns:a16="http://schemas.microsoft.com/office/drawing/2014/main" id="{866D4856-375B-4134-1186-D88F0F94941C}"/>
              </a:ext>
            </a:extLst>
          </p:cNvPr>
          <p:cNvSpPr>
            <a:spLocks noGrp="1"/>
          </p:cNvSpPr>
          <p:nvPr>
            <p:ph type="ftr" sz="quarter" idx="3"/>
          </p:nvPr>
        </p:nvSpPr>
        <p:spPr>
          <a:xfrm>
            <a:off x="4038600" y="6412909"/>
            <a:ext cx="4114800" cy="365125"/>
          </a:xfrm>
          <a:prstGeom prst="rect">
            <a:avLst/>
          </a:prstGeom>
        </p:spPr>
        <p:txBody>
          <a:bodyPr vert="horz" lIns="91440" tIns="45720" rIns="91440" bIns="45720" rtlCol="0" anchor="ctr"/>
          <a:lstStyle>
            <a:lvl1pPr algn="ctr">
              <a:defRPr sz="2000">
                <a:solidFill>
                  <a:schemeClr val="tx1">
                    <a:tint val="75000"/>
                  </a:schemeClr>
                </a:solidFill>
                <a:latin typeface="BIZ UDPゴシック" panose="020B0400000000000000" pitchFamily="50" charset="-128"/>
                <a:ea typeface="BIZ UDPゴシック" panose="020B0400000000000000" pitchFamily="50" charset="-128"/>
              </a:defRPr>
            </a:lvl1pPr>
          </a:lstStyle>
          <a:p>
            <a:r>
              <a:rPr lang="en-US" altLang="ja-JP"/>
              <a:t>6_</a:t>
            </a:r>
            <a:r>
              <a:rPr lang="ja-JP" altLang="en-US"/>
              <a:t>対処法</a:t>
            </a:r>
          </a:p>
        </p:txBody>
      </p:sp>
      <p:sp>
        <p:nvSpPr>
          <p:cNvPr id="6" name="スライド番号プレースホルダー 5">
            <a:extLst>
              <a:ext uri="{FF2B5EF4-FFF2-40B4-BE49-F238E27FC236}">
                <a16:creationId xmlns:a16="http://schemas.microsoft.com/office/drawing/2014/main" id="{B6A8CDBA-F12E-8D18-7783-066BCB88B9B9}"/>
              </a:ext>
            </a:extLst>
          </p:cNvPr>
          <p:cNvSpPr>
            <a:spLocks noGrp="1"/>
          </p:cNvSpPr>
          <p:nvPr>
            <p:ph type="sldNum" sz="quarter" idx="4"/>
          </p:nvPr>
        </p:nvSpPr>
        <p:spPr>
          <a:xfrm>
            <a:off x="8610600" y="6356350"/>
            <a:ext cx="3372292" cy="421684"/>
          </a:xfrm>
          <a:prstGeom prst="rect">
            <a:avLst/>
          </a:prstGeom>
        </p:spPr>
        <p:txBody>
          <a:bodyPr vert="horz" lIns="91440" tIns="45720" rIns="91440" bIns="45720" rtlCol="0" anchor="ctr"/>
          <a:lstStyle>
            <a:lvl1pPr algn="r">
              <a:defRPr sz="2800">
                <a:solidFill>
                  <a:schemeClr val="tx1">
                    <a:tint val="75000"/>
                  </a:schemeClr>
                </a:solidFill>
                <a:latin typeface="BIZ UDPゴシック" panose="020B0400000000000000" pitchFamily="50" charset="-128"/>
                <a:ea typeface="BIZ UDPゴシック" panose="020B0400000000000000" pitchFamily="50" charset="-128"/>
              </a:defRPr>
            </a:lvl1pPr>
          </a:lstStyle>
          <a:p>
            <a:fld id="{14D38122-961F-4F0C-854D-A6C1F17C39D1}" type="slidenum">
              <a:rPr lang="ja-JP" altLang="en-US" smtClean="0"/>
              <a:pPr/>
              <a:t>‹#›</a:t>
            </a:fld>
            <a:endParaRPr lang="ja-JP" altLang="en-US"/>
          </a:p>
        </p:txBody>
      </p:sp>
    </p:spTree>
    <p:extLst>
      <p:ext uri="{BB962C8B-B14F-4D97-AF65-F5344CB8AC3E}">
        <p14:creationId xmlns:p14="http://schemas.microsoft.com/office/powerpoint/2010/main" val="267829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000" b="1" kern="1200">
          <a:solidFill>
            <a:schemeClr val="tx1"/>
          </a:solidFill>
          <a:latin typeface="BIZ UDPゴシック" panose="020B0400000000000000" pitchFamily="50" charset="-128"/>
          <a:ea typeface="BIZ UDPゴシック" panose="020B04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ao.org/fishery/en/statistics/software/fishstatj" TargetMode="External"/><Relationship Id="rId2" Type="http://schemas.openxmlformats.org/officeDocument/2006/relationships/hyperlink" Target="https://www.maff.go.jp/j/tokei/kouhyou/kensaku/bunya6.htm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lobalfishingwatch.org/"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Global-Fishing-Effort/RousseauEtAl2023?tab=readme-ov-file"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amazon.co.jp/R%E3%81%A7%E3%81%AF%E3%81%98%E3%82%81%E3%82%8B%E3%83%87%E3%83%BC%E3%82%BF%E3%82%B5%E3%82%A4%E3%82%A8%E3%83%B3%E3%82%B9-Hadley-Wickham/dp/487311814X" TargetMode="External"/><Relationship Id="rId2" Type="http://schemas.openxmlformats.org/officeDocument/2006/relationships/hyperlink" Target="https://r4ds.hadley.nz/"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ichimomo/main/tree/master/tidyverse#readm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dir.co.jp/world/entry/solution/datalake"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hyperlink" Target="https://www.dir.co.jp/world/entry/solution/datalake"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hyperlink" Target="https://www.dir.co.jp/world/entry/solution/datalake"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doi.org/10.1016/j.fishres.2023.106859"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atermark.silverchair.com/39-2-175.pdf?token=AQECAHi208BE49Ooan9kkhW_Ercy7Dm3ZL_9Cf3qfKAc485ysgAAA1owggNWBgkqhkiG9w0BBwagggNHMIIDQwIBADCCAzwGCSqGSIb3DQEHATAeBglghkgBZQMEAS4wEQQMoL2jIyrE-t-m4-rmAgEQgIIDDS6bVhILiP5LPE2sdeNs_LZydS9hFJbQOtS64AzZA_Ubht9M21BpkE7QJspdDYu3ipZPfZItSgbI7v25qJr04iFU4namcqwgXyCDyHddoaV0qpfLpK4RJb5QGKAkB-v4dFZZ7GoO_w45G7TrtxzLO32KHh3ppGF6gtOCWQkk0NfNAue8eZKFcXIUbQnav0iUKCoWb1VCwUOHq1mg1iqhxDopLvo5bR1O_1nQ6C_81477Bkhy56xP-gCEv2Z2XaUkN8RYU1FbWN1pZerHmSkB5QXvT4rWTpykoORqlnwyzRQ8k1zIpH4NiZaYZ4LROhCgoBPfu4OeMpaPWSRkSpYHQdm-7FXnw6_DuWJZ4B6iWtAvbgq7kLBeInZlOElWoY4ADYBvur8FZQq7VJAdYXDQzXPl_r32yFrMjjBIAOvHtbXZVNODi-fmDlWL36YxN3uFMHBQCr6BdfGDvq65E2pR2yfiKvUovK4-_Nodxy8yWmNKajsqCAykTMOXCkULqdoAap04htkykixr0UTgNam87SiO0J4nGvlUZ8Uem7BqbqYdfZOn-sEaF3-yQBF-PrOWNaWp4ZoW5ZDIgYf2z1Bdz4LYVIRIkyG-PqORysBzYZrKYkLw5Ldo5QWWlnZDLi3YueZjrlzqxnVAMOAvNKGmOQ0JZT87dhXCslxBe2jVXPwZNvTqN-POzqD4YvSMZO8aakE2AIQX_jDU5pvrl2A40zDJ0otfE2n7N03NTZBUkkVyYf6MwAW4ERHcuX-CnTeMVAYfPPmFE7LxhPj9nI4UOXnoD4qS8oIBMT8Qn-xFrBYZAM9pDCFsULNytjlqWvKbkHJhHDSm3kDO6EaGvAESvR5EVSgG6UP4_TmRK46xNPQhegIBt21nRJARQY6Md9zgIcudBcN8ePT-lEqWP0h384_14XZI-vzN1ef9luNqU2j592f13AvoHoaIas7fFhJt0R0yrSCdnx0qWoQ43tQSOfRn81rlZ0TLphnNnXsdx6LmY2MlHpROwcdmrNhjopjHoLCdyOQqMiXuFAMDse0" TargetMode="Externa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onnect.fisheries.noaa.gov/natural-mortality-too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forms.office.com/r/ahQ2tGq471"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github.com/shcaba/SS-DL-tool" TargetMode="Externa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customXml" Target="../ink/ink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doi.org/10.17895/ices.advice.19801564" TargetMode="External"/><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emf"/><Relationship Id="rId7"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emf"/><Relationship Id="rId4" Type="http://schemas.openxmlformats.org/officeDocument/2006/relationships/image" Target="../media/image81.png"/><Relationship Id="rId9" Type="http://schemas.openxmlformats.org/officeDocument/2006/relationships/hyperlink" Target="https://doi.org/10.17895/ices.advice.19801564"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9DD96-F511-9675-DCC7-40A8008ED0B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33F6402-BB3A-02F7-AA1B-C070CA38FB22}"/>
              </a:ext>
            </a:extLst>
          </p:cNvPr>
          <p:cNvSpPr>
            <a:spLocks noGrp="1"/>
          </p:cNvSpPr>
          <p:nvPr>
            <p:ph type="title"/>
          </p:nvPr>
        </p:nvSpPr>
        <p:spPr>
          <a:xfrm>
            <a:off x="308343" y="92297"/>
            <a:ext cx="11749186" cy="4784503"/>
          </a:xfrm>
        </p:spPr>
        <p:txBody>
          <a:bodyPr>
            <a:normAutofit/>
          </a:bodyPr>
          <a:lstStyle/>
          <a:p>
            <a:r>
              <a:rPr lang="ja-JP" altLang="en-US" sz="4800"/>
              <a:t>６</a:t>
            </a:r>
            <a:r>
              <a:rPr kumimoji="1" lang="en-US" altLang="ja-JP" sz="4800"/>
              <a:t>. </a:t>
            </a:r>
            <a:r>
              <a:rPr kumimoji="1" lang="ja-JP" altLang="en-US" sz="4800"/>
              <a:t>どんなときにどんな対処法が</a:t>
            </a:r>
            <a:br>
              <a:rPr kumimoji="1" lang="en-US" altLang="ja-JP" sz="4800"/>
            </a:br>
            <a:r>
              <a:rPr kumimoji="1" lang="en-US" altLang="ja-JP" sz="4800"/>
              <a:t>					         </a:t>
            </a:r>
            <a:r>
              <a:rPr kumimoji="1" lang="ja-JP" altLang="en-US" sz="4800"/>
              <a:t>必要か？</a:t>
            </a:r>
          </a:p>
        </p:txBody>
      </p:sp>
      <p:sp>
        <p:nvSpPr>
          <p:cNvPr id="5" name="フッター プレースホルダー 4">
            <a:extLst>
              <a:ext uri="{FF2B5EF4-FFF2-40B4-BE49-F238E27FC236}">
                <a16:creationId xmlns:a16="http://schemas.microsoft.com/office/drawing/2014/main" id="{BCC05F33-5E3E-9198-AD50-B9C2989A727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FB798B63-A1D1-F7D0-1462-6F608390E0A5}"/>
              </a:ext>
            </a:extLst>
          </p:cNvPr>
          <p:cNvSpPr>
            <a:spLocks noGrp="1"/>
          </p:cNvSpPr>
          <p:nvPr>
            <p:ph type="sldNum" sz="quarter" idx="12"/>
          </p:nvPr>
        </p:nvSpPr>
        <p:spPr/>
        <p:txBody>
          <a:bodyPr/>
          <a:lstStyle/>
          <a:p>
            <a:fld id="{14D38122-961F-4F0C-854D-A6C1F17C39D1}" type="slidenum">
              <a:rPr kumimoji="1" lang="ja-JP" altLang="en-US" smtClean="0"/>
              <a:t>1</a:t>
            </a:fld>
            <a:endParaRPr kumimoji="1" lang="ja-JP" altLang="en-US"/>
          </a:p>
        </p:txBody>
      </p:sp>
    </p:spTree>
    <p:extLst>
      <p:ext uri="{BB962C8B-B14F-4D97-AF65-F5344CB8AC3E}">
        <p14:creationId xmlns:p14="http://schemas.microsoft.com/office/powerpoint/2010/main" val="1029547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DBC1E-0A6D-EB1E-55B8-2B3A9991B4E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9515C34-8112-7754-69A4-71D564E754C7}"/>
              </a:ext>
            </a:extLst>
          </p:cNvPr>
          <p:cNvSpPr>
            <a:spLocks noGrp="1"/>
          </p:cNvSpPr>
          <p:nvPr>
            <p:ph type="title"/>
          </p:nvPr>
        </p:nvSpPr>
        <p:spPr>
          <a:xfrm>
            <a:off x="3625703" y="3954926"/>
            <a:ext cx="3646968" cy="1015409"/>
          </a:xfrm>
        </p:spPr>
        <p:txBody>
          <a:bodyPr>
            <a:normAutofit/>
          </a:bodyPr>
          <a:lstStyle/>
          <a:p>
            <a:r>
              <a:rPr lang="en-US" altLang="ja-JP"/>
              <a:t>g. </a:t>
            </a:r>
            <a:r>
              <a:rPr lang="ja-JP" altLang="en-US"/>
              <a:t>動的な管理</a:t>
            </a:r>
            <a:endParaRPr kumimoji="1" lang="ja-JP" altLang="en-US"/>
          </a:p>
        </p:txBody>
      </p:sp>
      <p:sp>
        <p:nvSpPr>
          <p:cNvPr id="3" name="コンテンツ プレースホルダー 2">
            <a:extLst>
              <a:ext uri="{FF2B5EF4-FFF2-40B4-BE49-F238E27FC236}">
                <a16:creationId xmlns:a16="http://schemas.microsoft.com/office/drawing/2014/main" id="{0C3A4476-BE8C-7A32-F2CC-23A8F91BB2CA}"/>
              </a:ext>
            </a:extLst>
          </p:cNvPr>
          <p:cNvSpPr>
            <a:spLocks noGrp="1"/>
          </p:cNvSpPr>
          <p:nvPr>
            <p:ph idx="1"/>
          </p:nvPr>
        </p:nvSpPr>
        <p:spPr>
          <a:xfrm>
            <a:off x="507295" y="4758760"/>
            <a:ext cx="10692400" cy="1376609"/>
          </a:xfrm>
        </p:spPr>
        <p:txBody>
          <a:bodyPr>
            <a:normAutofit/>
          </a:bodyPr>
          <a:lstStyle/>
          <a:p>
            <a:r>
              <a:rPr kumimoji="1" lang="ja-JP" altLang="en-US" sz="3200"/>
              <a:t>資源評価やデータの</a:t>
            </a:r>
            <a:r>
              <a:rPr kumimoji="1" lang="ja-JP" altLang="en-US" sz="3200">
                <a:solidFill>
                  <a:srgbClr val="C00000"/>
                </a:solidFill>
              </a:rPr>
              <a:t>更新に応じて動的に管理</a:t>
            </a:r>
            <a:r>
              <a:rPr kumimoji="1" lang="ja-JP" altLang="en-US" sz="3200"/>
              <a:t>するような管理方法を考慮</a:t>
            </a:r>
            <a:endParaRPr kumimoji="1" lang="en-US" altLang="ja-JP" sz="3200"/>
          </a:p>
        </p:txBody>
      </p:sp>
      <p:sp>
        <p:nvSpPr>
          <p:cNvPr id="5" name="フッター プレースホルダー 4">
            <a:extLst>
              <a:ext uri="{FF2B5EF4-FFF2-40B4-BE49-F238E27FC236}">
                <a16:creationId xmlns:a16="http://schemas.microsoft.com/office/drawing/2014/main" id="{1A5BE71D-E631-1237-2139-9D6AD3D42DA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95CBB900-C8D1-9132-1B70-97CDA1A24C35}"/>
              </a:ext>
            </a:extLst>
          </p:cNvPr>
          <p:cNvSpPr>
            <a:spLocks noGrp="1"/>
          </p:cNvSpPr>
          <p:nvPr>
            <p:ph type="sldNum" sz="quarter" idx="12"/>
          </p:nvPr>
        </p:nvSpPr>
        <p:spPr/>
        <p:txBody>
          <a:bodyPr/>
          <a:lstStyle/>
          <a:p>
            <a:fld id="{14D38122-961F-4F0C-854D-A6C1F17C39D1}" type="slidenum">
              <a:rPr kumimoji="1" lang="ja-JP" altLang="en-US" smtClean="0"/>
              <a:t>10</a:t>
            </a:fld>
            <a:endParaRPr kumimoji="1" lang="ja-JP" altLang="en-US"/>
          </a:p>
        </p:txBody>
      </p:sp>
      <p:sp>
        <p:nvSpPr>
          <p:cNvPr id="7" name="テキスト ボックス 6">
            <a:extLst>
              <a:ext uri="{FF2B5EF4-FFF2-40B4-BE49-F238E27FC236}">
                <a16:creationId xmlns:a16="http://schemas.microsoft.com/office/drawing/2014/main" id="{38E4D403-DFC6-E83F-349C-E91ECB5F2E76}"/>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吹き出し: 角を丸めた四角形 8">
            <a:extLst>
              <a:ext uri="{FF2B5EF4-FFF2-40B4-BE49-F238E27FC236}">
                <a16:creationId xmlns:a16="http://schemas.microsoft.com/office/drawing/2014/main" id="{78B1CAFE-2FF3-89EB-B0D3-6F2F5A91605B}"/>
              </a:ext>
            </a:extLst>
          </p:cNvPr>
          <p:cNvSpPr/>
          <p:nvPr/>
        </p:nvSpPr>
        <p:spPr>
          <a:xfrm>
            <a:off x="1616148" y="1796093"/>
            <a:ext cx="4220307" cy="1015409"/>
          </a:xfrm>
          <a:prstGeom prst="wedgeRoundRectCallout">
            <a:avLst>
              <a:gd name="adj1" fmla="val -24901"/>
              <a:gd name="adj2" fmla="val -11140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ある程度多様なデータが利用できて</a:t>
            </a:r>
          </a:p>
        </p:txBody>
      </p:sp>
      <p:pic>
        <p:nvPicPr>
          <p:cNvPr id="11" name="グラフィックス 10" descr="線矢印: 時計回りの曲線 単色塗りつぶし">
            <a:extLst>
              <a:ext uri="{FF2B5EF4-FFF2-40B4-BE49-F238E27FC236}">
                <a16:creationId xmlns:a16="http://schemas.microsoft.com/office/drawing/2014/main" id="{CF6244AB-C5D0-4183-36FD-32EB3E1872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310076" y="3086287"/>
            <a:ext cx="914400" cy="914400"/>
          </a:xfrm>
          <a:prstGeom prst="rect">
            <a:avLst/>
          </a:prstGeom>
        </p:spPr>
      </p:pic>
      <p:sp>
        <p:nvSpPr>
          <p:cNvPr id="12" name="テキスト ボックス 11">
            <a:extLst>
              <a:ext uri="{FF2B5EF4-FFF2-40B4-BE49-F238E27FC236}">
                <a16:creationId xmlns:a16="http://schemas.microsoft.com/office/drawing/2014/main" id="{71B7E40D-B648-3532-BB3A-7F7D39676035}"/>
              </a:ext>
            </a:extLst>
          </p:cNvPr>
          <p:cNvSpPr txBox="1"/>
          <p:nvPr/>
        </p:nvSpPr>
        <p:spPr>
          <a:xfrm>
            <a:off x="507295" y="639148"/>
            <a:ext cx="8954695" cy="523220"/>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avg(3-#Types, 3-avg(</a:t>
            </a:r>
            <a:r>
              <a:rPr kumimoji="1" lang="ja-JP" altLang="en-US" sz="2800" b="1" u="sng">
                <a:latin typeface="BIZ UDPゴシック" panose="020B0400000000000000" pitchFamily="50" charset="-128"/>
                <a:ea typeface="BIZ UDPゴシック" panose="020B0400000000000000" pitchFamily="50" charset="-128"/>
              </a:rPr>
              <a:t>空間カバレージ</a:t>
            </a:r>
            <a:r>
              <a:rPr kumimoji="1" lang="en-US" altLang="ja-JP" sz="2800" b="1" u="sng">
                <a:latin typeface="BIZ UDPゴシック" panose="020B0400000000000000" pitchFamily="50" charset="-128"/>
                <a:ea typeface="BIZ UDPゴシック" panose="020B0400000000000000" pitchFamily="50" charset="-128"/>
              </a:rPr>
              <a:t>, </a:t>
            </a:r>
            <a:r>
              <a:rPr kumimoji="1" lang="ja-JP" altLang="en-US" sz="2800" b="1" u="sng">
                <a:latin typeface="BIZ UDPゴシック" panose="020B0400000000000000" pitchFamily="50" charset="-128"/>
                <a:ea typeface="BIZ UDPゴシック" panose="020B0400000000000000" pitchFamily="50" charset="-128"/>
              </a:rPr>
              <a:t>リソース</a:t>
            </a:r>
            <a:r>
              <a:rPr kumimoji="1" lang="en-US" altLang="ja-JP" sz="2800" b="1" u="sng">
                <a:latin typeface="BIZ UDPゴシック" panose="020B0400000000000000" pitchFamily="50" charset="-128"/>
                <a:ea typeface="BIZ UDPゴシック" panose="020B0400000000000000" pitchFamily="50" charset="-128"/>
              </a:rPr>
              <a:t>))</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
        <p:nvSpPr>
          <p:cNvPr id="8" name="吹き出し: 角を丸めた四角形 7">
            <a:extLst>
              <a:ext uri="{FF2B5EF4-FFF2-40B4-BE49-F238E27FC236}">
                <a16:creationId xmlns:a16="http://schemas.microsoft.com/office/drawing/2014/main" id="{0C8F73F9-359A-AA96-0B7F-09B73F15902C}"/>
              </a:ext>
            </a:extLst>
          </p:cNvPr>
          <p:cNvSpPr/>
          <p:nvPr/>
        </p:nvSpPr>
        <p:spPr>
          <a:xfrm>
            <a:off x="6436651" y="1755276"/>
            <a:ext cx="4518653" cy="1015409"/>
          </a:xfrm>
          <a:prstGeom prst="wedgeRoundRectCallout">
            <a:avLst>
              <a:gd name="adj1" fmla="val -46019"/>
              <a:gd name="adj2" fmla="val -10912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データの空間カバー率が　まあまあ＆リソースもある</a:t>
            </a:r>
          </a:p>
        </p:txBody>
      </p:sp>
    </p:spTree>
    <p:extLst>
      <p:ext uri="{BB962C8B-B14F-4D97-AF65-F5344CB8AC3E}">
        <p14:creationId xmlns:p14="http://schemas.microsoft.com/office/powerpoint/2010/main" val="3131543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9234D-1B31-9F0B-8130-229F10E888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8F5597-0FB1-53AB-8272-C7B4B09325CA}"/>
              </a:ext>
            </a:extLst>
          </p:cNvPr>
          <p:cNvSpPr>
            <a:spLocks noGrp="1"/>
          </p:cNvSpPr>
          <p:nvPr>
            <p:ph type="title"/>
          </p:nvPr>
        </p:nvSpPr>
        <p:spPr>
          <a:xfrm>
            <a:off x="3437860" y="3756507"/>
            <a:ext cx="5380076" cy="1015409"/>
          </a:xfrm>
        </p:spPr>
        <p:txBody>
          <a:bodyPr>
            <a:normAutofit/>
          </a:bodyPr>
          <a:lstStyle/>
          <a:p>
            <a:r>
              <a:rPr lang="en-US" altLang="ja-JP"/>
              <a:t>h. </a:t>
            </a:r>
            <a:r>
              <a:rPr lang="ja-JP" altLang="en-US"/>
              <a:t>ガバナンスの改善</a:t>
            </a:r>
            <a:endParaRPr kumimoji="1" lang="ja-JP" altLang="en-US"/>
          </a:p>
        </p:txBody>
      </p:sp>
      <p:sp>
        <p:nvSpPr>
          <p:cNvPr id="3" name="コンテンツ プレースホルダー 2">
            <a:extLst>
              <a:ext uri="{FF2B5EF4-FFF2-40B4-BE49-F238E27FC236}">
                <a16:creationId xmlns:a16="http://schemas.microsoft.com/office/drawing/2014/main" id="{67413B1B-115D-6292-CE79-16F7BAEBD8E3}"/>
              </a:ext>
            </a:extLst>
          </p:cNvPr>
          <p:cNvSpPr>
            <a:spLocks noGrp="1"/>
          </p:cNvSpPr>
          <p:nvPr>
            <p:ph idx="1"/>
          </p:nvPr>
        </p:nvSpPr>
        <p:spPr>
          <a:xfrm>
            <a:off x="977242" y="4713326"/>
            <a:ext cx="10692400" cy="1376609"/>
          </a:xfrm>
        </p:spPr>
        <p:txBody>
          <a:bodyPr>
            <a:normAutofit/>
          </a:bodyPr>
          <a:lstStyle/>
          <a:p>
            <a:pPr marL="0" indent="0">
              <a:buNone/>
            </a:pPr>
            <a:r>
              <a:rPr kumimoji="1" lang="ja-JP" altLang="en-US" sz="3200"/>
              <a:t>評価や管理にかかわるガバナンス（組織）やポリシー（政策）の改善</a:t>
            </a:r>
            <a:endParaRPr kumimoji="1" lang="en-US" altLang="ja-JP" sz="3200"/>
          </a:p>
        </p:txBody>
      </p:sp>
      <p:sp>
        <p:nvSpPr>
          <p:cNvPr id="5" name="フッター プレースホルダー 4">
            <a:extLst>
              <a:ext uri="{FF2B5EF4-FFF2-40B4-BE49-F238E27FC236}">
                <a16:creationId xmlns:a16="http://schemas.microsoft.com/office/drawing/2014/main" id="{4F868E30-4134-EAFE-5394-1C1476FDD4A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D5997194-550F-FBF8-229D-0FF97482AB2F}"/>
              </a:ext>
            </a:extLst>
          </p:cNvPr>
          <p:cNvSpPr>
            <a:spLocks noGrp="1"/>
          </p:cNvSpPr>
          <p:nvPr>
            <p:ph type="sldNum" sz="quarter" idx="12"/>
          </p:nvPr>
        </p:nvSpPr>
        <p:spPr/>
        <p:txBody>
          <a:bodyPr/>
          <a:lstStyle/>
          <a:p>
            <a:fld id="{14D38122-961F-4F0C-854D-A6C1F17C39D1}" type="slidenum">
              <a:rPr kumimoji="1" lang="ja-JP" altLang="en-US" smtClean="0"/>
              <a:t>11</a:t>
            </a:fld>
            <a:endParaRPr kumimoji="1" lang="ja-JP" altLang="en-US"/>
          </a:p>
        </p:txBody>
      </p:sp>
      <p:sp>
        <p:nvSpPr>
          <p:cNvPr id="7" name="テキスト ボックス 6">
            <a:extLst>
              <a:ext uri="{FF2B5EF4-FFF2-40B4-BE49-F238E27FC236}">
                <a16:creationId xmlns:a16="http://schemas.microsoft.com/office/drawing/2014/main" id="{9917B919-F407-8319-F57D-567A81C35E0E}"/>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吹き出し: 角を丸めた四角形 8">
            <a:extLst>
              <a:ext uri="{FF2B5EF4-FFF2-40B4-BE49-F238E27FC236}">
                <a16:creationId xmlns:a16="http://schemas.microsoft.com/office/drawing/2014/main" id="{03321033-6593-3DFC-3DCA-A2D666F4D84D}"/>
              </a:ext>
            </a:extLst>
          </p:cNvPr>
          <p:cNvSpPr/>
          <p:nvPr/>
        </p:nvSpPr>
        <p:spPr>
          <a:xfrm>
            <a:off x="1711841" y="1711033"/>
            <a:ext cx="7487206" cy="1015409"/>
          </a:xfrm>
          <a:prstGeom prst="wedgeRoundRectCallout">
            <a:avLst>
              <a:gd name="adj1" fmla="val -24901"/>
              <a:gd name="adj2" fmla="val -11140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時間もない・資金もない・キャパシティもない</a:t>
            </a:r>
          </a:p>
        </p:txBody>
      </p:sp>
      <p:pic>
        <p:nvPicPr>
          <p:cNvPr id="11" name="グラフィックス 10" descr="線矢印: 時計回りの曲線 単色塗りつぶし">
            <a:extLst>
              <a:ext uri="{FF2B5EF4-FFF2-40B4-BE49-F238E27FC236}">
                <a16:creationId xmlns:a16="http://schemas.microsoft.com/office/drawing/2014/main" id="{97BD2090-8DB5-5D12-DFB3-6430ED1DE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405769" y="3001227"/>
            <a:ext cx="914400" cy="914400"/>
          </a:xfrm>
          <a:prstGeom prst="rect">
            <a:avLst/>
          </a:prstGeom>
        </p:spPr>
      </p:pic>
      <p:sp>
        <p:nvSpPr>
          <p:cNvPr id="12" name="テキスト ボックス 11">
            <a:extLst>
              <a:ext uri="{FF2B5EF4-FFF2-40B4-BE49-F238E27FC236}">
                <a16:creationId xmlns:a16="http://schemas.microsoft.com/office/drawing/2014/main" id="{0DCDA7EA-7714-9CA2-79C8-C283B44EA77E}"/>
              </a:ext>
            </a:extLst>
          </p:cNvPr>
          <p:cNvSpPr txBox="1"/>
          <p:nvPr/>
        </p:nvSpPr>
        <p:spPr>
          <a:xfrm>
            <a:off x="602988" y="554088"/>
            <a:ext cx="6090129" cy="523220"/>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avg(Time, Funding, Capacity)</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9496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F6EAC-35F9-F952-2F12-83594B5650E2}"/>
              </a:ext>
            </a:extLst>
          </p:cNvPr>
          <p:cNvSpPr>
            <a:spLocks noGrp="1"/>
          </p:cNvSpPr>
          <p:nvPr>
            <p:ph type="title"/>
          </p:nvPr>
        </p:nvSpPr>
        <p:spPr>
          <a:xfrm>
            <a:off x="424091" y="79967"/>
            <a:ext cx="11023686" cy="801282"/>
          </a:xfrm>
          <a:solidFill>
            <a:schemeClr val="tx1"/>
          </a:solidFill>
        </p:spPr>
        <p:txBody>
          <a:bodyPr/>
          <a:lstStyle/>
          <a:p>
            <a:r>
              <a:rPr kumimoji="1" lang="ja-JP" altLang="en-US">
                <a:solidFill>
                  <a:schemeClr val="bg1"/>
                </a:solidFill>
              </a:rPr>
              <a:t>個々の指針の詳細</a:t>
            </a:r>
          </a:p>
        </p:txBody>
      </p:sp>
      <p:sp>
        <p:nvSpPr>
          <p:cNvPr id="5" name="フッター プレースホルダー 4">
            <a:extLst>
              <a:ext uri="{FF2B5EF4-FFF2-40B4-BE49-F238E27FC236}">
                <a16:creationId xmlns:a16="http://schemas.microsoft.com/office/drawing/2014/main" id="{603D0808-744A-B508-20F2-A3F6804FB528}"/>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E55D6BC-922F-742F-F1B2-F3A95B45EC0D}"/>
              </a:ext>
            </a:extLst>
          </p:cNvPr>
          <p:cNvSpPr>
            <a:spLocks noGrp="1"/>
          </p:cNvSpPr>
          <p:nvPr>
            <p:ph type="sldNum" sz="quarter" idx="12"/>
          </p:nvPr>
        </p:nvSpPr>
        <p:spPr/>
        <p:txBody>
          <a:bodyPr/>
          <a:lstStyle/>
          <a:p>
            <a:fld id="{14D38122-961F-4F0C-854D-A6C1F17C39D1}" type="slidenum">
              <a:rPr kumimoji="1" lang="ja-JP" altLang="en-US" smtClean="0"/>
              <a:t>12</a:t>
            </a:fld>
            <a:endParaRPr kumimoji="1" lang="ja-JP" altLang="en-US"/>
          </a:p>
        </p:txBody>
      </p:sp>
      <p:sp>
        <p:nvSpPr>
          <p:cNvPr id="7" name="コンテンツ プレースホルダー 2">
            <a:extLst>
              <a:ext uri="{FF2B5EF4-FFF2-40B4-BE49-F238E27FC236}">
                <a16:creationId xmlns:a16="http://schemas.microsoft.com/office/drawing/2014/main" id="{085019F4-09EB-364A-0605-6C376760EB79}"/>
              </a:ext>
            </a:extLst>
          </p:cNvPr>
          <p:cNvSpPr>
            <a:spLocks noGrp="1"/>
          </p:cNvSpPr>
          <p:nvPr>
            <p:ph idx="1"/>
          </p:nvPr>
        </p:nvSpPr>
        <p:spPr>
          <a:xfrm>
            <a:off x="1679943" y="1095375"/>
            <a:ext cx="4407408" cy="5091076"/>
          </a:xfrm>
        </p:spPr>
        <p:txBody>
          <a:bodyPr>
            <a:normAutofit/>
          </a:bodyPr>
          <a:lstStyle/>
          <a:p>
            <a:pPr marL="514350" indent="-514350">
              <a:buFont typeface="+mj-lt"/>
              <a:buAutoNum type="alphaLcPeriod"/>
            </a:pPr>
            <a:r>
              <a:rPr kumimoji="1" lang="ja-JP" altLang="en-US" sz="2800"/>
              <a:t>データトレーニング</a:t>
            </a:r>
            <a:endParaRPr kumimoji="1" lang="en-US" altLang="ja-JP" sz="2800"/>
          </a:p>
          <a:p>
            <a:pPr marL="514350" indent="-514350">
              <a:buFont typeface="+mj-lt"/>
              <a:buAutoNum type="alphaLcPeriod"/>
            </a:pPr>
            <a:r>
              <a:rPr lang="ja-JP" altLang="en-US" sz="2800"/>
              <a:t>データの改善</a:t>
            </a:r>
            <a:endParaRPr lang="en-US" altLang="ja-JP" sz="2800"/>
          </a:p>
          <a:p>
            <a:pPr marL="514350" indent="-514350">
              <a:buFont typeface="+mj-lt"/>
              <a:buAutoNum type="alphaLcPeriod"/>
            </a:pPr>
            <a:r>
              <a:rPr kumimoji="1" lang="ja-JP" altLang="en-US" sz="2800"/>
              <a:t>ローカルな知見</a:t>
            </a:r>
            <a:endParaRPr kumimoji="1" lang="en-US" altLang="ja-JP" sz="2800"/>
          </a:p>
          <a:p>
            <a:pPr marL="514350" indent="-514350">
              <a:buFont typeface="+mj-lt"/>
              <a:buAutoNum type="alphaLcPeriod"/>
            </a:pPr>
            <a:r>
              <a:rPr kumimoji="1" lang="ja-JP" altLang="en-US" sz="2800"/>
              <a:t>解析トレーニング</a:t>
            </a:r>
            <a:endParaRPr kumimoji="1" lang="en-US" altLang="ja-JP" sz="2800"/>
          </a:p>
          <a:p>
            <a:pPr marL="514350" indent="-514350">
              <a:buFont typeface="+mj-lt"/>
              <a:buAutoNum type="alphaLcPeriod"/>
            </a:pPr>
            <a:r>
              <a:rPr kumimoji="1" lang="ja-JP" altLang="en-US" sz="2800"/>
              <a:t>単純なモデル</a:t>
            </a:r>
            <a:endParaRPr kumimoji="1" lang="en-US" altLang="ja-JP" sz="2800"/>
          </a:p>
          <a:p>
            <a:pPr marL="514350" indent="-514350">
              <a:buFont typeface="+mj-lt"/>
              <a:buAutoNum type="alphaLcPeriod"/>
            </a:pPr>
            <a:r>
              <a:rPr kumimoji="1" lang="ja-JP" altLang="en-US" sz="2800"/>
              <a:t>複雑な</a:t>
            </a:r>
            <a:r>
              <a:rPr lang="ja-JP" altLang="en-US" sz="2800"/>
              <a:t>モデル</a:t>
            </a:r>
            <a:endParaRPr kumimoji="1" lang="en-US" altLang="ja-JP" sz="2800"/>
          </a:p>
          <a:p>
            <a:pPr marL="514350" indent="-514350">
              <a:buFont typeface="+mj-lt"/>
              <a:buAutoNum type="alphaLcPeriod"/>
            </a:pPr>
            <a:r>
              <a:rPr lang="ja-JP" altLang="en-US" sz="2800"/>
              <a:t>モデルの改善</a:t>
            </a:r>
            <a:endParaRPr lang="en-US" altLang="ja-JP" sz="2800"/>
          </a:p>
          <a:p>
            <a:pPr marL="514350" indent="-514350">
              <a:buFont typeface="+mj-lt"/>
              <a:buAutoNum type="alphaLcPeriod"/>
            </a:pPr>
            <a:r>
              <a:rPr kumimoji="1" lang="ja-JP" altLang="en-US" sz="2800"/>
              <a:t>静的な管理手法</a:t>
            </a:r>
            <a:endParaRPr kumimoji="1" lang="en-US" altLang="ja-JP" sz="2800"/>
          </a:p>
          <a:p>
            <a:pPr marL="514350" indent="-514350">
              <a:buFont typeface="+mj-lt"/>
              <a:buAutoNum type="alphaLcPeriod"/>
            </a:pPr>
            <a:r>
              <a:rPr kumimoji="1" lang="ja-JP" altLang="en-US" sz="2800"/>
              <a:t>動的な管理手法</a:t>
            </a:r>
            <a:endParaRPr kumimoji="1" lang="en-US" altLang="ja-JP" sz="2800"/>
          </a:p>
          <a:p>
            <a:pPr marL="514350" indent="-514350">
              <a:buFont typeface="+mj-lt"/>
              <a:buAutoNum type="alphaLcPeriod"/>
            </a:pPr>
            <a:r>
              <a:rPr kumimoji="1" lang="ja-JP" altLang="en-US" sz="2800"/>
              <a:t>ガバナンスの改善</a:t>
            </a:r>
          </a:p>
        </p:txBody>
      </p:sp>
      <p:pic>
        <p:nvPicPr>
          <p:cNvPr id="9" name="図 8" descr="眠い Doggo">
            <a:extLst>
              <a:ext uri="{FF2B5EF4-FFF2-40B4-BE49-F238E27FC236}">
                <a16:creationId xmlns:a16="http://schemas.microsoft.com/office/drawing/2014/main" id="{E22B25E9-C36A-EBE0-283A-A8950DCDC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365" y="4149160"/>
            <a:ext cx="2359306" cy="2359306"/>
          </a:xfrm>
          <a:prstGeom prst="rect">
            <a:avLst/>
          </a:prstGeom>
        </p:spPr>
      </p:pic>
      <p:pic>
        <p:nvPicPr>
          <p:cNvPr id="11" name="グラフィックス 10" descr="ヘルプ 枠線">
            <a:extLst>
              <a:ext uri="{FF2B5EF4-FFF2-40B4-BE49-F238E27FC236}">
                <a16:creationId xmlns:a16="http://schemas.microsoft.com/office/drawing/2014/main" id="{447058C2-E2E3-6658-E971-8B4398C9F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33376" y="4226634"/>
            <a:ext cx="914400" cy="914400"/>
          </a:xfrm>
          <a:prstGeom prst="rect">
            <a:avLst/>
          </a:prstGeom>
        </p:spPr>
      </p:pic>
      <p:pic>
        <p:nvPicPr>
          <p:cNvPr id="13" name="グラフィックス 12" descr="パーティ用の帽子 単色塗りつぶし">
            <a:extLst>
              <a:ext uri="{FF2B5EF4-FFF2-40B4-BE49-F238E27FC236}">
                <a16:creationId xmlns:a16="http://schemas.microsoft.com/office/drawing/2014/main" id="{B44A7FA6-7C6E-5135-DF77-284AF5FE8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4575" y="3153117"/>
            <a:ext cx="1534886" cy="1534886"/>
          </a:xfrm>
          <a:prstGeom prst="rect">
            <a:avLst/>
          </a:prstGeom>
        </p:spPr>
      </p:pic>
      <p:sp>
        <p:nvSpPr>
          <p:cNvPr id="14" name="吹き出し: 角を丸めた四角形 13">
            <a:extLst>
              <a:ext uri="{FF2B5EF4-FFF2-40B4-BE49-F238E27FC236}">
                <a16:creationId xmlns:a16="http://schemas.microsoft.com/office/drawing/2014/main" id="{58C2082B-B9AC-4902-0F0E-138B7F3414B5}"/>
              </a:ext>
            </a:extLst>
          </p:cNvPr>
          <p:cNvSpPr/>
          <p:nvPr/>
        </p:nvSpPr>
        <p:spPr>
          <a:xfrm>
            <a:off x="5799674" y="1562323"/>
            <a:ext cx="4733702" cy="1534887"/>
          </a:xfrm>
          <a:prstGeom prst="wedgeRoundRectCallout">
            <a:avLst>
              <a:gd name="adj1" fmla="val 30909"/>
              <a:gd name="adj2" fmla="val 802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具体的にはどういうことをすればいいの</a:t>
            </a:r>
            <a:r>
              <a:rPr lang="ja-JP" altLang="en-US" sz="2800">
                <a:latin typeface="BIZ UDPゴシック" panose="020B0400000000000000" pitchFamily="50" charset="-128"/>
                <a:ea typeface="BIZ UDPゴシック" panose="020B0400000000000000" pitchFamily="50" charset="-128"/>
              </a:rPr>
              <a:t>？</a:t>
            </a:r>
            <a:endParaRPr kumimoji="1" lang="en-US" altLang="ja-JP" sz="28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019515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7058D-EF80-7A73-2646-225FF9DCEE6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DD5479-E3F4-95FD-8BAD-136CBE465B77}"/>
              </a:ext>
            </a:extLst>
          </p:cNvPr>
          <p:cNvSpPr>
            <a:spLocks noGrp="1"/>
          </p:cNvSpPr>
          <p:nvPr>
            <p:ph type="title"/>
          </p:nvPr>
        </p:nvSpPr>
        <p:spPr>
          <a:xfrm>
            <a:off x="308344" y="92297"/>
            <a:ext cx="5218398" cy="1015409"/>
          </a:xfrm>
        </p:spPr>
        <p:txBody>
          <a:bodyPr/>
          <a:lstStyle/>
          <a:p>
            <a:r>
              <a:rPr lang="en-US" altLang="ja-JP"/>
              <a:t>a.</a:t>
            </a:r>
            <a:r>
              <a:rPr lang="ja-JP" altLang="en-US"/>
              <a:t> </a:t>
            </a:r>
            <a:r>
              <a:rPr kumimoji="1" lang="ja-JP" altLang="en-US"/>
              <a:t>データ</a:t>
            </a:r>
            <a:r>
              <a:rPr lang="ja-JP" altLang="en-US"/>
              <a:t>トレーニング　</a:t>
            </a:r>
            <a:endParaRPr kumimoji="1" lang="ja-JP" altLang="en-US">
              <a:solidFill>
                <a:srgbClr val="C00000"/>
              </a:solidFill>
            </a:endParaRPr>
          </a:p>
        </p:txBody>
      </p:sp>
      <p:sp>
        <p:nvSpPr>
          <p:cNvPr id="5" name="フッター プレースホルダー 4">
            <a:extLst>
              <a:ext uri="{FF2B5EF4-FFF2-40B4-BE49-F238E27FC236}">
                <a16:creationId xmlns:a16="http://schemas.microsoft.com/office/drawing/2014/main" id="{568D832B-3551-CC08-FA54-FE0137B22DAC}"/>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81B5A0AD-0CC5-9FBF-F9C4-FF591AA20F8D}"/>
              </a:ext>
            </a:extLst>
          </p:cNvPr>
          <p:cNvSpPr>
            <a:spLocks noGrp="1"/>
          </p:cNvSpPr>
          <p:nvPr>
            <p:ph type="sldNum" sz="quarter" idx="12"/>
          </p:nvPr>
        </p:nvSpPr>
        <p:spPr/>
        <p:txBody>
          <a:bodyPr/>
          <a:lstStyle/>
          <a:p>
            <a:fld id="{14D38122-961F-4F0C-854D-A6C1F17C39D1}" type="slidenum">
              <a:rPr kumimoji="1" lang="ja-JP" altLang="en-US" smtClean="0"/>
              <a:t>13</a:t>
            </a:fld>
            <a:endParaRPr kumimoji="1" lang="ja-JP" altLang="en-US"/>
          </a:p>
        </p:txBody>
      </p:sp>
      <p:sp>
        <p:nvSpPr>
          <p:cNvPr id="7" name="テキスト ボックス 6">
            <a:extLst>
              <a:ext uri="{FF2B5EF4-FFF2-40B4-BE49-F238E27FC236}">
                <a16:creationId xmlns:a16="http://schemas.microsoft.com/office/drawing/2014/main" id="{7F99ED52-E6F5-D6CA-46CE-2DF254F712F0}"/>
              </a:ext>
            </a:extLst>
          </p:cNvPr>
          <p:cNvSpPr txBox="1"/>
          <p:nvPr/>
        </p:nvSpPr>
        <p:spPr>
          <a:xfrm>
            <a:off x="10166584" y="79966"/>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12" name="コンテンツ プレースホルダー 11">
            <a:extLst>
              <a:ext uri="{FF2B5EF4-FFF2-40B4-BE49-F238E27FC236}">
                <a16:creationId xmlns:a16="http://schemas.microsoft.com/office/drawing/2014/main" id="{21670CA0-CB4F-3F54-80F0-32B558910434}"/>
              </a:ext>
            </a:extLst>
          </p:cNvPr>
          <p:cNvSpPr>
            <a:spLocks noGrp="1"/>
          </p:cNvSpPr>
          <p:nvPr>
            <p:ph idx="1"/>
          </p:nvPr>
        </p:nvSpPr>
        <p:spPr/>
        <p:txBody>
          <a:bodyPr>
            <a:normAutofit/>
          </a:bodyPr>
          <a:lstStyle/>
          <a:p>
            <a:r>
              <a:rPr lang="ja-JP" altLang="en-US" sz="2800"/>
              <a:t>「ほんとの新しい」データ収集については割愛</a:t>
            </a:r>
            <a:endParaRPr lang="en-US" altLang="ja-JP" sz="2800"/>
          </a:p>
          <a:p>
            <a:pPr marL="0" indent="0">
              <a:buNone/>
            </a:pPr>
            <a:r>
              <a:rPr lang="en-US" altLang="ja-JP" sz="2800"/>
              <a:t>				</a:t>
            </a:r>
            <a:r>
              <a:rPr lang="ja-JP" altLang="en-US" sz="2800"/>
              <a:t>（皆さんのほうが専門家だと思うので・・・）</a:t>
            </a:r>
            <a:endParaRPr lang="en-US" altLang="ja-JP" sz="2800"/>
          </a:p>
          <a:p>
            <a:endParaRPr lang="en-US" altLang="ja-JP" sz="2800"/>
          </a:p>
          <a:p>
            <a:pPr marL="0" indent="0">
              <a:buNone/>
            </a:pPr>
            <a:r>
              <a:rPr lang="ja-JP" altLang="en-US" sz="2800"/>
              <a:t>「モデルの人」がなんとか（無理やり）データを集めて資源評価してやろうと思ったとき</a:t>
            </a:r>
            <a:endParaRPr lang="en-US" altLang="ja-JP" sz="2800"/>
          </a:p>
          <a:p>
            <a:endParaRPr lang="en-US" altLang="ja-JP" sz="2800"/>
          </a:p>
          <a:p>
            <a:endParaRPr lang="en-US" altLang="ja-JP" sz="2800"/>
          </a:p>
          <a:p>
            <a:pPr marL="0" indent="0">
              <a:buNone/>
            </a:pPr>
            <a:r>
              <a:rPr lang="ja-JP" altLang="en-US"/>
              <a:t>　　　　　　　　　オープンデータの利用</a:t>
            </a:r>
            <a:endParaRPr lang="ja-JP" altLang="en-US" sz="2800"/>
          </a:p>
        </p:txBody>
      </p:sp>
      <p:sp>
        <p:nvSpPr>
          <p:cNvPr id="3" name="矢印: 下 2">
            <a:extLst>
              <a:ext uri="{FF2B5EF4-FFF2-40B4-BE49-F238E27FC236}">
                <a16:creationId xmlns:a16="http://schemas.microsoft.com/office/drawing/2014/main" id="{E9BDC658-EF6F-DC82-A2A7-13B04F2F23C7}"/>
              </a:ext>
            </a:extLst>
          </p:cNvPr>
          <p:cNvSpPr/>
          <p:nvPr/>
        </p:nvSpPr>
        <p:spPr>
          <a:xfrm>
            <a:off x="4208929" y="3551735"/>
            <a:ext cx="1317812" cy="779930"/>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F85D37D-E971-9303-23DF-E32FFCD8A6AE}"/>
              </a:ext>
            </a:extLst>
          </p:cNvPr>
          <p:cNvSpPr txBox="1"/>
          <p:nvPr/>
        </p:nvSpPr>
        <p:spPr>
          <a:xfrm>
            <a:off x="5614928" y="242456"/>
            <a:ext cx="4463469" cy="715089"/>
          </a:xfrm>
          <a:prstGeom prst="roundRect">
            <a:avLst/>
          </a:prstGeom>
          <a:solidFill>
            <a:schemeClr val="bg1"/>
          </a:solidFill>
          <a:ln>
            <a:solidFill>
              <a:schemeClr val="tx1"/>
            </a:solidFill>
          </a:ln>
        </p:spPr>
        <p:txBody>
          <a:bodyPr wrap="square">
            <a:spAutoFit/>
          </a:bodyPr>
          <a:lstStyle/>
          <a:p>
            <a:r>
              <a:rPr lang="ja-JP" altLang="en-US" sz="3600">
                <a:latin typeface="BIZ UDPゴシック" panose="020B0400000000000000" pitchFamily="50" charset="-128"/>
                <a:ea typeface="BIZ UDPゴシック" panose="020B0400000000000000" pitchFamily="50" charset="-128"/>
              </a:rPr>
              <a:t>新たなデータの</a:t>
            </a:r>
            <a:r>
              <a:rPr lang="ja-JP" altLang="en-US" sz="3600">
                <a:solidFill>
                  <a:srgbClr val="C00000"/>
                </a:solidFill>
                <a:latin typeface="BIZ UDPゴシック" panose="020B0400000000000000" pitchFamily="50" charset="-128"/>
                <a:ea typeface="BIZ UDPゴシック" panose="020B0400000000000000" pitchFamily="50" charset="-128"/>
              </a:rPr>
              <a:t>収集</a:t>
            </a:r>
            <a:endParaRPr lang="ja-JP" altLang="en-US" sz="3600">
              <a:latin typeface="BIZ UDPゴシック" panose="020B0400000000000000" pitchFamily="50" charset="-128"/>
              <a:ea typeface="BIZ UDPゴシック" panose="020B0400000000000000" pitchFamily="50" charset="-128"/>
            </a:endParaRPr>
          </a:p>
        </p:txBody>
      </p:sp>
      <p:sp>
        <p:nvSpPr>
          <p:cNvPr id="8" name="四角形: 角を丸くする 7">
            <a:extLst>
              <a:ext uri="{FF2B5EF4-FFF2-40B4-BE49-F238E27FC236}">
                <a16:creationId xmlns:a16="http://schemas.microsoft.com/office/drawing/2014/main" id="{AE340218-534A-0DB7-54BB-06558B9197EF}"/>
              </a:ext>
            </a:extLst>
          </p:cNvPr>
          <p:cNvSpPr/>
          <p:nvPr/>
        </p:nvSpPr>
        <p:spPr>
          <a:xfrm>
            <a:off x="180753" y="2519916"/>
            <a:ext cx="11897833" cy="3274828"/>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077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A3D93-1D79-2FCB-69EA-DD1E3473931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135CE92-CADB-26C9-8E3D-A221DD7B997E}"/>
              </a:ext>
            </a:extLst>
          </p:cNvPr>
          <p:cNvSpPr>
            <a:spLocks noGrp="1"/>
          </p:cNvSpPr>
          <p:nvPr>
            <p:ph type="title"/>
          </p:nvPr>
        </p:nvSpPr>
        <p:spPr>
          <a:xfrm>
            <a:off x="308343" y="92297"/>
            <a:ext cx="11372669" cy="1015409"/>
          </a:xfrm>
        </p:spPr>
        <p:txBody>
          <a:bodyPr>
            <a:normAutofit/>
          </a:bodyPr>
          <a:lstStyle/>
          <a:p>
            <a:r>
              <a:rPr lang="ja-JP" altLang="en-US"/>
              <a:t>オープン</a:t>
            </a:r>
            <a:r>
              <a:rPr kumimoji="1" lang="ja-JP" altLang="en-US"/>
              <a:t>データ：漁獲量</a:t>
            </a:r>
          </a:p>
        </p:txBody>
      </p:sp>
      <p:sp>
        <p:nvSpPr>
          <p:cNvPr id="3" name="コンテンツ プレースホルダー 2">
            <a:extLst>
              <a:ext uri="{FF2B5EF4-FFF2-40B4-BE49-F238E27FC236}">
                <a16:creationId xmlns:a16="http://schemas.microsoft.com/office/drawing/2014/main" id="{9ADC4014-94DE-04D0-3413-A63DF23F357B}"/>
              </a:ext>
            </a:extLst>
          </p:cNvPr>
          <p:cNvSpPr>
            <a:spLocks noGrp="1"/>
          </p:cNvSpPr>
          <p:nvPr>
            <p:ph idx="1"/>
          </p:nvPr>
        </p:nvSpPr>
        <p:spPr>
          <a:xfrm>
            <a:off x="308343" y="1265273"/>
            <a:ext cx="11674549" cy="2765947"/>
          </a:xfrm>
        </p:spPr>
        <p:txBody>
          <a:bodyPr>
            <a:normAutofit/>
          </a:bodyPr>
          <a:lstStyle/>
          <a:p>
            <a:r>
              <a:rPr kumimoji="1" lang="ja-JP" altLang="en-US" sz="2800"/>
              <a:t>日本の漁獲量・努力量：</a:t>
            </a:r>
            <a:r>
              <a:rPr kumimoji="1" lang="ja-JP" altLang="en-US" sz="2800">
                <a:hlinkClick r:id="rId2"/>
              </a:rPr>
              <a:t>農林統計</a:t>
            </a:r>
            <a:endParaRPr kumimoji="1" lang="en-US" altLang="ja-JP" sz="2800"/>
          </a:p>
          <a:p>
            <a:pPr lvl="1"/>
            <a:r>
              <a:rPr lang="ja-JP" altLang="en-US" sz="2400"/>
              <a:t>主要魚種の漁業種別漁獲量・経営体数等</a:t>
            </a:r>
            <a:endParaRPr lang="en-US" altLang="ja-JP" sz="2400"/>
          </a:p>
          <a:p>
            <a:pPr lvl="1"/>
            <a:endParaRPr lang="en-US" altLang="ja-JP" sz="2400"/>
          </a:p>
          <a:p>
            <a:pPr lvl="1"/>
            <a:endParaRPr lang="en-US" altLang="ja-JP" sz="2400"/>
          </a:p>
          <a:p>
            <a:r>
              <a:rPr kumimoji="1" lang="ja-JP" altLang="en-US" sz="2800"/>
              <a:t>中国・韓国　→　公式漁獲統計あり</a:t>
            </a:r>
            <a:endParaRPr kumimoji="1" lang="en-US" altLang="ja-JP" sz="2800"/>
          </a:p>
          <a:p>
            <a:r>
              <a:rPr kumimoji="1" lang="ja-JP" altLang="en-US" sz="2800"/>
              <a:t>世界の漁獲量：</a:t>
            </a:r>
            <a:r>
              <a:rPr kumimoji="1" lang="en-US" altLang="ja-JP" sz="2800">
                <a:hlinkClick r:id="rId3"/>
              </a:rPr>
              <a:t>FAO</a:t>
            </a:r>
            <a:r>
              <a:rPr lang="ja-JP" altLang="en-US" sz="2800">
                <a:hlinkClick r:id="rId3"/>
              </a:rPr>
              <a:t> </a:t>
            </a:r>
            <a:r>
              <a:rPr lang="en-US" altLang="ja-JP" sz="2800" err="1">
                <a:hlinkClick r:id="rId3"/>
              </a:rPr>
              <a:t>FishStatJ</a:t>
            </a:r>
            <a:endParaRPr lang="en-US" altLang="ja-JP" sz="2800"/>
          </a:p>
        </p:txBody>
      </p:sp>
      <p:sp>
        <p:nvSpPr>
          <p:cNvPr id="5" name="フッター プレースホルダー 4">
            <a:extLst>
              <a:ext uri="{FF2B5EF4-FFF2-40B4-BE49-F238E27FC236}">
                <a16:creationId xmlns:a16="http://schemas.microsoft.com/office/drawing/2014/main" id="{70E912CB-A6DA-04C5-F945-BD95A736971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B0755A11-CAC0-299D-D298-2FB5379090E7}"/>
              </a:ext>
            </a:extLst>
          </p:cNvPr>
          <p:cNvSpPr>
            <a:spLocks noGrp="1"/>
          </p:cNvSpPr>
          <p:nvPr>
            <p:ph type="sldNum" sz="quarter" idx="12"/>
          </p:nvPr>
        </p:nvSpPr>
        <p:spPr/>
        <p:txBody>
          <a:bodyPr/>
          <a:lstStyle/>
          <a:p>
            <a:fld id="{14D38122-961F-4F0C-854D-A6C1F17C39D1}" type="slidenum">
              <a:rPr kumimoji="1" lang="ja-JP" altLang="en-US" smtClean="0"/>
              <a:t>14</a:t>
            </a:fld>
            <a:endParaRPr kumimoji="1" lang="ja-JP" altLang="en-US"/>
          </a:p>
        </p:txBody>
      </p:sp>
      <p:sp>
        <p:nvSpPr>
          <p:cNvPr id="8" name="四角形: 角を丸くする 7">
            <a:extLst>
              <a:ext uri="{FF2B5EF4-FFF2-40B4-BE49-F238E27FC236}">
                <a16:creationId xmlns:a16="http://schemas.microsoft.com/office/drawing/2014/main" id="{BF4F9CCD-F638-DB56-7EA8-61C0AF0DA870}"/>
              </a:ext>
            </a:extLst>
          </p:cNvPr>
          <p:cNvSpPr/>
          <p:nvPr/>
        </p:nvSpPr>
        <p:spPr>
          <a:xfrm>
            <a:off x="1326975" y="2121084"/>
            <a:ext cx="10528107" cy="7126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ja-JP" altLang="en-US" sz="2400">
                <a:solidFill>
                  <a:schemeClr val="tx1"/>
                </a:solidFill>
                <a:latin typeface="BIZ UDPゴシック" panose="020B0400000000000000" pitchFamily="50" charset="-128"/>
                <a:ea typeface="BIZ UDPゴシック" panose="020B0400000000000000" pitchFamily="50" charset="-128"/>
              </a:rPr>
              <a:t>農林統計に載っている魚種の「漁獲量」はすべて「あり」</a:t>
            </a:r>
            <a:r>
              <a:rPr lang="en-US" altLang="ja-JP" sz="2400">
                <a:solidFill>
                  <a:schemeClr val="tx1"/>
                </a:solidFill>
                <a:latin typeface="BIZ UDPゴシック" panose="020B0400000000000000" pitchFamily="50" charset="-128"/>
                <a:ea typeface="BIZ UDPゴシック" panose="020B0400000000000000" pitchFamily="50" charset="-128"/>
              </a:rPr>
              <a:t>/</a:t>
            </a:r>
            <a:r>
              <a:rPr lang="ja-JP" altLang="en-US" sz="2400">
                <a:solidFill>
                  <a:schemeClr val="tx1"/>
                </a:solidFill>
                <a:latin typeface="BIZ UDPゴシック" panose="020B0400000000000000" pitchFamily="50" charset="-128"/>
                <a:ea typeface="BIZ UDPゴシック" panose="020B0400000000000000" pitchFamily="50" charset="-128"/>
              </a:rPr>
              <a:t>「努力量」も「あり？」</a:t>
            </a:r>
            <a:endParaRPr lang="en-US" altLang="ja-JP" sz="2400">
              <a:solidFill>
                <a:schemeClr val="tx1"/>
              </a:solidFill>
              <a:latin typeface="BIZ UDPゴシック" panose="020B0400000000000000" pitchFamily="50" charset="-128"/>
              <a:ea typeface="BIZ UDPゴシック" panose="020B0400000000000000" pitchFamily="50" charset="-128"/>
            </a:endParaRPr>
          </a:p>
        </p:txBody>
      </p:sp>
      <p:pic>
        <p:nvPicPr>
          <p:cNvPr id="10" name="図 9">
            <a:extLst>
              <a:ext uri="{FF2B5EF4-FFF2-40B4-BE49-F238E27FC236}">
                <a16:creationId xmlns:a16="http://schemas.microsoft.com/office/drawing/2014/main" id="{10ACC62D-75EC-38D3-CBF9-C07BFF8A6F68}"/>
              </a:ext>
            </a:extLst>
          </p:cNvPr>
          <p:cNvPicPr>
            <a:picLocks noChangeAspect="1"/>
          </p:cNvPicPr>
          <p:nvPr/>
        </p:nvPicPr>
        <p:blipFill>
          <a:blip r:embed="rId4"/>
          <a:stretch>
            <a:fillRect/>
          </a:stretch>
        </p:blipFill>
        <p:spPr>
          <a:xfrm>
            <a:off x="7377953" y="3168719"/>
            <a:ext cx="3872752" cy="3596984"/>
          </a:xfrm>
          <a:prstGeom prst="rect">
            <a:avLst/>
          </a:prstGeom>
        </p:spPr>
      </p:pic>
      <p:sp>
        <p:nvSpPr>
          <p:cNvPr id="12" name="テキスト ボックス 11">
            <a:extLst>
              <a:ext uri="{FF2B5EF4-FFF2-40B4-BE49-F238E27FC236}">
                <a16:creationId xmlns:a16="http://schemas.microsoft.com/office/drawing/2014/main" id="{1FDC9A08-6293-D47B-5D23-C6CDB39CD5EB}"/>
              </a:ext>
            </a:extLst>
          </p:cNvPr>
          <p:cNvSpPr txBox="1"/>
          <p:nvPr/>
        </p:nvSpPr>
        <p:spPr>
          <a:xfrm>
            <a:off x="875830" y="3918887"/>
            <a:ext cx="5934636" cy="1938992"/>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latin typeface="BIZ UDPゴシック" panose="020B0400000000000000" pitchFamily="50" charset="-128"/>
                <a:ea typeface="BIZ UDPゴシック" panose="020B0400000000000000" pitchFamily="50" charset="-128"/>
              </a:rPr>
              <a:t>専用ソフトをダウンロード＆インストールするとエクセル風のソフトが立ち上がり、任意の国＆魚種でソートして</a:t>
            </a:r>
            <a:r>
              <a:rPr lang="en-US" altLang="ja-JP" sz="2400">
                <a:latin typeface="BIZ UDPゴシック" panose="020B0400000000000000" pitchFamily="50" charset="-128"/>
                <a:ea typeface="BIZ UDPゴシック" panose="020B0400000000000000" pitchFamily="50" charset="-128"/>
              </a:rPr>
              <a:t>csv</a:t>
            </a:r>
            <a:r>
              <a:rPr lang="ja-JP" altLang="en-US" sz="2400">
                <a:latin typeface="BIZ UDPゴシック" panose="020B0400000000000000" pitchFamily="50" charset="-128"/>
                <a:ea typeface="BIZ UDPゴシック" panose="020B0400000000000000" pitchFamily="50" charset="-128"/>
              </a:rPr>
              <a:t>でエクスポートできる</a:t>
            </a: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kumimoji="1" lang="ja-JP" altLang="en-US" sz="2400">
              <a:latin typeface="BIZ UDPゴシック" panose="020B0400000000000000" pitchFamily="50" charset="-128"/>
              <a:ea typeface="BIZ UDPゴシック" panose="020B0400000000000000" pitchFamily="50" charset="-128"/>
            </a:endParaRPr>
          </a:p>
        </p:txBody>
      </p:sp>
      <p:sp>
        <p:nvSpPr>
          <p:cNvPr id="13" name="四角形: 角を丸くする 12">
            <a:extLst>
              <a:ext uri="{FF2B5EF4-FFF2-40B4-BE49-F238E27FC236}">
                <a16:creationId xmlns:a16="http://schemas.microsoft.com/office/drawing/2014/main" id="{4E0649BD-1FA6-F35F-1785-4E4C3D566BAC}"/>
              </a:ext>
            </a:extLst>
          </p:cNvPr>
          <p:cNvSpPr/>
          <p:nvPr/>
        </p:nvSpPr>
        <p:spPr>
          <a:xfrm>
            <a:off x="842682" y="5488744"/>
            <a:ext cx="5934636" cy="9963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ja-JP" altLang="en-US" sz="2400">
                <a:solidFill>
                  <a:schemeClr val="tx1"/>
                </a:solidFill>
                <a:latin typeface="BIZ UDPゴシック" panose="020B0400000000000000" pitchFamily="50" charset="-128"/>
                <a:ea typeface="BIZ UDPゴシック" panose="020B0400000000000000" pitchFamily="50" charset="-128"/>
              </a:rPr>
              <a:t>日本の漁獲量は水産庁を通じて、農林統計の値が報告されている</a:t>
            </a:r>
            <a:endParaRPr lang="en-US" altLang="ja-JP" sz="2400">
              <a:solidFill>
                <a:schemeClr val="tx1"/>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304FFFC1-2209-9344-4645-5D02543302B4}"/>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3814537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FEBBEF-556E-FEEF-BF2A-4F258224D47F}"/>
              </a:ext>
            </a:extLst>
          </p:cNvPr>
          <p:cNvSpPr>
            <a:spLocks noGrp="1"/>
          </p:cNvSpPr>
          <p:nvPr>
            <p:ph type="title"/>
          </p:nvPr>
        </p:nvSpPr>
        <p:spPr>
          <a:xfrm>
            <a:off x="308343" y="92297"/>
            <a:ext cx="11372669" cy="1015409"/>
          </a:xfrm>
        </p:spPr>
        <p:txBody>
          <a:bodyPr>
            <a:normAutofit/>
          </a:bodyPr>
          <a:lstStyle/>
          <a:p>
            <a:r>
              <a:rPr lang="ja-JP" altLang="en-US"/>
              <a:t>オープン</a:t>
            </a:r>
            <a:r>
              <a:rPr kumimoji="1" lang="ja-JP" altLang="en-US"/>
              <a:t>データ：努力量</a:t>
            </a:r>
          </a:p>
        </p:txBody>
      </p:sp>
      <p:sp>
        <p:nvSpPr>
          <p:cNvPr id="3" name="コンテンツ プレースホルダー 2">
            <a:extLst>
              <a:ext uri="{FF2B5EF4-FFF2-40B4-BE49-F238E27FC236}">
                <a16:creationId xmlns:a16="http://schemas.microsoft.com/office/drawing/2014/main" id="{97992B0F-C204-B32E-A415-E60C4AB03974}"/>
              </a:ext>
            </a:extLst>
          </p:cNvPr>
          <p:cNvSpPr>
            <a:spLocks noGrp="1"/>
          </p:cNvSpPr>
          <p:nvPr>
            <p:ph idx="1"/>
          </p:nvPr>
        </p:nvSpPr>
        <p:spPr>
          <a:xfrm>
            <a:off x="351265" y="1178223"/>
            <a:ext cx="11674549" cy="2419220"/>
          </a:xfrm>
        </p:spPr>
        <p:txBody>
          <a:bodyPr>
            <a:normAutofit/>
          </a:bodyPr>
          <a:lstStyle/>
          <a:p>
            <a:r>
              <a:rPr kumimoji="1" lang="ja-JP" altLang="en-US" sz="2800"/>
              <a:t>世界の漁業活動： </a:t>
            </a:r>
            <a:r>
              <a:rPr kumimoji="1" lang="en-US" altLang="ja-JP" sz="2800">
                <a:hlinkClick r:id="rId2"/>
              </a:rPr>
              <a:t>Global Fishing Watch</a:t>
            </a:r>
            <a:r>
              <a:rPr lang="ja-JP" altLang="en-US" sz="2800"/>
              <a:t> </a:t>
            </a:r>
            <a:r>
              <a:rPr lang="en-US" altLang="ja-JP" sz="2800"/>
              <a:t>(GFW)</a:t>
            </a:r>
          </a:p>
          <a:p>
            <a:pPr lvl="1"/>
            <a:endParaRPr lang="en-US" altLang="ja-JP" sz="2400"/>
          </a:p>
          <a:p>
            <a:pPr lvl="1"/>
            <a:endParaRPr lang="en-US" altLang="ja-JP" sz="2400"/>
          </a:p>
        </p:txBody>
      </p:sp>
      <p:sp>
        <p:nvSpPr>
          <p:cNvPr id="5" name="フッター プレースホルダー 4">
            <a:extLst>
              <a:ext uri="{FF2B5EF4-FFF2-40B4-BE49-F238E27FC236}">
                <a16:creationId xmlns:a16="http://schemas.microsoft.com/office/drawing/2014/main" id="{FC9799BE-D890-F07D-286E-53487DE82AA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5980860C-730E-3A87-6E32-7BD973D47F1E}"/>
              </a:ext>
            </a:extLst>
          </p:cNvPr>
          <p:cNvSpPr>
            <a:spLocks noGrp="1"/>
          </p:cNvSpPr>
          <p:nvPr>
            <p:ph type="sldNum" sz="quarter" idx="12"/>
          </p:nvPr>
        </p:nvSpPr>
        <p:spPr/>
        <p:txBody>
          <a:bodyPr/>
          <a:lstStyle/>
          <a:p>
            <a:fld id="{14D38122-961F-4F0C-854D-A6C1F17C39D1}" type="slidenum">
              <a:rPr kumimoji="1" lang="ja-JP" altLang="en-US" smtClean="0"/>
              <a:t>15</a:t>
            </a:fld>
            <a:endParaRPr kumimoji="1" lang="ja-JP" altLang="en-US"/>
          </a:p>
        </p:txBody>
      </p:sp>
      <p:sp>
        <p:nvSpPr>
          <p:cNvPr id="12" name="テキスト ボックス 11">
            <a:extLst>
              <a:ext uri="{FF2B5EF4-FFF2-40B4-BE49-F238E27FC236}">
                <a16:creationId xmlns:a16="http://schemas.microsoft.com/office/drawing/2014/main" id="{8942BD37-75DB-D31F-F3DE-AA9BB0351907}"/>
              </a:ext>
            </a:extLst>
          </p:cNvPr>
          <p:cNvSpPr txBox="1"/>
          <p:nvPr/>
        </p:nvSpPr>
        <p:spPr>
          <a:xfrm>
            <a:off x="679416" y="1665500"/>
            <a:ext cx="11001596"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latin typeface="BIZ UDPゴシック" panose="020B0400000000000000" pitchFamily="50" charset="-128"/>
                <a:ea typeface="BIZ UDPゴシック" panose="020B0400000000000000" pitchFamily="50" charset="-128"/>
              </a:rPr>
              <a:t>世界の</a:t>
            </a:r>
            <a:r>
              <a:rPr lang="en-US" altLang="ja-JP" sz="2400">
                <a:latin typeface="BIZ UDPゴシック" panose="020B0400000000000000" pitchFamily="50" charset="-128"/>
                <a:ea typeface="BIZ UDPゴシック" panose="020B0400000000000000" pitchFamily="50" charset="-128"/>
              </a:rPr>
              <a:t>AIS (Automatic Identification System, </a:t>
            </a:r>
            <a:r>
              <a:rPr lang="ja-JP" altLang="en-US" sz="2400">
                <a:latin typeface="BIZ UDPゴシック" panose="020B0400000000000000" pitchFamily="50" charset="-128"/>
                <a:ea typeface="BIZ UDPゴシック" panose="020B0400000000000000" pitchFamily="50" charset="-128"/>
              </a:rPr>
              <a:t>船舶自動識別装置）搭載漁船の</a:t>
            </a:r>
            <a:r>
              <a:rPr lang="en-US" altLang="ja-JP" sz="2400">
                <a:latin typeface="BIZ UDPゴシック" panose="020B0400000000000000" pitchFamily="50" charset="-128"/>
                <a:ea typeface="BIZ UDPゴシック" panose="020B0400000000000000" pitchFamily="50" charset="-128"/>
              </a:rPr>
              <a:t>AIS</a:t>
            </a:r>
            <a:r>
              <a:rPr lang="ja-JP" altLang="en-US" sz="2400">
                <a:latin typeface="BIZ UDPゴシック" panose="020B0400000000000000" pitchFamily="50" charset="-128"/>
                <a:ea typeface="BIZ UDPゴシック" panose="020B0400000000000000" pitchFamily="50" charset="-128"/>
              </a:rPr>
              <a:t>データを集積し、リアルタイムでデータ更新　</a:t>
            </a:r>
            <a:endParaRPr lang="en-US" altLang="ja-JP" sz="2400">
              <a:latin typeface="BIZ UDPゴシック" panose="020B0400000000000000" pitchFamily="50" charset="-128"/>
              <a:ea typeface="BIZ UDPゴシック" panose="020B0400000000000000" pitchFamily="50" charset="-128"/>
            </a:endParaRPr>
          </a:p>
          <a:p>
            <a:r>
              <a:rPr lang="ja-JP" altLang="en-US" sz="2400">
                <a:latin typeface="BIZ UDPゴシック" panose="020B0400000000000000" pitchFamily="50" charset="-128"/>
                <a:ea typeface="BIZ UDPゴシック" panose="020B0400000000000000" pitchFamily="50" charset="-128"/>
              </a:rPr>
              <a:t>➡　漁船の多い海域はそれだけ漁獲努力量が多い海域とみることもできる</a:t>
            </a: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kumimoji="1" lang="ja-JP" altLang="en-US" sz="2400">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BC2BA4E0-99E0-60A4-A3FF-4C2AE284D497}"/>
              </a:ext>
            </a:extLst>
          </p:cNvPr>
          <p:cNvPicPr>
            <a:picLocks noChangeAspect="1"/>
          </p:cNvPicPr>
          <p:nvPr/>
        </p:nvPicPr>
        <p:blipFill>
          <a:blip r:embed="rId3"/>
          <a:stretch>
            <a:fillRect/>
          </a:stretch>
        </p:blipFill>
        <p:spPr>
          <a:xfrm>
            <a:off x="391985" y="3137877"/>
            <a:ext cx="4995265" cy="3015938"/>
          </a:xfrm>
          <a:prstGeom prst="rect">
            <a:avLst/>
          </a:prstGeom>
        </p:spPr>
      </p:pic>
      <p:pic>
        <p:nvPicPr>
          <p:cNvPr id="17" name="図 16">
            <a:extLst>
              <a:ext uri="{FF2B5EF4-FFF2-40B4-BE49-F238E27FC236}">
                <a16:creationId xmlns:a16="http://schemas.microsoft.com/office/drawing/2014/main" id="{7045BAF1-B560-96DB-8F6A-0CD7F481F77D}"/>
              </a:ext>
            </a:extLst>
          </p:cNvPr>
          <p:cNvPicPr>
            <a:picLocks noChangeAspect="1"/>
          </p:cNvPicPr>
          <p:nvPr/>
        </p:nvPicPr>
        <p:blipFill>
          <a:blip r:embed="rId4"/>
          <a:stretch>
            <a:fillRect/>
          </a:stretch>
        </p:blipFill>
        <p:spPr>
          <a:xfrm>
            <a:off x="5631759" y="3137877"/>
            <a:ext cx="5317283" cy="2912749"/>
          </a:xfrm>
          <a:prstGeom prst="rect">
            <a:avLst/>
          </a:prstGeom>
        </p:spPr>
      </p:pic>
      <p:sp>
        <p:nvSpPr>
          <p:cNvPr id="18" name="テキスト ボックス 17">
            <a:extLst>
              <a:ext uri="{FF2B5EF4-FFF2-40B4-BE49-F238E27FC236}">
                <a16:creationId xmlns:a16="http://schemas.microsoft.com/office/drawing/2014/main" id="{47545EA5-EAFC-03F9-6A2C-7569BBC2C4E3}"/>
              </a:ext>
            </a:extLst>
          </p:cNvPr>
          <p:cNvSpPr txBox="1"/>
          <p:nvPr/>
        </p:nvSpPr>
        <p:spPr>
          <a:xfrm>
            <a:off x="3219450" y="3481923"/>
            <a:ext cx="1107996" cy="461665"/>
          </a:xfrm>
          <a:prstGeom prst="rect">
            <a:avLst/>
          </a:prstGeom>
          <a:noFill/>
        </p:spPr>
        <p:txBody>
          <a:bodyPr wrap="none" rtlCol="0">
            <a:spAutoFit/>
          </a:bodyPr>
          <a:lstStyle/>
          <a:p>
            <a:pPr algn="l"/>
            <a:r>
              <a:rPr kumimoji="1" lang="ja-JP" altLang="en-US" sz="2400">
                <a:solidFill>
                  <a:schemeClr val="bg1"/>
                </a:solidFill>
                <a:latin typeface="BIZ UDPゴシック" panose="020B0400000000000000" pitchFamily="50" charset="-128"/>
                <a:ea typeface="BIZ UDPゴシック" panose="020B0400000000000000" pitchFamily="50" charset="-128"/>
              </a:rPr>
              <a:t>全世界</a:t>
            </a:r>
          </a:p>
        </p:txBody>
      </p:sp>
      <p:sp>
        <p:nvSpPr>
          <p:cNvPr id="20" name="テキスト ボックス 19">
            <a:extLst>
              <a:ext uri="{FF2B5EF4-FFF2-40B4-BE49-F238E27FC236}">
                <a16:creationId xmlns:a16="http://schemas.microsoft.com/office/drawing/2014/main" id="{E444FC7B-541A-E4F2-893F-6B00C7031E3E}"/>
              </a:ext>
            </a:extLst>
          </p:cNvPr>
          <p:cNvSpPr txBox="1"/>
          <p:nvPr/>
        </p:nvSpPr>
        <p:spPr>
          <a:xfrm>
            <a:off x="7182404" y="3453661"/>
            <a:ext cx="2031325" cy="461665"/>
          </a:xfrm>
          <a:prstGeom prst="rect">
            <a:avLst/>
          </a:prstGeom>
          <a:noFill/>
        </p:spPr>
        <p:txBody>
          <a:bodyPr wrap="none" rtlCol="0">
            <a:spAutoFit/>
          </a:bodyPr>
          <a:lstStyle/>
          <a:p>
            <a:pPr algn="l"/>
            <a:r>
              <a:rPr kumimoji="1" lang="ja-JP" altLang="en-US" sz="2400">
                <a:solidFill>
                  <a:schemeClr val="bg1"/>
                </a:solidFill>
                <a:latin typeface="BIZ UDPゴシック" panose="020B0400000000000000" pitchFamily="50" charset="-128"/>
                <a:ea typeface="BIZ UDPゴシック" panose="020B0400000000000000" pitchFamily="50" charset="-128"/>
              </a:rPr>
              <a:t>日本周辺拡大</a:t>
            </a:r>
          </a:p>
        </p:txBody>
      </p:sp>
      <p:sp>
        <p:nvSpPr>
          <p:cNvPr id="21" name="テキスト ボックス 20">
            <a:extLst>
              <a:ext uri="{FF2B5EF4-FFF2-40B4-BE49-F238E27FC236}">
                <a16:creationId xmlns:a16="http://schemas.microsoft.com/office/drawing/2014/main" id="{74BD55CC-1E20-C28F-BE7F-92E5C61C2FA2}"/>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3539841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6E05B-A2DD-1535-3EDA-A6223559726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E45173B-1FC3-C8BE-0E55-CB78C29A5DEC}"/>
              </a:ext>
            </a:extLst>
          </p:cNvPr>
          <p:cNvSpPr>
            <a:spLocks noGrp="1"/>
          </p:cNvSpPr>
          <p:nvPr>
            <p:ph type="title"/>
          </p:nvPr>
        </p:nvSpPr>
        <p:spPr>
          <a:xfrm>
            <a:off x="308343" y="92297"/>
            <a:ext cx="11372669" cy="1015409"/>
          </a:xfrm>
        </p:spPr>
        <p:txBody>
          <a:bodyPr>
            <a:normAutofit/>
          </a:bodyPr>
          <a:lstStyle/>
          <a:p>
            <a:r>
              <a:rPr kumimoji="1" lang="ja-JP" altLang="en-US"/>
              <a:t>オープンデータ：努力量</a:t>
            </a:r>
          </a:p>
        </p:txBody>
      </p:sp>
      <p:sp>
        <p:nvSpPr>
          <p:cNvPr id="3" name="コンテンツ プレースホルダー 2">
            <a:extLst>
              <a:ext uri="{FF2B5EF4-FFF2-40B4-BE49-F238E27FC236}">
                <a16:creationId xmlns:a16="http://schemas.microsoft.com/office/drawing/2014/main" id="{0E41452D-73DC-2F48-B422-D8ED826AFDF9}"/>
              </a:ext>
            </a:extLst>
          </p:cNvPr>
          <p:cNvSpPr>
            <a:spLocks noGrp="1"/>
          </p:cNvSpPr>
          <p:nvPr>
            <p:ph idx="1"/>
          </p:nvPr>
        </p:nvSpPr>
        <p:spPr>
          <a:xfrm>
            <a:off x="308343" y="990587"/>
            <a:ext cx="11674549" cy="2419220"/>
          </a:xfrm>
        </p:spPr>
        <p:txBody>
          <a:bodyPr>
            <a:normAutofit/>
          </a:bodyPr>
          <a:lstStyle/>
          <a:p>
            <a:r>
              <a:rPr kumimoji="1" lang="en-US" altLang="ja-JP" sz="2800">
                <a:hlinkClick r:id="rId2"/>
              </a:rPr>
              <a:t>Global Fishing Effort Data</a:t>
            </a:r>
            <a:endParaRPr lang="en-US" altLang="ja-JP" sz="2400"/>
          </a:p>
          <a:p>
            <a:pPr lvl="1"/>
            <a:endParaRPr lang="en-US" altLang="ja-JP" sz="2400"/>
          </a:p>
        </p:txBody>
      </p:sp>
      <p:sp>
        <p:nvSpPr>
          <p:cNvPr id="5" name="フッター プレースホルダー 4">
            <a:extLst>
              <a:ext uri="{FF2B5EF4-FFF2-40B4-BE49-F238E27FC236}">
                <a16:creationId xmlns:a16="http://schemas.microsoft.com/office/drawing/2014/main" id="{407D51AC-C3A0-CD6E-BE17-329D1661AD69}"/>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48041D60-225B-C1C5-6C03-0C0BCF861342}"/>
              </a:ext>
            </a:extLst>
          </p:cNvPr>
          <p:cNvSpPr>
            <a:spLocks noGrp="1"/>
          </p:cNvSpPr>
          <p:nvPr>
            <p:ph type="sldNum" sz="quarter" idx="12"/>
          </p:nvPr>
        </p:nvSpPr>
        <p:spPr/>
        <p:txBody>
          <a:bodyPr/>
          <a:lstStyle/>
          <a:p>
            <a:fld id="{14D38122-961F-4F0C-854D-A6C1F17C39D1}" type="slidenum">
              <a:rPr kumimoji="1" lang="ja-JP" altLang="en-US" smtClean="0"/>
              <a:t>16</a:t>
            </a:fld>
            <a:endParaRPr kumimoji="1" lang="ja-JP" altLang="en-US"/>
          </a:p>
        </p:txBody>
      </p:sp>
      <p:sp>
        <p:nvSpPr>
          <p:cNvPr id="12" name="テキスト ボックス 11">
            <a:extLst>
              <a:ext uri="{FF2B5EF4-FFF2-40B4-BE49-F238E27FC236}">
                <a16:creationId xmlns:a16="http://schemas.microsoft.com/office/drawing/2014/main" id="{65E85988-D9E4-5863-CD42-1180A5C4D6EE}"/>
              </a:ext>
            </a:extLst>
          </p:cNvPr>
          <p:cNvSpPr txBox="1"/>
          <p:nvPr/>
        </p:nvSpPr>
        <p:spPr>
          <a:xfrm>
            <a:off x="636494" y="1477864"/>
            <a:ext cx="11001596" cy="1569660"/>
          </a:xfrm>
          <a:prstGeom prst="rect">
            <a:avLst/>
          </a:prstGeom>
          <a:noFill/>
        </p:spPr>
        <p:txBody>
          <a:bodyPr wrap="square" rtlCol="0">
            <a:spAutoFit/>
          </a:bodyPr>
          <a:lstStyle/>
          <a:p>
            <a:pPr marL="342900" indent="-342900">
              <a:buFont typeface="Arial" panose="020B0604020202020204" pitchFamily="34" charset="0"/>
              <a:buChar char="•"/>
            </a:pPr>
            <a:r>
              <a:rPr lang="en-US" altLang="ja-JP" sz="2400">
                <a:latin typeface="BIZ UDPゴシック" panose="020B0400000000000000" pitchFamily="50" charset="-128"/>
                <a:ea typeface="BIZ UDPゴシック" panose="020B0400000000000000" pitchFamily="50" charset="-128"/>
              </a:rPr>
              <a:t>GFW</a:t>
            </a:r>
            <a:r>
              <a:rPr lang="ja-JP" altLang="en-US" sz="2400">
                <a:latin typeface="BIZ UDPゴシック" panose="020B0400000000000000" pitchFamily="50" charset="-128"/>
                <a:ea typeface="BIZ UDPゴシック" panose="020B0400000000000000" pitchFamily="50" charset="-128"/>
              </a:rPr>
              <a:t>と各国の漁獲統計を統合し、漁獲努力量を国別に</a:t>
            </a:r>
            <a:r>
              <a:rPr lang="en-US" altLang="ja-JP" sz="2400">
                <a:latin typeface="BIZ UDPゴシック" panose="020B0400000000000000" pitchFamily="50" charset="-128"/>
                <a:ea typeface="BIZ UDPゴシック" panose="020B0400000000000000" pitchFamily="50" charset="-128"/>
              </a:rPr>
              <a:t>1948</a:t>
            </a:r>
            <a:r>
              <a:rPr lang="ja-JP" altLang="en-US" sz="2400">
                <a:latin typeface="BIZ UDPゴシック" panose="020B0400000000000000" pitchFamily="50" charset="-128"/>
                <a:ea typeface="BIZ UDPゴシック" panose="020B0400000000000000" pitchFamily="50" charset="-128"/>
              </a:rPr>
              <a:t>年から推定した結果をデータベースとして公開　</a:t>
            </a:r>
            <a:endParaRPr lang="en-US" altLang="ja-JP" sz="2400">
              <a:latin typeface="BIZ UDPゴシック" panose="020B0400000000000000" pitchFamily="50" charset="-128"/>
              <a:ea typeface="BIZ UDPゴシック" panose="020B0400000000000000" pitchFamily="50" charset="-128"/>
            </a:endParaRPr>
          </a:p>
          <a:p>
            <a:r>
              <a:rPr lang="ja-JP" altLang="en-US" sz="2400">
                <a:latin typeface="BIZ UDPゴシック" panose="020B0400000000000000" pitchFamily="50" charset="-128"/>
                <a:ea typeface="BIZ UDPゴシック" panose="020B0400000000000000" pitchFamily="50" charset="-128"/>
              </a:rPr>
              <a:t>→　</a:t>
            </a:r>
            <a:r>
              <a:rPr lang="en-US" altLang="ja-JP" sz="2400">
                <a:latin typeface="BIZ UDPゴシック" panose="020B0400000000000000" pitchFamily="50" charset="-128"/>
                <a:ea typeface="BIZ UDPゴシック" panose="020B0400000000000000" pitchFamily="50" charset="-128"/>
              </a:rPr>
              <a:t>FAO</a:t>
            </a:r>
            <a:r>
              <a:rPr lang="ja-JP" altLang="en-US" sz="2400">
                <a:latin typeface="BIZ UDPゴシック" panose="020B0400000000000000" pitchFamily="50" charset="-128"/>
                <a:ea typeface="BIZ UDPゴシック" panose="020B0400000000000000" pitchFamily="50" charset="-128"/>
              </a:rPr>
              <a:t>の「世界の資源状態評価」は、資源評価が利用できない場合、この漁獲努力量を利用したプロダクションモデルを実施（予定）</a:t>
            </a:r>
            <a:endParaRPr kumimoji="1" lang="ja-JP" altLang="en-US" sz="240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FEBEEA83-015B-DCD9-0C75-8C672FE18305}"/>
              </a:ext>
            </a:extLst>
          </p:cNvPr>
          <p:cNvPicPr>
            <a:picLocks noChangeAspect="1"/>
          </p:cNvPicPr>
          <p:nvPr/>
        </p:nvPicPr>
        <p:blipFill>
          <a:blip r:embed="rId3"/>
          <a:stretch>
            <a:fillRect/>
          </a:stretch>
        </p:blipFill>
        <p:spPr>
          <a:xfrm>
            <a:off x="210514" y="3231075"/>
            <a:ext cx="5358325" cy="3796069"/>
          </a:xfrm>
          <a:prstGeom prst="rect">
            <a:avLst/>
          </a:prstGeom>
        </p:spPr>
      </p:pic>
      <p:pic>
        <p:nvPicPr>
          <p:cNvPr id="10" name="図 9">
            <a:extLst>
              <a:ext uri="{FF2B5EF4-FFF2-40B4-BE49-F238E27FC236}">
                <a16:creationId xmlns:a16="http://schemas.microsoft.com/office/drawing/2014/main" id="{AD04681A-B43C-EB11-2226-7A65DE026122}"/>
              </a:ext>
            </a:extLst>
          </p:cNvPr>
          <p:cNvPicPr>
            <a:picLocks noChangeAspect="1"/>
          </p:cNvPicPr>
          <p:nvPr/>
        </p:nvPicPr>
        <p:blipFill>
          <a:blip r:embed="rId4"/>
          <a:stretch>
            <a:fillRect/>
          </a:stretch>
        </p:blipFill>
        <p:spPr>
          <a:xfrm>
            <a:off x="5668074" y="3261881"/>
            <a:ext cx="6215583" cy="3516153"/>
          </a:xfrm>
          <a:prstGeom prst="rect">
            <a:avLst/>
          </a:prstGeom>
        </p:spPr>
      </p:pic>
      <p:sp>
        <p:nvSpPr>
          <p:cNvPr id="11" name="テキスト ボックス 10">
            <a:extLst>
              <a:ext uri="{FF2B5EF4-FFF2-40B4-BE49-F238E27FC236}">
                <a16:creationId xmlns:a16="http://schemas.microsoft.com/office/drawing/2014/main" id="{476A9795-520E-A369-6602-880B509B0E07}"/>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305466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B92C44-0180-8B50-6E82-3846E15F7EBF}"/>
              </a:ext>
            </a:extLst>
          </p:cNvPr>
          <p:cNvSpPr>
            <a:spLocks noGrp="1"/>
          </p:cNvSpPr>
          <p:nvPr>
            <p:ph idx="1"/>
          </p:nvPr>
        </p:nvSpPr>
        <p:spPr>
          <a:xfrm>
            <a:off x="308343" y="1501101"/>
            <a:ext cx="11674549" cy="5091076"/>
          </a:xfrm>
        </p:spPr>
        <p:txBody>
          <a:bodyPr>
            <a:normAutofit/>
          </a:bodyPr>
          <a:lstStyle/>
          <a:p>
            <a:r>
              <a:rPr kumimoji="1" lang="ja-JP" altLang="en-US" sz="3200"/>
              <a:t>事業で</a:t>
            </a:r>
            <a:r>
              <a:rPr kumimoji="1" lang="ja-JP" altLang="en-US" sz="3200" b="1">
                <a:solidFill>
                  <a:srgbClr val="C00000"/>
                </a:solidFill>
              </a:rPr>
              <a:t>収集しているデータの貴重さ</a:t>
            </a:r>
            <a:r>
              <a:rPr kumimoji="1" lang="ja-JP" altLang="en-US" sz="3200"/>
              <a:t>の再認識</a:t>
            </a:r>
            <a:endParaRPr kumimoji="1" lang="en-US" altLang="ja-JP" sz="3200"/>
          </a:p>
          <a:p>
            <a:pPr lvl="1"/>
            <a:r>
              <a:rPr lang="ja-JP" altLang="en-US"/>
              <a:t>特に、</a:t>
            </a:r>
            <a:r>
              <a:rPr lang="ja-JP" altLang="en-US" b="1">
                <a:solidFill>
                  <a:srgbClr val="C00000"/>
                </a:solidFill>
              </a:rPr>
              <a:t>漁獲成績報告書　＆　体長・サイズ組成　の貴重さ</a:t>
            </a:r>
            <a:endParaRPr kumimoji="1" lang="en-US" altLang="ja-JP" b="1">
              <a:solidFill>
                <a:srgbClr val="C00000"/>
              </a:solidFill>
            </a:endParaRPr>
          </a:p>
          <a:p>
            <a:endParaRPr lang="en-US" altLang="ja-JP" sz="3200"/>
          </a:p>
          <a:p>
            <a:r>
              <a:rPr kumimoji="1" lang="ja-JP" altLang="en-US" sz="3200"/>
              <a:t>オープンデータ上で、自分たちの資源がどのように見られているのか？</a:t>
            </a:r>
            <a:endParaRPr kumimoji="1" lang="en-US" altLang="ja-JP" sz="3200"/>
          </a:p>
          <a:p>
            <a:endParaRPr kumimoji="1" lang="en-US" altLang="ja-JP" sz="3200"/>
          </a:p>
          <a:p>
            <a:r>
              <a:rPr lang="ja-JP" altLang="en-US" sz="3200"/>
              <a:t>本当に困ったときには使えるかも？（</a:t>
            </a:r>
            <a:r>
              <a:rPr lang="en-US" altLang="ja-JP" sz="3200"/>
              <a:t>MSE</a:t>
            </a:r>
            <a:r>
              <a:rPr lang="ja-JP" altLang="en-US" sz="3200"/>
              <a:t>のシナリオ）</a:t>
            </a:r>
            <a:endParaRPr lang="en-US" altLang="ja-JP" sz="3200"/>
          </a:p>
          <a:p>
            <a:endParaRPr kumimoji="1" lang="en-US" altLang="ja-JP" sz="3200"/>
          </a:p>
          <a:p>
            <a:pPr marL="0" indent="0">
              <a:buNone/>
            </a:pPr>
            <a:endParaRPr kumimoji="1" lang="ja-JP" altLang="en-US" sz="3200"/>
          </a:p>
        </p:txBody>
      </p:sp>
      <p:sp>
        <p:nvSpPr>
          <p:cNvPr id="5" name="フッター プレースホルダー 4">
            <a:extLst>
              <a:ext uri="{FF2B5EF4-FFF2-40B4-BE49-F238E27FC236}">
                <a16:creationId xmlns:a16="http://schemas.microsoft.com/office/drawing/2014/main" id="{3983B934-A8E3-DB2E-DBA3-CF069549D650}"/>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415C655D-6984-25AC-42E8-A01CD861DAF4}"/>
              </a:ext>
            </a:extLst>
          </p:cNvPr>
          <p:cNvSpPr>
            <a:spLocks noGrp="1"/>
          </p:cNvSpPr>
          <p:nvPr>
            <p:ph type="sldNum" sz="quarter" idx="12"/>
          </p:nvPr>
        </p:nvSpPr>
        <p:spPr/>
        <p:txBody>
          <a:bodyPr/>
          <a:lstStyle/>
          <a:p>
            <a:fld id="{14D38122-961F-4F0C-854D-A6C1F17C39D1}" type="slidenum">
              <a:rPr kumimoji="1" lang="ja-JP" altLang="en-US" smtClean="0"/>
              <a:t>17</a:t>
            </a:fld>
            <a:endParaRPr kumimoji="1" lang="ja-JP" altLang="en-US"/>
          </a:p>
        </p:txBody>
      </p:sp>
      <p:sp>
        <p:nvSpPr>
          <p:cNvPr id="7" name="四角形: 角を丸くする 6">
            <a:extLst>
              <a:ext uri="{FF2B5EF4-FFF2-40B4-BE49-F238E27FC236}">
                <a16:creationId xmlns:a16="http://schemas.microsoft.com/office/drawing/2014/main" id="{D22B5AD2-B3BE-5567-1B09-E83D9B6EE3D8}"/>
              </a:ext>
            </a:extLst>
          </p:cNvPr>
          <p:cNvSpPr/>
          <p:nvPr/>
        </p:nvSpPr>
        <p:spPr>
          <a:xfrm>
            <a:off x="1213218" y="366723"/>
            <a:ext cx="8663465" cy="712694"/>
          </a:xfrm>
          <a:prstGeom prst="roundRect">
            <a:avLst/>
          </a:prstGeom>
          <a:no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ja-JP" altLang="en-US" sz="3200">
                <a:solidFill>
                  <a:schemeClr val="tx1"/>
                </a:solidFill>
                <a:latin typeface="BIZ UDPゴシック" panose="020B0400000000000000" pitchFamily="50" charset="-128"/>
                <a:ea typeface="BIZ UDPゴシック" panose="020B0400000000000000" pitchFamily="50" charset="-128"/>
              </a:rPr>
              <a:t>本当に欲しいのはこういうデータじゃない・・・</a:t>
            </a:r>
            <a:endParaRPr lang="en-US" altLang="ja-JP" sz="3200">
              <a:solidFill>
                <a:schemeClr val="tx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1C0267F3-8AD5-5388-BDFB-38E6AABD6515}"/>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285648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682BD-6A0D-6DF1-2428-6EC429354AC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5DF68AE-A6F3-DFCB-274F-33E41F8D4552}"/>
              </a:ext>
            </a:extLst>
          </p:cNvPr>
          <p:cNvSpPr>
            <a:spLocks noGrp="1"/>
          </p:cNvSpPr>
          <p:nvPr>
            <p:ph type="title"/>
          </p:nvPr>
        </p:nvSpPr>
        <p:spPr/>
        <p:txBody>
          <a:bodyPr/>
          <a:lstStyle/>
          <a:p>
            <a:r>
              <a:rPr lang="en-US" altLang="ja-JP"/>
              <a:t>a.</a:t>
            </a:r>
            <a:r>
              <a:rPr lang="ja-JP" altLang="en-US"/>
              <a:t> </a:t>
            </a:r>
            <a:r>
              <a:rPr kumimoji="1" lang="ja-JP" altLang="en-US"/>
              <a:t>データ</a:t>
            </a:r>
            <a:r>
              <a:rPr lang="ja-JP" altLang="en-US"/>
              <a:t>トレーニング</a:t>
            </a:r>
            <a:endParaRPr kumimoji="1" lang="ja-JP" altLang="en-US">
              <a:solidFill>
                <a:srgbClr val="C00000"/>
              </a:solidFill>
            </a:endParaRPr>
          </a:p>
        </p:txBody>
      </p:sp>
      <p:sp>
        <p:nvSpPr>
          <p:cNvPr id="5" name="フッター プレースホルダー 4">
            <a:extLst>
              <a:ext uri="{FF2B5EF4-FFF2-40B4-BE49-F238E27FC236}">
                <a16:creationId xmlns:a16="http://schemas.microsoft.com/office/drawing/2014/main" id="{4F8FA58B-D345-806C-1B54-00AF5FB64FC2}"/>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015C874A-3DC1-01B8-11E2-8728ED35C3DD}"/>
              </a:ext>
            </a:extLst>
          </p:cNvPr>
          <p:cNvSpPr>
            <a:spLocks noGrp="1"/>
          </p:cNvSpPr>
          <p:nvPr>
            <p:ph type="sldNum" sz="quarter" idx="12"/>
          </p:nvPr>
        </p:nvSpPr>
        <p:spPr/>
        <p:txBody>
          <a:bodyPr/>
          <a:lstStyle/>
          <a:p>
            <a:fld id="{14D38122-961F-4F0C-854D-A6C1F17C39D1}" type="slidenum">
              <a:rPr kumimoji="1" lang="ja-JP" altLang="en-US" smtClean="0"/>
              <a:t>18</a:t>
            </a:fld>
            <a:endParaRPr kumimoji="1" lang="ja-JP" altLang="en-US"/>
          </a:p>
        </p:txBody>
      </p:sp>
      <p:sp>
        <p:nvSpPr>
          <p:cNvPr id="7" name="テキスト ボックス 6">
            <a:extLst>
              <a:ext uri="{FF2B5EF4-FFF2-40B4-BE49-F238E27FC236}">
                <a16:creationId xmlns:a16="http://schemas.microsoft.com/office/drawing/2014/main" id="{1554E993-5916-A4C5-51FB-BA29E2B1715A}"/>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12" name="コンテンツ プレースホルダー 11">
            <a:extLst>
              <a:ext uri="{FF2B5EF4-FFF2-40B4-BE49-F238E27FC236}">
                <a16:creationId xmlns:a16="http://schemas.microsoft.com/office/drawing/2014/main" id="{ACE064BB-C508-BEC1-676D-0A00D986B409}"/>
              </a:ext>
            </a:extLst>
          </p:cNvPr>
          <p:cNvSpPr>
            <a:spLocks noGrp="1"/>
          </p:cNvSpPr>
          <p:nvPr>
            <p:ph idx="1"/>
          </p:nvPr>
        </p:nvSpPr>
        <p:spPr/>
        <p:txBody>
          <a:bodyPr>
            <a:normAutofit/>
          </a:bodyPr>
          <a:lstStyle/>
          <a:p>
            <a:endParaRPr lang="en-US" altLang="ja-JP" sz="2800"/>
          </a:p>
          <a:p>
            <a:pPr marL="0" indent="0">
              <a:buNone/>
            </a:pPr>
            <a:r>
              <a:rPr lang="ja-JP" altLang="en-US" sz="2800"/>
              <a:t>　　　　　</a:t>
            </a:r>
            <a:r>
              <a:rPr lang="ja-JP" altLang="en-US" sz="3200"/>
              <a:t>せっかく集めたデータは「データベース化」し、</a:t>
            </a:r>
            <a:endParaRPr lang="en-US" altLang="ja-JP" sz="3200"/>
          </a:p>
          <a:p>
            <a:pPr marL="0" indent="0">
              <a:buNone/>
            </a:pPr>
            <a:r>
              <a:rPr lang="en-US" altLang="ja-JP" sz="3200"/>
              <a:t>				</a:t>
            </a:r>
            <a:r>
              <a:rPr lang="ja-JP" altLang="en-US" sz="3200"/>
              <a:t>資源評価に使いやすいようにしていこう</a:t>
            </a:r>
            <a:endParaRPr lang="en-US" altLang="ja-JP" sz="3200"/>
          </a:p>
          <a:p>
            <a:endParaRPr lang="en-US" altLang="ja-JP" sz="2800"/>
          </a:p>
          <a:p>
            <a:endParaRPr lang="en-US" altLang="ja-JP" sz="2800"/>
          </a:p>
          <a:p>
            <a:pPr marL="0" indent="0">
              <a:buNone/>
            </a:pPr>
            <a:r>
              <a:rPr lang="ja-JP" altLang="en-US"/>
              <a:t>　　　　　　　　　</a:t>
            </a:r>
            <a:endParaRPr lang="ja-JP" altLang="en-US" sz="2800"/>
          </a:p>
        </p:txBody>
      </p:sp>
      <p:sp>
        <p:nvSpPr>
          <p:cNvPr id="3" name="テキスト ボックス 2">
            <a:extLst>
              <a:ext uri="{FF2B5EF4-FFF2-40B4-BE49-F238E27FC236}">
                <a16:creationId xmlns:a16="http://schemas.microsoft.com/office/drawing/2014/main" id="{BAF372D8-C408-7B77-FF89-7DBA88EE3007}"/>
              </a:ext>
            </a:extLst>
          </p:cNvPr>
          <p:cNvSpPr txBox="1"/>
          <p:nvPr/>
        </p:nvSpPr>
        <p:spPr>
          <a:xfrm>
            <a:off x="5519679" y="245915"/>
            <a:ext cx="3090922" cy="715089"/>
          </a:xfrm>
          <a:prstGeom prst="roundRect">
            <a:avLst/>
          </a:prstGeom>
          <a:solidFill>
            <a:schemeClr val="bg1"/>
          </a:solidFill>
          <a:ln>
            <a:solidFill>
              <a:schemeClr val="tx1"/>
            </a:solidFill>
          </a:ln>
        </p:spPr>
        <p:txBody>
          <a:bodyPr wrap="square">
            <a:spAutoFit/>
          </a:bodyPr>
          <a:lstStyle/>
          <a:p>
            <a:r>
              <a:rPr lang="ja-JP" altLang="en-US" sz="3600">
                <a:latin typeface="BIZ UDPゴシック" panose="020B0400000000000000" pitchFamily="50" charset="-128"/>
                <a:ea typeface="BIZ UDPゴシック" panose="020B0400000000000000" pitchFamily="50" charset="-128"/>
              </a:rPr>
              <a:t>データの</a:t>
            </a:r>
            <a:r>
              <a:rPr lang="ja-JP" altLang="en-US" sz="3600">
                <a:solidFill>
                  <a:srgbClr val="C00000"/>
                </a:solidFill>
                <a:latin typeface="BIZ UDPゴシック" panose="020B0400000000000000" pitchFamily="50" charset="-128"/>
                <a:ea typeface="BIZ UDPゴシック" panose="020B0400000000000000" pitchFamily="50" charset="-128"/>
              </a:rPr>
              <a:t>準備</a:t>
            </a:r>
          </a:p>
        </p:txBody>
      </p:sp>
      <p:grpSp>
        <p:nvGrpSpPr>
          <p:cNvPr id="10" name="グループ化 9">
            <a:extLst>
              <a:ext uri="{FF2B5EF4-FFF2-40B4-BE49-F238E27FC236}">
                <a16:creationId xmlns:a16="http://schemas.microsoft.com/office/drawing/2014/main" id="{BD838B7C-C86D-5473-B2CF-AA9A80713D5F}"/>
              </a:ext>
            </a:extLst>
          </p:cNvPr>
          <p:cNvGrpSpPr/>
          <p:nvPr/>
        </p:nvGrpSpPr>
        <p:grpSpPr>
          <a:xfrm>
            <a:off x="1924492" y="3207984"/>
            <a:ext cx="8112642" cy="1935932"/>
            <a:chOff x="1924492" y="3207984"/>
            <a:chExt cx="8112642" cy="1935932"/>
          </a:xfrm>
        </p:grpSpPr>
        <p:sp>
          <p:nvSpPr>
            <p:cNvPr id="8" name="テキスト ボックス 7">
              <a:extLst>
                <a:ext uri="{FF2B5EF4-FFF2-40B4-BE49-F238E27FC236}">
                  <a16:creationId xmlns:a16="http://schemas.microsoft.com/office/drawing/2014/main" id="{D4B2B7C6-38B6-97E5-31AC-AC6AAB7A91ED}"/>
                </a:ext>
              </a:extLst>
            </p:cNvPr>
            <p:cNvSpPr txBox="1"/>
            <p:nvPr/>
          </p:nvSpPr>
          <p:spPr>
            <a:xfrm>
              <a:off x="1924492" y="4066698"/>
              <a:ext cx="8112642" cy="1077218"/>
            </a:xfrm>
            <a:prstGeom prst="rect">
              <a:avLst/>
            </a:prstGeom>
            <a:solidFill>
              <a:schemeClr val="bg1"/>
            </a:solidFill>
          </p:spPr>
          <p:txBody>
            <a:bodyPr wrap="square" rtlCol="0">
              <a:spAutoFit/>
            </a:bodyPr>
            <a:lstStyle/>
            <a:p>
              <a:pPr marL="342900" indent="-342900" algn="l">
                <a:buFont typeface="Arial" panose="020B0604020202020204" pitchFamily="34" charset="0"/>
                <a:buChar char="•"/>
              </a:pPr>
              <a:r>
                <a:rPr kumimoji="1" lang="ja-JP" altLang="en-US" sz="3200">
                  <a:latin typeface="BIZ UDPゴシック" panose="020B0400000000000000" pitchFamily="50" charset="-128"/>
                  <a:ea typeface="BIZ UDPゴシック" panose="020B0400000000000000" pitchFamily="50" charset="-128"/>
                </a:rPr>
                <a:t>縦型（整然）データと横型（非整然）データ</a:t>
              </a:r>
              <a:endParaRPr kumimoji="1" lang="en-US" altLang="ja-JP" sz="32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3200">
                  <a:latin typeface="BIZ UDPゴシック" panose="020B0400000000000000" pitchFamily="50" charset="-128"/>
                  <a:ea typeface="BIZ UDPゴシック" panose="020B0400000000000000" pitchFamily="50" charset="-128"/>
                </a:rPr>
                <a:t>データベースの階層構造</a:t>
              </a:r>
              <a:endParaRPr kumimoji="1" lang="ja-JP" altLang="en-US" sz="3200">
                <a:latin typeface="BIZ UDPゴシック" panose="020B0400000000000000" pitchFamily="50" charset="-128"/>
                <a:ea typeface="BIZ UDPゴシック" panose="020B0400000000000000" pitchFamily="50" charset="-128"/>
              </a:endParaRPr>
            </a:p>
          </p:txBody>
        </p:sp>
        <p:sp>
          <p:nvSpPr>
            <p:cNvPr id="9" name="矢印: 下 8">
              <a:extLst>
                <a:ext uri="{FF2B5EF4-FFF2-40B4-BE49-F238E27FC236}">
                  <a16:creationId xmlns:a16="http://schemas.microsoft.com/office/drawing/2014/main" id="{4F1746E1-697C-DF06-F042-D71048D813DC}"/>
                </a:ext>
              </a:extLst>
            </p:cNvPr>
            <p:cNvSpPr/>
            <p:nvPr/>
          </p:nvSpPr>
          <p:spPr>
            <a:xfrm>
              <a:off x="5172165" y="3207984"/>
              <a:ext cx="1317812" cy="779930"/>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8977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49CBA-D953-C792-1B2C-9CEE89BAF3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B486FA8-A25E-FB31-EE09-634EDC0235BF}"/>
              </a:ext>
            </a:extLst>
          </p:cNvPr>
          <p:cNvSpPr>
            <a:spLocks noGrp="1"/>
          </p:cNvSpPr>
          <p:nvPr>
            <p:ph type="title"/>
          </p:nvPr>
        </p:nvSpPr>
        <p:spPr/>
        <p:txBody>
          <a:bodyPr>
            <a:normAutofit fontScale="90000"/>
          </a:bodyPr>
          <a:lstStyle/>
          <a:p>
            <a:r>
              <a:rPr kumimoji="1" lang="ja-JP" altLang="en-US">
                <a:solidFill>
                  <a:srgbClr val="C00000"/>
                </a:solidFill>
              </a:rPr>
              <a:t>縦型（整然</a:t>
            </a:r>
            <a:r>
              <a:rPr kumimoji="1" lang="en-US" altLang="ja-JP">
                <a:solidFill>
                  <a:srgbClr val="C00000"/>
                </a:solidFill>
              </a:rPr>
              <a:t>, tidy</a:t>
            </a:r>
            <a:r>
              <a:rPr kumimoji="1" lang="ja-JP" altLang="en-US">
                <a:solidFill>
                  <a:srgbClr val="C00000"/>
                </a:solidFill>
              </a:rPr>
              <a:t>）データ</a:t>
            </a:r>
            <a:r>
              <a:rPr kumimoji="1" lang="ja-JP" altLang="en-US"/>
              <a:t>と</a:t>
            </a:r>
            <a:br>
              <a:rPr kumimoji="1" lang="en-US" altLang="ja-JP"/>
            </a:br>
            <a:r>
              <a:rPr kumimoji="1" lang="en-US" altLang="ja-JP"/>
              <a:t>		</a:t>
            </a:r>
            <a:r>
              <a:rPr kumimoji="1" lang="ja-JP" altLang="en-US">
                <a:solidFill>
                  <a:schemeClr val="accent1"/>
                </a:solidFill>
              </a:rPr>
              <a:t>横型（非整然</a:t>
            </a:r>
            <a:r>
              <a:rPr kumimoji="1" lang="en-US" altLang="ja-JP">
                <a:solidFill>
                  <a:schemeClr val="accent1"/>
                </a:solidFill>
              </a:rPr>
              <a:t>, non-tidy</a:t>
            </a:r>
            <a:r>
              <a:rPr kumimoji="1" lang="ja-JP" altLang="en-US">
                <a:solidFill>
                  <a:schemeClr val="accent1"/>
                </a:solidFill>
              </a:rPr>
              <a:t>）</a:t>
            </a:r>
            <a:r>
              <a:rPr kumimoji="1" lang="ja-JP" altLang="en-US"/>
              <a:t>データ</a:t>
            </a:r>
          </a:p>
        </p:txBody>
      </p:sp>
      <p:sp>
        <p:nvSpPr>
          <p:cNvPr id="5" name="フッター プレースホルダー 4">
            <a:extLst>
              <a:ext uri="{FF2B5EF4-FFF2-40B4-BE49-F238E27FC236}">
                <a16:creationId xmlns:a16="http://schemas.microsoft.com/office/drawing/2014/main" id="{3E4E4827-1B3C-0522-67C5-1885E170EB0C}"/>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C4DBEC5-305E-8894-E410-E28E4DF27FA6}"/>
              </a:ext>
            </a:extLst>
          </p:cNvPr>
          <p:cNvSpPr>
            <a:spLocks noGrp="1"/>
          </p:cNvSpPr>
          <p:nvPr>
            <p:ph type="sldNum" sz="quarter" idx="12"/>
          </p:nvPr>
        </p:nvSpPr>
        <p:spPr/>
        <p:txBody>
          <a:bodyPr/>
          <a:lstStyle/>
          <a:p>
            <a:fld id="{14D38122-961F-4F0C-854D-A6C1F17C39D1}" type="slidenum">
              <a:rPr kumimoji="1" lang="ja-JP" altLang="en-US" smtClean="0"/>
              <a:t>19</a:t>
            </a:fld>
            <a:endParaRPr kumimoji="1" lang="ja-JP" altLang="en-US"/>
          </a:p>
        </p:txBody>
      </p:sp>
      <p:sp>
        <p:nvSpPr>
          <p:cNvPr id="7" name="テキスト ボックス 6">
            <a:extLst>
              <a:ext uri="{FF2B5EF4-FFF2-40B4-BE49-F238E27FC236}">
                <a16:creationId xmlns:a16="http://schemas.microsoft.com/office/drawing/2014/main" id="{1105360C-ED6E-358E-659F-100E0608E1C1}"/>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12" name="コンテンツ プレースホルダー 11">
            <a:extLst>
              <a:ext uri="{FF2B5EF4-FFF2-40B4-BE49-F238E27FC236}">
                <a16:creationId xmlns:a16="http://schemas.microsoft.com/office/drawing/2014/main" id="{6561BEFC-65D4-5775-02EC-6DE4E4C6382A}"/>
              </a:ext>
            </a:extLst>
          </p:cNvPr>
          <p:cNvSpPr>
            <a:spLocks noGrp="1"/>
          </p:cNvSpPr>
          <p:nvPr>
            <p:ph idx="1"/>
          </p:nvPr>
        </p:nvSpPr>
        <p:spPr/>
        <p:txBody>
          <a:bodyPr>
            <a:normAutofit/>
          </a:bodyPr>
          <a:lstStyle/>
          <a:p>
            <a:endParaRPr lang="en-US" altLang="ja-JP" sz="2800"/>
          </a:p>
          <a:p>
            <a:endParaRPr lang="en-US" altLang="ja-JP" sz="2800"/>
          </a:p>
          <a:p>
            <a:pPr marL="0" indent="0">
              <a:buNone/>
            </a:pPr>
            <a:r>
              <a:rPr lang="ja-JP" altLang="en-US"/>
              <a:t>　　　　　　　　　</a:t>
            </a:r>
            <a:endParaRPr lang="ja-JP" altLang="en-US" sz="2800"/>
          </a:p>
        </p:txBody>
      </p:sp>
      <p:pic>
        <p:nvPicPr>
          <p:cNvPr id="8" name="図 7">
            <a:extLst>
              <a:ext uri="{FF2B5EF4-FFF2-40B4-BE49-F238E27FC236}">
                <a16:creationId xmlns:a16="http://schemas.microsoft.com/office/drawing/2014/main" id="{1A84A26E-6DAE-83A8-6599-1C98B9A04F9B}"/>
              </a:ext>
            </a:extLst>
          </p:cNvPr>
          <p:cNvPicPr>
            <a:picLocks noChangeAspect="1"/>
          </p:cNvPicPr>
          <p:nvPr/>
        </p:nvPicPr>
        <p:blipFill>
          <a:blip r:embed="rId2"/>
          <a:stretch>
            <a:fillRect/>
          </a:stretch>
        </p:blipFill>
        <p:spPr>
          <a:xfrm>
            <a:off x="209108" y="1859340"/>
            <a:ext cx="4039164" cy="1476581"/>
          </a:xfrm>
          <a:prstGeom prst="rect">
            <a:avLst/>
          </a:prstGeom>
        </p:spPr>
      </p:pic>
      <p:sp>
        <p:nvSpPr>
          <p:cNvPr id="10" name="テキスト ボックス 9">
            <a:extLst>
              <a:ext uri="{FF2B5EF4-FFF2-40B4-BE49-F238E27FC236}">
                <a16:creationId xmlns:a16="http://schemas.microsoft.com/office/drawing/2014/main" id="{843C1EA4-9A64-334D-1417-D2E50F6170B7}"/>
              </a:ext>
            </a:extLst>
          </p:cNvPr>
          <p:cNvSpPr txBox="1"/>
          <p:nvPr/>
        </p:nvSpPr>
        <p:spPr>
          <a:xfrm>
            <a:off x="4400672" y="2076643"/>
            <a:ext cx="7389818" cy="461665"/>
          </a:xfrm>
          <a:prstGeom prst="rect">
            <a:avLst/>
          </a:prstGeom>
          <a:noFill/>
        </p:spPr>
        <p:txBody>
          <a:bodyPr wrap="square" rtlCol="0">
            <a:spAutoFit/>
          </a:bodyPr>
          <a:lstStyle/>
          <a:p>
            <a:pPr marL="342900" indent="-342900">
              <a:buFont typeface="Arial" panose="020B0604020202020204" pitchFamily="34" charset="0"/>
              <a:buChar char="•"/>
            </a:pPr>
            <a:endParaRPr kumimoji="1" lang="ja-JP" altLang="en-US" sz="240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DBD64C85-28A4-EFFC-EE3D-08E365D5D65B}"/>
              </a:ext>
            </a:extLst>
          </p:cNvPr>
          <p:cNvSpPr txBox="1"/>
          <p:nvPr/>
        </p:nvSpPr>
        <p:spPr>
          <a:xfrm>
            <a:off x="4347507" y="1859340"/>
            <a:ext cx="738981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a:latin typeface="BIZ UDPゴシック" panose="020B0400000000000000" pitchFamily="50" charset="-128"/>
                <a:ea typeface="BIZ UDPゴシック" panose="020B0400000000000000" pitchFamily="50" charset="-128"/>
              </a:rPr>
              <a:t>地点ごとにサンプリングを実施したときの個体数</a:t>
            </a:r>
            <a:endParaRPr kumimoji="1" lang="en-US" altLang="ja-JP" sz="2400">
              <a:latin typeface="BIZ UDPゴシック" panose="020B0400000000000000" pitchFamily="50" charset="-128"/>
              <a:ea typeface="BIZ UDPゴシック" panose="020B0400000000000000" pitchFamily="50" charset="-128"/>
            </a:endParaRPr>
          </a:p>
          <a:p>
            <a:pPr marL="342900" indent="-342900">
              <a:buFont typeface="Arial" panose="020B0604020202020204" pitchFamily="34" charset="0"/>
              <a:buChar char="•"/>
            </a:pPr>
            <a:r>
              <a:rPr lang="ja-JP" altLang="en-US" sz="2400">
                <a:latin typeface="BIZ UDPゴシック" panose="020B0400000000000000" pitchFamily="50" charset="-128"/>
                <a:ea typeface="BIZ UDPゴシック" panose="020B0400000000000000" pitchFamily="50" charset="-128"/>
              </a:rPr>
              <a:t>データの傾向をぱっと把握するためには</a:t>
            </a:r>
            <a:r>
              <a:rPr lang="ja-JP" altLang="en-US" sz="2400" b="1">
                <a:solidFill>
                  <a:srgbClr val="C00000"/>
                </a:solidFill>
                <a:latin typeface="BIZ UDPゴシック" panose="020B0400000000000000" pitchFamily="50" charset="-128"/>
                <a:ea typeface="BIZ UDPゴシック" panose="020B0400000000000000" pitchFamily="50" charset="-128"/>
              </a:rPr>
              <a:t>見やすい</a:t>
            </a:r>
            <a:r>
              <a:rPr lang="ja-JP" altLang="en-US" sz="2400">
                <a:latin typeface="BIZ UDPゴシック" panose="020B0400000000000000" pitchFamily="50" charset="-128"/>
                <a:ea typeface="BIZ UDPゴシック" panose="020B0400000000000000" pitchFamily="50" charset="-128"/>
              </a:rPr>
              <a:t>が・・</a:t>
            </a:r>
            <a:endParaRPr lang="en-US" altLang="ja-JP" sz="2400">
              <a:latin typeface="BIZ UDPゴシック" panose="020B0400000000000000" pitchFamily="50" charset="-128"/>
              <a:ea typeface="BIZ UDPゴシック" panose="020B0400000000000000" pitchFamily="50" charset="-128"/>
            </a:endParaRPr>
          </a:p>
          <a:p>
            <a:pPr marL="342900" indent="-342900">
              <a:buFont typeface="Arial" panose="020B0604020202020204" pitchFamily="34" charset="0"/>
              <a:buChar char="•"/>
            </a:pPr>
            <a:endParaRPr kumimoji="1" lang="ja-JP" altLang="en-US" sz="240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D21C4A76-BAFB-958C-3366-54CAD571E95B}"/>
              </a:ext>
            </a:extLst>
          </p:cNvPr>
          <p:cNvSpPr txBox="1"/>
          <p:nvPr/>
        </p:nvSpPr>
        <p:spPr>
          <a:xfrm>
            <a:off x="209108" y="1397675"/>
            <a:ext cx="2513527" cy="461665"/>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solidFill>
                  <a:schemeClr val="accent1"/>
                </a:solidFill>
                <a:latin typeface="BIZ UDPゴシック" panose="020B0400000000000000" pitchFamily="50" charset="-128"/>
                <a:ea typeface="BIZ UDPゴシック" panose="020B0400000000000000" pitchFamily="50" charset="-128"/>
              </a:rPr>
              <a:t>横型データ</a:t>
            </a:r>
            <a:r>
              <a:rPr lang="ja-JP" altLang="en-US" sz="2400">
                <a:latin typeface="BIZ UDPゴシック" panose="020B0400000000000000" pitchFamily="50" charset="-128"/>
                <a:ea typeface="BIZ UDPゴシック" panose="020B0400000000000000" pitchFamily="50" charset="-128"/>
              </a:rPr>
              <a:t>の例</a:t>
            </a:r>
            <a:endParaRPr kumimoji="1" lang="ja-JP" altLang="en-US" sz="2400">
              <a:latin typeface="BIZ UDPゴシック" panose="020B0400000000000000" pitchFamily="50" charset="-128"/>
              <a:ea typeface="BIZ UDPゴシック" panose="020B0400000000000000" pitchFamily="50" charset="-128"/>
            </a:endParaRPr>
          </a:p>
        </p:txBody>
      </p:sp>
      <p:grpSp>
        <p:nvGrpSpPr>
          <p:cNvPr id="19" name="グループ化 18">
            <a:extLst>
              <a:ext uri="{FF2B5EF4-FFF2-40B4-BE49-F238E27FC236}">
                <a16:creationId xmlns:a16="http://schemas.microsoft.com/office/drawing/2014/main" id="{9CAD51F3-4F5D-C207-E60B-0DA2C2EA217A}"/>
              </a:ext>
            </a:extLst>
          </p:cNvPr>
          <p:cNvGrpSpPr/>
          <p:nvPr/>
        </p:nvGrpSpPr>
        <p:grpSpPr>
          <a:xfrm>
            <a:off x="462621" y="3822906"/>
            <a:ext cx="10956731" cy="2319944"/>
            <a:chOff x="462621" y="3822906"/>
            <a:chExt cx="10956731" cy="2319944"/>
          </a:xfrm>
        </p:grpSpPr>
        <p:sp>
          <p:nvSpPr>
            <p:cNvPr id="18" name="楕円 17">
              <a:extLst>
                <a:ext uri="{FF2B5EF4-FFF2-40B4-BE49-F238E27FC236}">
                  <a16:creationId xmlns:a16="http://schemas.microsoft.com/office/drawing/2014/main" id="{3A967698-4096-E325-8969-2BF970154985}"/>
                </a:ext>
              </a:extLst>
            </p:cNvPr>
            <p:cNvSpPr/>
            <p:nvPr/>
          </p:nvSpPr>
          <p:spPr>
            <a:xfrm flipH="1">
              <a:off x="1516485" y="5465575"/>
              <a:ext cx="202017" cy="198009"/>
            </a:xfrm>
            <a:prstGeom prst="ellipse">
              <a:avLst/>
            </a:prstGeom>
            <a:solidFill>
              <a:srgbClr val="FFFFFF"/>
            </a:solidFill>
            <a:ln>
              <a:solidFill>
                <a:srgbClr val="103B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D7F2A2F-B5B8-6BFD-9AD5-7694A7C6E9CC}"/>
                </a:ext>
              </a:extLst>
            </p:cNvPr>
            <p:cNvSpPr/>
            <p:nvPr/>
          </p:nvSpPr>
          <p:spPr>
            <a:xfrm>
              <a:off x="1629633" y="5278009"/>
              <a:ext cx="396078" cy="378701"/>
            </a:xfrm>
            <a:prstGeom prst="ellipse">
              <a:avLst/>
            </a:prstGeom>
            <a:solidFill>
              <a:srgbClr val="FFFFFF"/>
            </a:solidFill>
            <a:ln>
              <a:solidFill>
                <a:srgbClr val="103B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A1D67F0-583E-77ED-9D4D-B280838CF3A1}"/>
                </a:ext>
              </a:extLst>
            </p:cNvPr>
            <p:cNvSpPr/>
            <p:nvPr/>
          </p:nvSpPr>
          <p:spPr>
            <a:xfrm>
              <a:off x="1807372" y="4944918"/>
              <a:ext cx="782004" cy="666183"/>
            </a:xfrm>
            <a:prstGeom prst="ellipse">
              <a:avLst/>
            </a:prstGeom>
            <a:solidFill>
              <a:srgbClr val="FFFFFF"/>
            </a:solidFill>
            <a:ln>
              <a:solidFill>
                <a:srgbClr val="103B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87D9A384-C25C-855B-771A-3730B88B15E4}"/>
                </a:ext>
              </a:extLst>
            </p:cNvPr>
            <p:cNvSpPr/>
            <p:nvPr/>
          </p:nvSpPr>
          <p:spPr>
            <a:xfrm>
              <a:off x="2075328" y="3822906"/>
              <a:ext cx="9344024" cy="1741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ja-JP" altLang="en-US" sz="2000" b="0" i="0">
                  <a:solidFill>
                    <a:srgbClr val="1F2328"/>
                  </a:solidFill>
                  <a:effectLst/>
                  <a:latin typeface="BIZ UDPゴシック" panose="020B0400000000000000" pitchFamily="50" charset="-128"/>
                  <a:ea typeface="BIZ UDPゴシック" panose="020B0400000000000000" pitchFamily="50" charset="-128"/>
                </a:rPr>
                <a:t>それぞれの年・地点での調査は</a:t>
              </a:r>
              <a:r>
                <a:rPr lang="en-US" altLang="ja-JP" sz="2000" b="0" i="0">
                  <a:solidFill>
                    <a:srgbClr val="1F2328"/>
                  </a:solidFill>
                  <a:effectLst/>
                  <a:latin typeface="BIZ UDPゴシック" panose="020B0400000000000000" pitchFamily="50" charset="-128"/>
                  <a:ea typeface="BIZ UDPゴシック" panose="020B0400000000000000" pitchFamily="50" charset="-128"/>
                </a:rPr>
                <a:t>1</a:t>
              </a:r>
              <a:r>
                <a:rPr lang="ja-JP" altLang="en-US" sz="2000" b="0" i="0">
                  <a:solidFill>
                    <a:srgbClr val="1F2328"/>
                  </a:solidFill>
                  <a:effectLst/>
                  <a:latin typeface="BIZ UDPゴシック" panose="020B0400000000000000" pitchFamily="50" charset="-128"/>
                  <a:ea typeface="BIZ UDPゴシック" panose="020B0400000000000000" pitchFamily="50" charset="-128"/>
                </a:rPr>
                <a:t>回だけでなく複数回実施した</a:t>
              </a:r>
            </a:p>
            <a:p>
              <a:pPr algn="l"/>
              <a:r>
                <a:rPr lang="en-US" altLang="ja-JP" sz="2000" b="0" i="0">
                  <a:solidFill>
                    <a:srgbClr val="1F2328"/>
                  </a:solidFill>
                  <a:effectLst/>
                  <a:latin typeface="BIZ UDPゴシック" panose="020B0400000000000000" pitchFamily="50" charset="-128"/>
                  <a:ea typeface="BIZ UDPゴシック" panose="020B0400000000000000" pitchFamily="50" charset="-128"/>
                </a:rPr>
                <a:t>CPUE</a:t>
              </a:r>
              <a:r>
                <a:rPr lang="ja-JP" altLang="en-US" sz="2000" b="0" i="0">
                  <a:solidFill>
                    <a:srgbClr val="1F2328"/>
                  </a:solidFill>
                  <a:effectLst/>
                  <a:latin typeface="BIZ UDPゴシック" panose="020B0400000000000000" pitchFamily="50" charset="-128"/>
                  <a:ea typeface="BIZ UDPゴシック" panose="020B0400000000000000" pitchFamily="50" charset="-128"/>
                </a:rPr>
                <a:t>に影響する潜在的な要因（調査時の季節や天気など）も同時に記録し、それらの要因が</a:t>
              </a:r>
              <a:r>
                <a:rPr lang="en-US" altLang="ja-JP" sz="2000" b="0" i="0">
                  <a:solidFill>
                    <a:srgbClr val="1F2328"/>
                  </a:solidFill>
                  <a:effectLst/>
                  <a:latin typeface="BIZ UDPゴシック" panose="020B0400000000000000" pitchFamily="50" charset="-128"/>
                  <a:ea typeface="BIZ UDPゴシック" panose="020B0400000000000000" pitchFamily="50" charset="-128"/>
                </a:rPr>
                <a:t>CPUE</a:t>
              </a:r>
              <a:r>
                <a:rPr lang="ja-JP" altLang="en-US" sz="2000" b="0" i="0">
                  <a:solidFill>
                    <a:srgbClr val="1F2328"/>
                  </a:solidFill>
                  <a:effectLst/>
                  <a:latin typeface="BIZ UDPゴシック" panose="020B0400000000000000" pitchFamily="50" charset="-128"/>
                  <a:ea typeface="BIZ UDPゴシック" panose="020B0400000000000000" pitchFamily="50" charset="-128"/>
                </a:rPr>
                <a:t>に影響するかを見たい</a:t>
              </a:r>
              <a:endParaRPr lang="en-US" altLang="ja-JP" sz="2000" b="0" i="0">
                <a:solidFill>
                  <a:srgbClr val="1F2328"/>
                </a:solidFill>
                <a:effectLst/>
                <a:latin typeface="BIZ UDPゴシック" panose="020B0400000000000000" pitchFamily="50" charset="-128"/>
                <a:ea typeface="BIZ UDPゴシック" panose="020B0400000000000000" pitchFamily="50" charset="-128"/>
              </a:endParaRPr>
            </a:p>
            <a:p>
              <a:pPr algn="l"/>
              <a:r>
                <a:rPr lang="ja-JP" altLang="en-US" sz="2000">
                  <a:solidFill>
                    <a:srgbClr val="1F2328"/>
                  </a:solidFill>
                  <a:latin typeface="BIZ UDPゴシック" panose="020B0400000000000000" pitchFamily="50" charset="-128"/>
                  <a:ea typeface="BIZ UDPゴシック" panose="020B0400000000000000" pitchFamily="50" charset="-128"/>
                </a:rPr>
                <a:t>別の年では「地点</a:t>
              </a:r>
              <a:r>
                <a:rPr lang="en-US" altLang="ja-JP" sz="2000">
                  <a:solidFill>
                    <a:srgbClr val="1F2328"/>
                  </a:solidFill>
                  <a:latin typeface="BIZ UDPゴシック" panose="020B0400000000000000" pitchFamily="50" charset="-128"/>
                  <a:ea typeface="BIZ UDPゴシック" panose="020B0400000000000000" pitchFamily="50" charset="-128"/>
                </a:rPr>
                <a:t>C</a:t>
              </a:r>
              <a:r>
                <a:rPr lang="ja-JP" altLang="en-US" sz="2000">
                  <a:solidFill>
                    <a:srgbClr val="1F2328"/>
                  </a:solidFill>
                  <a:latin typeface="BIZ UDPゴシック" panose="020B0400000000000000" pitchFamily="50" charset="-128"/>
                  <a:ea typeface="BIZ UDPゴシック" panose="020B0400000000000000" pitchFamily="50" charset="-128"/>
                </a:rPr>
                <a:t>」が新たに調査に加わった</a:t>
              </a:r>
              <a:endParaRPr lang="en-US" altLang="ja-JP" sz="2000">
                <a:solidFill>
                  <a:srgbClr val="1F2328"/>
                </a:solidFill>
                <a:latin typeface="BIZ UDPゴシック" panose="020B0400000000000000" pitchFamily="50" charset="-128"/>
                <a:ea typeface="BIZ UDPゴシック" panose="020B0400000000000000" pitchFamily="50" charset="-128"/>
              </a:endParaRPr>
            </a:p>
            <a:p>
              <a:pPr algn="l"/>
              <a:r>
                <a:rPr lang="en-US" altLang="ja-JP" sz="2000" b="0" i="0">
                  <a:solidFill>
                    <a:srgbClr val="1F2328"/>
                  </a:solidFill>
                  <a:effectLst/>
                  <a:latin typeface="BIZ UDPゴシック" panose="020B0400000000000000" pitchFamily="50" charset="-128"/>
                  <a:ea typeface="BIZ UDPゴシック" panose="020B0400000000000000" pitchFamily="50" charset="-128"/>
                </a:rPr>
                <a:t>50</a:t>
              </a:r>
              <a:r>
                <a:rPr lang="ja-JP" altLang="en-US" sz="2000" b="0" i="0">
                  <a:solidFill>
                    <a:srgbClr val="1F2328"/>
                  </a:solidFill>
                  <a:effectLst/>
                  <a:latin typeface="BIZ UDPゴシック" panose="020B0400000000000000" pitchFamily="50" charset="-128"/>
                  <a:ea typeface="BIZ UDPゴシック" panose="020B0400000000000000" pitchFamily="50" charset="-128"/>
                </a:rPr>
                <a:t>年間調査が続いた</a:t>
              </a:r>
            </a:p>
          </p:txBody>
        </p:sp>
        <p:pic>
          <p:nvPicPr>
            <p:cNvPr id="9" name="図 8" descr="疑問を抱くにわとり">
              <a:extLst>
                <a:ext uri="{FF2B5EF4-FFF2-40B4-BE49-F238E27FC236}">
                  <a16:creationId xmlns:a16="http://schemas.microsoft.com/office/drawing/2014/main" id="{D72237C4-CBBD-B841-78ED-07C4F1C37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21" y="4777799"/>
              <a:ext cx="1365051" cy="1365051"/>
            </a:xfrm>
            <a:prstGeom prst="rect">
              <a:avLst/>
            </a:prstGeom>
          </p:spPr>
        </p:pic>
      </p:grpSp>
    </p:spTree>
    <p:extLst>
      <p:ext uri="{BB962C8B-B14F-4D97-AF65-F5344CB8AC3E}">
        <p14:creationId xmlns:p14="http://schemas.microsoft.com/office/powerpoint/2010/main" val="240213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FF1DF6-ECAD-B66D-36D6-C7A7C5A3FED7}"/>
              </a:ext>
            </a:extLst>
          </p:cNvPr>
          <p:cNvSpPr>
            <a:spLocks noGrp="1"/>
          </p:cNvSpPr>
          <p:nvPr>
            <p:ph type="title"/>
          </p:nvPr>
        </p:nvSpPr>
        <p:spPr/>
        <p:txBody>
          <a:bodyPr/>
          <a:lstStyle/>
          <a:p>
            <a:r>
              <a:rPr kumimoji="1" lang="en-US" altLang="ja-JP"/>
              <a:t>Cope et al (2023)</a:t>
            </a:r>
            <a:r>
              <a:rPr kumimoji="1" lang="ja-JP" altLang="en-US"/>
              <a:t>：１０の指針</a:t>
            </a:r>
          </a:p>
        </p:txBody>
      </p:sp>
      <p:sp>
        <p:nvSpPr>
          <p:cNvPr id="3" name="コンテンツ プレースホルダー 2">
            <a:extLst>
              <a:ext uri="{FF2B5EF4-FFF2-40B4-BE49-F238E27FC236}">
                <a16:creationId xmlns:a16="http://schemas.microsoft.com/office/drawing/2014/main" id="{02708765-357E-9E50-A4B5-F5E8ED8A3AB7}"/>
              </a:ext>
            </a:extLst>
          </p:cNvPr>
          <p:cNvSpPr>
            <a:spLocks noGrp="1"/>
          </p:cNvSpPr>
          <p:nvPr>
            <p:ph idx="1"/>
          </p:nvPr>
        </p:nvSpPr>
        <p:spPr>
          <a:xfrm>
            <a:off x="6096000" y="1265274"/>
            <a:ext cx="4407408" cy="5091076"/>
          </a:xfrm>
        </p:spPr>
        <p:txBody>
          <a:bodyPr>
            <a:normAutofit/>
          </a:bodyPr>
          <a:lstStyle/>
          <a:p>
            <a:pPr marL="514350" indent="-514350">
              <a:buFont typeface="+mj-lt"/>
              <a:buAutoNum type="alphaLcPeriod"/>
            </a:pPr>
            <a:r>
              <a:rPr kumimoji="1" lang="ja-JP" altLang="en-US" sz="2800"/>
              <a:t>データトレーニング</a:t>
            </a:r>
            <a:endParaRPr kumimoji="1" lang="en-US" altLang="ja-JP" sz="2800"/>
          </a:p>
          <a:p>
            <a:pPr marL="514350" indent="-514350">
              <a:buFont typeface="+mj-lt"/>
              <a:buAutoNum type="alphaLcPeriod"/>
            </a:pPr>
            <a:r>
              <a:rPr lang="ja-JP" altLang="en-US" sz="2800"/>
              <a:t>データの改善</a:t>
            </a:r>
            <a:endParaRPr lang="en-US" altLang="ja-JP" sz="2800"/>
          </a:p>
          <a:p>
            <a:pPr marL="514350" indent="-514350">
              <a:buFont typeface="+mj-lt"/>
              <a:buAutoNum type="alphaLcPeriod"/>
            </a:pPr>
            <a:r>
              <a:rPr kumimoji="1" lang="ja-JP" altLang="en-US" sz="2800"/>
              <a:t>ローカルな知見</a:t>
            </a:r>
            <a:endParaRPr kumimoji="1" lang="en-US" altLang="ja-JP" sz="2800"/>
          </a:p>
          <a:p>
            <a:pPr marL="514350" indent="-514350">
              <a:buFont typeface="+mj-lt"/>
              <a:buAutoNum type="alphaLcPeriod"/>
            </a:pPr>
            <a:r>
              <a:rPr kumimoji="1" lang="ja-JP" altLang="en-US" sz="2800"/>
              <a:t>解析トレーニング</a:t>
            </a:r>
            <a:endParaRPr kumimoji="1" lang="en-US" altLang="ja-JP" sz="2800"/>
          </a:p>
          <a:p>
            <a:pPr marL="514350" indent="-514350">
              <a:buFont typeface="+mj-lt"/>
              <a:buAutoNum type="alphaLcPeriod"/>
            </a:pPr>
            <a:r>
              <a:rPr kumimoji="1" lang="ja-JP" altLang="en-US" sz="2800"/>
              <a:t>単純なモデル</a:t>
            </a:r>
            <a:endParaRPr kumimoji="1" lang="en-US" altLang="ja-JP" sz="2800"/>
          </a:p>
          <a:p>
            <a:pPr marL="514350" indent="-514350">
              <a:buFont typeface="+mj-lt"/>
              <a:buAutoNum type="alphaLcPeriod"/>
            </a:pPr>
            <a:r>
              <a:rPr kumimoji="1" lang="ja-JP" altLang="en-US" sz="2800"/>
              <a:t>複雑な</a:t>
            </a:r>
            <a:r>
              <a:rPr lang="ja-JP" altLang="en-US" sz="2800"/>
              <a:t>モデル</a:t>
            </a:r>
            <a:endParaRPr kumimoji="1" lang="en-US" altLang="ja-JP" sz="2800"/>
          </a:p>
          <a:p>
            <a:pPr marL="514350" indent="-514350">
              <a:buFont typeface="+mj-lt"/>
              <a:buAutoNum type="alphaLcPeriod"/>
            </a:pPr>
            <a:r>
              <a:rPr lang="ja-JP" altLang="en-US" sz="2800"/>
              <a:t>モデルの改善</a:t>
            </a:r>
            <a:endParaRPr lang="en-US" altLang="ja-JP" sz="2800"/>
          </a:p>
          <a:p>
            <a:pPr marL="514350" indent="-514350">
              <a:buFont typeface="+mj-lt"/>
              <a:buAutoNum type="alphaLcPeriod"/>
            </a:pPr>
            <a:r>
              <a:rPr kumimoji="1" lang="ja-JP" altLang="en-US" sz="2800"/>
              <a:t>静的な管理手法</a:t>
            </a:r>
            <a:endParaRPr kumimoji="1" lang="en-US" altLang="ja-JP" sz="2800"/>
          </a:p>
          <a:p>
            <a:pPr marL="514350" indent="-514350">
              <a:buFont typeface="+mj-lt"/>
              <a:buAutoNum type="alphaLcPeriod"/>
            </a:pPr>
            <a:r>
              <a:rPr kumimoji="1" lang="ja-JP" altLang="en-US" sz="2800"/>
              <a:t>動的な管理手法</a:t>
            </a:r>
            <a:endParaRPr kumimoji="1" lang="en-US" altLang="ja-JP" sz="2800"/>
          </a:p>
          <a:p>
            <a:pPr marL="514350" indent="-514350">
              <a:buFont typeface="+mj-lt"/>
              <a:buAutoNum type="alphaLcPeriod"/>
            </a:pPr>
            <a:r>
              <a:rPr kumimoji="1" lang="ja-JP" altLang="en-US" sz="2800"/>
              <a:t>ガバナンスの改善</a:t>
            </a:r>
          </a:p>
        </p:txBody>
      </p:sp>
      <p:sp>
        <p:nvSpPr>
          <p:cNvPr id="5" name="フッター プレースホルダー 4">
            <a:extLst>
              <a:ext uri="{FF2B5EF4-FFF2-40B4-BE49-F238E27FC236}">
                <a16:creationId xmlns:a16="http://schemas.microsoft.com/office/drawing/2014/main" id="{A4683B4C-7704-5FED-662E-342989C7CEF9}"/>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60500535-D85A-5FF2-45F6-FA60CB749822}"/>
              </a:ext>
            </a:extLst>
          </p:cNvPr>
          <p:cNvSpPr>
            <a:spLocks noGrp="1"/>
          </p:cNvSpPr>
          <p:nvPr>
            <p:ph type="sldNum" sz="quarter" idx="12"/>
          </p:nvPr>
        </p:nvSpPr>
        <p:spPr/>
        <p:txBody>
          <a:bodyPr/>
          <a:lstStyle/>
          <a:p>
            <a:fld id="{14D38122-961F-4F0C-854D-A6C1F17C39D1}"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9494195E-ADAD-0A46-F125-A9705A25E9E4}"/>
              </a:ext>
            </a:extLst>
          </p:cNvPr>
          <p:cNvPicPr>
            <a:picLocks noChangeAspect="1"/>
          </p:cNvPicPr>
          <p:nvPr/>
        </p:nvPicPr>
        <p:blipFill>
          <a:blip r:embed="rId2"/>
          <a:stretch>
            <a:fillRect/>
          </a:stretch>
        </p:blipFill>
        <p:spPr>
          <a:xfrm>
            <a:off x="120084" y="1020728"/>
            <a:ext cx="5862918" cy="5580168"/>
          </a:xfrm>
          <a:prstGeom prst="rect">
            <a:avLst/>
          </a:prstGeom>
        </p:spPr>
      </p:pic>
      <p:grpSp>
        <p:nvGrpSpPr>
          <p:cNvPr id="20" name="グループ化 19">
            <a:extLst>
              <a:ext uri="{FF2B5EF4-FFF2-40B4-BE49-F238E27FC236}">
                <a16:creationId xmlns:a16="http://schemas.microsoft.com/office/drawing/2014/main" id="{36EAE82B-EA95-A1D0-FD60-E6A369D74A8D}"/>
              </a:ext>
            </a:extLst>
          </p:cNvPr>
          <p:cNvGrpSpPr/>
          <p:nvPr/>
        </p:nvGrpSpPr>
        <p:grpSpPr>
          <a:xfrm>
            <a:off x="6096000" y="1107706"/>
            <a:ext cx="5544065" cy="1158748"/>
            <a:chOff x="6096000" y="1107706"/>
            <a:chExt cx="5544065" cy="1158748"/>
          </a:xfrm>
        </p:grpSpPr>
        <p:sp>
          <p:nvSpPr>
            <p:cNvPr id="10" name="四角形: 角を丸くする 9">
              <a:extLst>
                <a:ext uri="{FF2B5EF4-FFF2-40B4-BE49-F238E27FC236}">
                  <a16:creationId xmlns:a16="http://schemas.microsoft.com/office/drawing/2014/main" id="{D3A1D1BB-6645-A727-0E39-45B0047E722A}"/>
                </a:ext>
              </a:extLst>
            </p:cNvPr>
            <p:cNvSpPr/>
            <p:nvPr/>
          </p:nvSpPr>
          <p:spPr>
            <a:xfrm>
              <a:off x="6096000" y="1107706"/>
              <a:ext cx="5544065" cy="1158748"/>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B639F6D-35FB-0225-41EF-3F9F11654DD1}"/>
                </a:ext>
              </a:extLst>
            </p:cNvPr>
            <p:cNvSpPr txBox="1"/>
            <p:nvPr/>
          </p:nvSpPr>
          <p:spPr>
            <a:xfrm>
              <a:off x="10285207" y="1600134"/>
              <a:ext cx="1354858" cy="584775"/>
            </a:xfrm>
            <a:prstGeom prst="rect">
              <a:avLst/>
            </a:prstGeom>
            <a:noFill/>
          </p:spPr>
          <p:txBody>
            <a:bodyPr wrap="none" rtlCol="0">
              <a:spAutoFit/>
            </a:bodyPr>
            <a:lstStyle/>
            <a:p>
              <a:pPr algn="l"/>
              <a:r>
                <a:rPr kumimoji="1" lang="ja-JP" altLang="en-US" sz="3200" b="1">
                  <a:solidFill>
                    <a:srgbClr val="FFC000"/>
                  </a:solidFill>
                  <a:latin typeface="BIZ UDPゴシック" panose="020B0400000000000000" pitchFamily="50" charset="-128"/>
                  <a:ea typeface="BIZ UDPゴシック" panose="020B0400000000000000" pitchFamily="50" charset="-128"/>
                </a:rPr>
                <a:t>データ</a:t>
              </a:r>
            </a:p>
          </p:txBody>
        </p:sp>
      </p:grpSp>
      <p:grpSp>
        <p:nvGrpSpPr>
          <p:cNvPr id="21" name="グループ化 20">
            <a:extLst>
              <a:ext uri="{FF2B5EF4-FFF2-40B4-BE49-F238E27FC236}">
                <a16:creationId xmlns:a16="http://schemas.microsoft.com/office/drawing/2014/main" id="{498EF67B-53C8-352F-876B-D8B008974838}"/>
              </a:ext>
            </a:extLst>
          </p:cNvPr>
          <p:cNvGrpSpPr/>
          <p:nvPr/>
        </p:nvGrpSpPr>
        <p:grpSpPr>
          <a:xfrm>
            <a:off x="6095999" y="2323014"/>
            <a:ext cx="5588949" cy="2535498"/>
            <a:chOff x="6095999" y="2844234"/>
            <a:chExt cx="5588949" cy="2014277"/>
          </a:xfrm>
        </p:grpSpPr>
        <p:sp>
          <p:nvSpPr>
            <p:cNvPr id="16" name="四角形: 角を丸くする 15">
              <a:extLst>
                <a:ext uri="{FF2B5EF4-FFF2-40B4-BE49-F238E27FC236}">
                  <a16:creationId xmlns:a16="http://schemas.microsoft.com/office/drawing/2014/main" id="{81018380-F46C-0BF2-5273-FAB5D13A787D}"/>
                </a:ext>
              </a:extLst>
            </p:cNvPr>
            <p:cNvSpPr/>
            <p:nvPr/>
          </p:nvSpPr>
          <p:spPr>
            <a:xfrm>
              <a:off x="6095999" y="2844234"/>
              <a:ext cx="5544065" cy="2014277"/>
            </a:xfrm>
            <a:prstGeom prst="round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8ED9EC-DB82-763C-2832-13CFB63AA2AD}"/>
                </a:ext>
              </a:extLst>
            </p:cNvPr>
            <p:cNvSpPr txBox="1"/>
            <p:nvPr/>
          </p:nvSpPr>
          <p:spPr>
            <a:xfrm>
              <a:off x="10285206" y="3336663"/>
              <a:ext cx="1399742" cy="584775"/>
            </a:xfrm>
            <a:prstGeom prst="rect">
              <a:avLst/>
            </a:prstGeom>
            <a:noFill/>
          </p:spPr>
          <p:txBody>
            <a:bodyPr wrap="none" rtlCol="0">
              <a:spAutoFit/>
            </a:bodyPr>
            <a:lstStyle/>
            <a:p>
              <a:pPr algn="l"/>
              <a:r>
                <a:rPr kumimoji="1" lang="ja-JP" altLang="en-US" sz="32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grpSp>
      <p:grpSp>
        <p:nvGrpSpPr>
          <p:cNvPr id="22" name="グループ化 21">
            <a:extLst>
              <a:ext uri="{FF2B5EF4-FFF2-40B4-BE49-F238E27FC236}">
                <a16:creationId xmlns:a16="http://schemas.microsoft.com/office/drawing/2014/main" id="{3AFD2FA0-0526-4F1A-A884-CCE5771EFD97}"/>
              </a:ext>
            </a:extLst>
          </p:cNvPr>
          <p:cNvGrpSpPr/>
          <p:nvPr/>
        </p:nvGrpSpPr>
        <p:grpSpPr>
          <a:xfrm>
            <a:off x="6095998" y="4858511"/>
            <a:ext cx="5544065" cy="1567035"/>
            <a:chOff x="6095998" y="4858511"/>
            <a:chExt cx="5544065" cy="1567035"/>
          </a:xfrm>
        </p:grpSpPr>
        <p:sp>
          <p:nvSpPr>
            <p:cNvPr id="18" name="四角形: 角を丸くする 17">
              <a:extLst>
                <a:ext uri="{FF2B5EF4-FFF2-40B4-BE49-F238E27FC236}">
                  <a16:creationId xmlns:a16="http://schemas.microsoft.com/office/drawing/2014/main" id="{A01C32B2-D19A-3022-1F23-920ECCA62B69}"/>
                </a:ext>
              </a:extLst>
            </p:cNvPr>
            <p:cNvSpPr/>
            <p:nvPr/>
          </p:nvSpPr>
          <p:spPr>
            <a:xfrm>
              <a:off x="6095998" y="4858511"/>
              <a:ext cx="5544065" cy="1567035"/>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2D8A3879-C5A0-72A6-916C-EFD345686A5B}"/>
                </a:ext>
              </a:extLst>
            </p:cNvPr>
            <p:cNvSpPr txBox="1"/>
            <p:nvPr/>
          </p:nvSpPr>
          <p:spPr>
            <a:xfrm>
              <a:off x="10240321" y="5300338"/>
              <a:ext cx="1005403" cy="584775"/>
            </a:xfrm>
            <a:prstGeom prst="rect">
              <a:avLst/>
            </a:prstGeom>
            <a:noFill/>
          </p:spPr>
          <p:txBody>
            <a:bodyPr wrap="none" rtlCol="0">
              <a:spAutoFit/>
            </a:bodyPr>
            <a:lstStyle/>
            <a:p>
              <a:pPr algn="l"/>
              <a:r>
                <a:rPr kumimoji="1" lang="ja-JP" altLang="en-US" sz="3200" b="1">
                  <a:solidFill>
                    <a:srgbClr val="C00000"/>
                  </a:solidFill>
                  <a:latin typeface="BIZ UDPゴシック" panose="020B0400000000000000" pitchFamily="50" charset="-128"/>
                  <a:ea typeface="BIZ UDPゴシック" panose="020B0400000000000000" pitchFamily="50" charset="-128"/>
                </a:rPr>
                <a:t>管理</a:t>
              </a:r>
            </a:p>
          </p:txBody>
        </p:sp>
      </p:grpSp>
    </p:spTree>
    <p:extLst>
      <p:ext uri="{BB962C8B-B14F-4D97-AF65-F5344CB8AC3E}">
        <p14:creationId xmlns:p14="http://schemas.microsoft.com/office/powerpoint/2010/main" val="41308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AFAB5-4960-9B95-8171-BE1EF7727C4E}"/>
            </a:ext>
          </a:extLst>
        </p:cNvPr>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3E15B1DC-CF62-93DB-12A1-AD1A5DD2ACFD}"/>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3A4E9448-75BE-FBD7-ABE1-ECA06590BA29}"/>
              </a:ext>
            </a:extLst>
          </p:cNvPr>
          <p:cNvSpPr>
            <a:spLocks noGrp="1"/>
          </p:cNvSpPr>
          <p:nvPr>
            <p:ph type="sldNum" sz="quarter" idx="12"/>
          </p:nvPr>
        </p:nvSpPr>
        <p:spPr/>
        <p:txBody>
          <a:bodyPr/>
          <a:lstStyle/>
          <a:p>
            <a:fld id="{14D38122-961F-4F0C-854D-A6C1F17C39D1}" type="slidenum">
              <a:rPr kumimoji="1" lang="ja-JP" altLang="en-US" smtClean="0"/>
              <a:t>20</a:t>
            </a:fld>
            <a:endParaRPr kumimoji="1" lang="ja-JP" altLang="en-US"/>
          </a:p>
        </p:txBody>
      </p:sp>
      <p:sp>
        <p:nvSpPr>
          <p:cNvPr id="7" name="テキスト ボックス 6">
            <a:extLst>
              <a:ext uri="{FF2B5EF4-FFF2-40B4-BE49-F238E27FC236}">
                <a16:creationId xmlns:a16="http://schemas.microsoft.com/office/drawing/2014/main" id="{57F64927-D16B-FC87-034B-9C5D9100A831}"/>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13" name="テキスト ボックス 12">
            <a:extLst>
              <a:ext uri="{FF2B5EF4-FFF2-40B4-BE49-F238E27FC236}">
                <a16:creationId xmlns:a16="http://schemas.microsoft.com/office/drawing/2014/main" id="{BB604067-F87A-FEC4-58C9-C1E5CABECD99}"/>
              </a:ext>
            </a:extLst>
          </p:cNvPr>
          <p:cNvSpPr txBox="1"/>
          <p:nvPr/>
        </p:nvSpPr>
        <p:spPr>
          <a:xfrm>
            <a:off x="209108" y="1397675"/>
            <a:ext cx="2513527" cy="461665"/>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solidFill>
                  <a:srgbClr val="C00000"/>
                </a:solidFill>
                <a:latin typeface="BIZ UDPゴシック" panose="020B0400000000000000" pitchFamily="50" charset="-128"/>
                <a:ea typeface="BIZ UDPゴシック" panose="020B0400000000000000" pitchFamily="50" charset="-128"/>
              </a:rPr>
              <a:t>縦型データ</a:t>
            </a:r>
            <a:r>
              <a:rPr lang="ja-JP" altLang="en-US" sz="2400">
                <a:latin typeface="BIZ UDPゴシック" panose="020B0400000000000000" pitchFamily="50" charset="-128"/>
                <a:ea typeface="BIZ UDPゴシック" panose="020B0400000000000000" pitchFamily="50" charset="-128"/>
              </a:rPr>
              <a:t>の例</a:t>
            </a:r>
            <a:endParaRPr kumimoji="1" lang="ja-JP" altLang="en-US" sz="2400">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6829D40D-7C09-5B32-F65F-82EFEADCA350}"/>
              </a:ext>
            </a:extLst>
          </p:cNvPr>
          <p:cNvSpPr/>
          <p:nvPr/>
        </p:nvSpPr>
        <p:spPr>
          <a:xfrm>
            <a:off x="3020039" y="1820395"/>
            <a:ext cx="9171961" cy="35591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900" indent="-342900" algn="l">
              <a:buFont typeface="Arial" panose="020B0604020202020204" pitchFamily="34" charset="0"/>
              <a:buChar char="•"/>
            </a:pPr>
            <a:r>
              <a:rPr lang="ja-JP" altLang="en-US" sz="2400" b="0" i="0">
                <a:solidFill>
                  <a:srgbClr val="1F2328"/>
                </a:solidFill>
                <a:effectLst/>
                <a:latin typeface="BIZ UDPゴシック" panose="020B0400000000000000" pitchFamily="50" charset="-128"/>
                <a:ea typeface="BIZ UDPゴシック" panose="020B0400000000000000" pitchFamily="50" charset="-128"/>
              </a:rPr>
              <a:t>それぞれの年・地点での調査は</a:t>
            </a:r>
            <a:r>
              <a:rPr lang="en-US" altLang="ja-JP" sz="2400" b="0" i="0">
                <a:solidFill>
                  <a:srgbClr val="1F2328"/>
                </a:solidFill>
                <a:effectLst/>
                <a:latin typeface="BIZ UDPゴシック" panose="020B0400000000000000" pitchFamily="50" charset="-128"/>
                <a:ea typeface="BIZ UDPゴシック" panose="020B0400000000000000" pitchFamily="50" charset="-128"/>
              </a:rPr>
              <a:t>1</a:t>
            </a:r>
            <a:r>
              <a:rPr lang="ja-JP" altLang="en-US" sz="2400" b="0" i="0">
                <a:solidFill>
                  <a:srgbClr val="1F2328"/>
                </a:solidFill>
                <a:effectLst/>
                <a:latin typeface="BIZ UDPゴシック" panose="020B0400000000000000" pitchFamily="50" charset="-128"/>
                <a:ea typeface="BIZ UDPゴシック" panose="020B0400000000000000" pitchFamily="50" charset="-128"/>
              </a:rPr>
              <a:t>回だけでなく複数回実施した</a:t>
            </a:r>
            <a:endParaRPr lang="en-US" altLang="ja-JP" sz="2400" b="0" i="0">
              <a:solidFill>
                <a:srgbClr val="1F2328"/>
              </a:solidFill>
              <a:effectLst/>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400">
                <a:solidFill>
                  <a:srgbClr val="1F2328"/>
                </a:solidFill>
                <a:latin typeface="BIZ UDPゴシック" panose="020B0400000000000000" pitchFamily="50" charset="-128"/>
                <a:ea typeface="BIZ UDPゴシック" panose="020B0400000000000000" pitchFamily="50" charset="-128"/>
              </a:rPr>
              <a:t>別の年では「地点</a:t>
            </a:r>
            <a:r>
              <a:rPr lang="en-US" altLang="ja-JP" sz="2400">
                <a:solidFill>
                  <a:srgbClr val="1F2328"/>
                </a:solidFill>
                <a:latin typeface="BIZ UDPゴシック" panose="020B0400000000000000" pitchFamily="50" charset="-128"/>
                <a:ea typeface="BIZ UDPゴシック" panose="020B0400000000000000" pitchFamily="50" charset="-128"/>
              </a:rPr>
              <a:t>C</a:t>
            </a:r>
            <a:r>
              <a:rPr lang="ja-JP" altLang="en-US" sz="2400">
                <a:solidFill>
                  <a:srgbClr val="1F2328"/>
                </a:solidFill>
                <a:latin typeface="BIZ UDPゴシック" panose="020B0400000000000000" pitchFamily="50" charset="-128"/>
                <a:ea typeface="BIZ UDPゴシック" panose="020B0400000000000000" pitchFamily="50" charset="-128"/>
              </a:rPr>
              <a:t>」が新たに調査に加わった</a:t>
            </a:r>
            <a:endParaRPr lang="en-US" altLang="ja-JP" sz="2400">
              <a:solidFill>
                <a:srgbClr val="1F2328"/>
              </a:solidFill>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en-US" altLang="ja-JP" sz="2400" b="0" i="0">
                <a:solidFill>
                  <a:srgbClr val="1F2328"/>
                </a:solidFill>
                <a:effectLst/>
                <a:latin typeface="BIZ UDPゴシック" panose="020B0400000000000000" pitchFamily="50" charset="-128"/>
                <a:ea typeface="BIZ UDPゴシック" panose="020B0400000000000000" pitchFamily="50" charset="-128"/>
              </a:rPr>
              <a:t>50</a:t>
            </a:r>
            <a:r>
              <a:rPr lang="ja-JP" altLang="en-US" sz="2400" b="0" i="0">
                <a:solidFill>
                  <a:srgbClr val="1F2328"/>
                </a:solidFill>
                <a:effectLst/>
                <a:latin typeface="BIZ UDPゴシック" panose="020B0400000000000000" pitchFamily="50" charset="-128"/>
                <a:ea typeface="BIZ UDPゴシック" panose="020B0400000000000000" pitchFamily="50" charset="-128"/>
              </a:rPr>
              <a:t>年間調査が続いた</a:t>
            </a:r>
            <a:endParaRPr lang="en-US" altLang="ja-JP" sz="2400" b="0" i="0">
              <a:solidFill>
                <a:srgbClr val="1F2328"/>
              </a:solidFill>
              <a:effectLst/>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b="0" i="0">
              <a:solidFill>
                <a:srgbClr val="1F2328"/>
              </a:solidFill>
              <a:effectLst/>
              <a:latin typeface="BIZ UDPゴシック" panose="020B0400000000000000" pitchFamily="50" charset="-128"/>
              <a:ea typeface="BIZ UDPゴシック" panose="020B0400000000000000" pitchFamily="50" charset="-128"/>
            </a:endParaRPr>
          </a:p>
          <a:p>
            <a:pPr algn="l"/>
            <a:r>
              <a:rPr lang="ja-JP" altLang="en-US" sz="2400">
                <a:solidFill>
                  <a:schemeClr val="accent3">
                    <a:lumMod val="50000"/>
                  </a:schemeClr>
                </a:solidFill>
                <a:latin typeface="BIZ UDPゴシック" panose="020B0400000000000000" pitchFamily="50" charset="-128"/>
                <a:ea typeface="BIZ UDPゴシック" panose="020B0400000000000000" pitchFamily="50" charset="-128"/>
              </a:rPr>
              <a:t>➡　行の追加によっていくらでもデータを増やせる</a:t>
            </a:r>
            <a:endParaRPr lang="en-US" altLang="ja-JP" sz="2400">
              <a:solidFill>
                <a:schemeClr val="accent3">
                  <a:lumMod val="50000"/>
                </a:schemeClr>
              </a:solidFill>
              <a:latin typeface="BIZ UDPゴシック" panose="020B0400000000000000" pitchFamily="50" charset="-128"/>
              <a:ea typeface="BIZ UDPゴシック" panose="020B0400000000000000" pitchFamily="50" charset="-128"/>
            </a:endParaRPr>
          </a:p>
          <a:p>
            <a:pPr algn="l"/>
            <a:endParaRPr lang="ja-JP" altLang="en-US" sz="2400" b="0" i="0">
              <a:solidFill>
                <a:srgbClr val="1F2328"/>
              </a:solidFill>
              <a:effectLst/>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en-US" altLang="ja-JP" sz="2400" b="0" i="0">
                <a:solidFill>
                  <a:srgbClr val="1F2328"/>
                </a:solidFill>
                <a:effectLst/>
                <a:latin typeface="BIZ UDPゴシック" panose="020B0400000000000000" pitchFamily="50" charset="-128"/>
                <a:ea typeface="BIZ UDPゴシック" panose="020B0400000000000000" pitchFamily="50" charset="-128"/>
              </a:rPr>
              <a:t>CPUE</a:t>
            </a:r>
            <a:r>
              <a:rPr lang="ja-JP" altLang="en-US" sz="2400" b="0" i="0">
                <a:solidFill>
                  <a:srgbClr val="1F2328"/>
                </a:solidFill>
                <a:effectLst/>
                <a:latin typeface="BIZ UDPゴシック" panose="020B0400000000000000" pitchFamily="50" charset="-128"/>
                <a:ea typeface="BIZ UDPゴシック" panose="020B0400000000000000" pitchFamily="50" charset="-128"/>
              </a:rPr>
              <a:t>に影響する潜在的な要因（調査時の季節や天気など）も同時に記録し、それらの要因が</a:t>
            </a:r>
            <a:r>
              <a:rPr lang="en-US" altLang="ja-JP" sz="2400" b="0" i="0">
                <a:solidFill>
                  <a:srgbClr val="1F2328"/>
                </a:solidFill>
                <a:effectLst/>
                <a:latin typeface="BIZ UDPゴシック" panose="020B0400000000000000" pitchFamily="50" charset="-128"/>
                <a:ea typeface="BIZ UDPゴシック" panose="020B0400000000000000" pitchFamily="50" charset="-128"/>
              </a:rPr>
              <a:t>CPUE</a:t>
            </a:r>
            <a:r>
              <a:rPr lang="ja-JP" altLang="en-US" sz="2400" b="0" i="0">
                <a:solidFill>
                  <a:srgbClr val="1F2328"/>
                </a:solidFill>
                <a:effectLst/>
                <a:latin typeface="BIZ UDPゴシック" panose="020B0400000000000000" pitchFamily="50" charset="-128"/>
                <a:ea typeface="BIZ UDPゴシック" panose="020B0400000000000000" pitchFamily="50" charset="-128"/>
              </a:rPr>
              <a:t>に影響するかを見たい</a:t>
            </a:r>
            <a:endParaRPr lang="en-US" altLang="ja-JP" sz="2400" b="0" i="0">
              <a:solidFill>
                <a:srgbClr val="1F2328"/>
              </a:solidFill>
              <a:effectLst/>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b="0" i="0">
              <a:solidFill>
                <a:srgbClr val="1F2328"/>
              </a:solidFill>
              <a:effectLst/>
              <a:latin typeface="BIZ UDPゴシック" panose="020B0400000000000000" pitchFamily="50" charset="-128"/>
              <a:ea typeface="BIZ UDPゴシック" panose="020B0400000000000000" pitchFamily="50" charset="-128"/>
            </a:endParaRPr>
          </a:p>
          <a:p>
            <a:pPr algn="l"/>
            <a:r>
              <a:rPr lang="ja-JP" altLang="en-US" sz="2400">
                <a:solidFill>
                  <a:srgbClr val="C00000"/>
                </a:solidFill>
                <a:latin typeface="BIZ UDPゴシック" panose="020B0400000000000000" pitchFamily="50" charset="-128"/>
                <a:ea typeface="BIZ UDPゴシック" panose="020B0400000000000000" pitchFamily="50" charset="-128"/>
              </a:rPr>
              <a:t>➡　列の追加によっていくらでも要因を増やせる</a:t>
            </a:r>
            <a:endParaRPr lang="en-US" altLang="ja-JP" sz="2400" b="0" i="0">
              <a:solidFill>
                <a:srgbClr val="C00000"/>
              </a:solidFill>
              <a:effectLst/>
              <a:latin typeface="BIZ UDPゴシック" panose="020B0400000000000000" pitchFamily="50" charset="-128"/>
              <a:ea typeface="BIZ UDPゴシック" panose="020B0400000000000000" pitchFamily="50" charset="-128"/>
            </a:endParaRPr>
          </a:p>
        </p:txBody>
      </p:sp>
      <p:pic>
        <p:nvPicPr>
          <p:cNvPr id="9" name="図 8">
            <a:extLst>
              <a:ext uri="{FF2B5EF4-FFF2-40B4-BE49-F238E27FC236}">
                <a16:creationId xmlns:a16="http://schemas.microsoft.com/office/drawing/2014/main" id="{EFB0079D-299B-192D-18E3-E878512BF7B6}"/>
              </a:ext>
            </a:extLst>
          </p:cNvPr>
          <p:cNvPicPr>
            <a:picLocks noChangeAspect="1"/>
          </p:cNvPicPr>
          <p:nvPr/>
        </p:nvPicPr>
        <p:blipFill>
          <a:blip r:embed="rId2"/>
          <a:stretch>
            <a:fillRect/>
          </a:stretch>
        </p:blipFill>
        <p:spPr>
          <a:xfrm>
            <a:off x="209107" y="1991741"/>
            <a:ext cx="2513527" cy="4010346"/>
          </a:xfrm>
          <a:prstGeom prst="rect">
            <a:avLst/>
          </a:prstGeom>
        </p:spPr>
      </p:pic>
      <p:cxnSp>
        <p:nvCxnSpPr>
          <p:cNvPr id="19" name="直線矢印コネクタ 18">
            <a:extLst>
              <a:ext uri="{FF2B5EF4-FFF2-40B4-BE49-F238E27FC236}">
                <a16:creationId xmlns:a16="http://schemas.microsoft.com/office/drawing/2014/main" id="{8AC08E64-01FF-DDB0-10E3-8B45E0627289}"/>
              </a:ext>
            </a:extLst>
          </p:cNvPr>
          <p:cNvCxnSpPr/>
          <p:nvPr/>
        </p:nvCxnSpPr>
        <p:spPr>
          <a:xfrm>
            <a:off x="866775" y="2041550"/>
            <a:ext cx="256222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9CDD1B5E-1CC8-BFC5-A879-7C3831E3ABF1}"/>
              </a:ext>
            </a:extLst>
          </p:cNvPr>
          <p:cNvCxnSpPr>
            <a:cxnSpLocks/>
          </p:cNvCxnSpPr>
          <p:nvPr/>
        </p:nvCxnSpPr>
        <p:spPr>
          <a:xfrm>
            <a:off x="209107" y="4449294"/>
            <a:ext cx="0" cy="1802964"/>
          </a:xfrm>
          <a:prstGeom prst="straightConnector1">
            <a:avLst/>
          </a:prstGeom>
          <a:ln w="571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5E2BF67-9654-2F03-387D-F66ED6FE4ED4}"/>
              </a:ext>
            </a:extLst>
          </p:cNvPr>
          <p:cNvSpPr txBox="1"/>
          <p:nvPr/>
        </p:nvSpPr>
        <p:spPr>
          <a:xfrm>
            <a:off x="209106" y="5894685"/>
            <a:ext cx="2085827" cy="461665"/>
          </a:xfrm>
          <a:prstGeom prst="rect">
            <a:avLst/>
          </a:prstGeom>
          <a:noFill/>
        </p:spPr>
        <p:txBody>
          <a:bodyPr wrap="none" rtlCol="0">
            <a:spAutoFit/>
          </a:bodyPr>
          <a:lstStyle/>
          <a:p>
            <a:pPr algn="l"/>
            <a:r>
              <a:rPr kumimoji="1" lang="en-US" altLang="ja-JP" sz="2400">
                <a:solidFill>
                  <a:schemeClr val="accent3">
                    <a:lumMod val="50000"/>
                  </a:schemeClr>
                </a:solidFill>
                <a:latin typeface="BIZ UDPゴシック" panose="020B0400000000000000" pitchFamily="50" charset="-128"/>
                <a:ea typeface="BIZ UDPゴシック" panose="020B0400000000000000" pitchFamily="50" charset="-128"/>
              </a:rPr>
              <a:t>1</a:t>
            </a:r>
            <a:r>
              <a:rPr lang="ja-JP" altLang="en-US" sz="2400">
                <a:solidFill>
                  <a:schemeClr val="accent3">
                    <a:lumMod val="50000"/>
                  </a:schemeClr>
                </a:solidFill>
                <a:latin typeface="BIZ UDPゴシック" panose="020B0400000000000000" pitchFamily="50" charset="-128"/>
                <a:ea typeface="BIZ UDPゴシック" panose="020B0400000000000000" pitchFamily="50" charset="-128"/>
              </a:rPr>
              <a:t>行＝</a:t>
            </a:r>
            <a:r>
              <a:rPr lang="en-US" altLang="ja-JP" sz="2400">
                <a:solidFill>
                  <a:schemeClr val="accent3">
                    <a:lumMod val="50000"/>
                  </a:schemeClr>
                </a:solidFill>
                <a:latin typeface="BIZ UDPゴシック" panose="020B0400000000000000" pitchFamily="50" charset="-128"/>
                <a:ea typeface="BIZ UDPゴシック" panose="020B0400000000000000" pitchFamily="50" charset="-128"/>
              </a:rPr>
              <a:t>1</a:t>
            </a:r>
            <a:r>
              <a:rPr lang="ja-JP" altLang="en-US" sz="2400">
                <a:solidFill>
                  <a:schemeClr val="accent3">
                    <a:lumMod val="50000"/>
                  </a:schemeClr>
                </a:solidFill>
                <a:latin typeface="BIZ UDPゴシック" panose="020B0400000000000000" pitchFamily="50" charset="-128"/>
                <a:ea typeface="BIZ UDPゴシック" panose="020B0400000000000000" pitchFamily="50" charset="-128"/>
              </a:rPr>
              <a:t>データ</a:t>
            </a:r>
            <a:endParaRPr kumimoji="1" lang="ja-JP" altLang="en-US" sz="2400">
              <a:solidFill>
                <a:schemeClr val="accent3">
                  <a:lumMod val="50000"/>
                </a:schemeClr>
              </a:solidFill>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15B4B522-56FF-CC0C-1EDA-DF92546906AC}"/>
              </a:ext>
            </a:extLst>
          </p:cNvPr>
          <p:cNvSpPr txBox="1"/>
          <p:nvPr/>
        </p:nvSpPr>
        <p:spPr>
          <a:xfrm>
            <a:off x="2809875" y="1567449"/>
            <a:ext cx="1803699" cy="461665"/>
          </a:xfrm>
          <a:prstGeom prst="rect">
            <a:avLst/>
          </a:prstGeom>
          <a:noFill/>
        </p:spPr>
        <p:txBody>
          <a:bodyPr wrap="none" rtlCol="0">
            <a:spAutoFit/>
          </a:bodyPr>
          <a:lstStyle/>
          <a:p>
            <a:pPr algn="l"/>
            <a:r>
              <a:rPr kumimoji="1" lang="en-US" altLang="ja-JP" sz="2400">
                <a:solidFill>
                  <a:srgbClr val="C00000"/>
                </a:solidFill>
                <a:latin typeface="BIZ UDPゴシック" panose="020B0400000000000000" pitchFamily="50" charset="-128"/>
                <a:ea typeface="BIZ UDPゴシック" panose="020B0400000000000000" pitchFamily="50" charset="-128"/>
              </a:rPr>
              <a:t>1</a:t>
            </a:r>
            <a:r>
              <a:rPr kumimoji="1" lang="ja-JP" altLang="en-US" sz="2400">
                <a:solidFill>
                  <a:srgbClr val="C00000"/>
                </a:solidFill>
                <a:latin typeface="BIZ UDPゴシック" panose="020B0400000000000000" pitchFamily="50" charset="-128"/>
                <a:ea typeface="BIZ UDPゴシック" panose="020B0400000000000000" pitchFamily="50" charset="-128"/>
              </a:rPr>
              <a:t>列＝</a:t>
            </a:r>
            <a:r>
              <a:rPr kumimoji="1" lang="en-US" altLang="ja-JP" sz="2400">
                <a:solidFill>
                  <a:srgbClr val="C00000"/>
                </a:solidFill>
                <a:latin typeface="BIZ UDPゴシック" panose="020B0400000000000000" pitchFamily="50" charset="-128"/>
                <a:ea typeface="BIZ UDPゴシック" panose="020B0400000000000000" pitchFamily="50" charset="-128"/>
              </a:rPr>
              <a:t>1</a:t>
            </a:r>
            <a:r>
              <a:rPr kumimoji="1" lang="ja-JP" altLang="en-US" sz="2400">
                <a:solidFill>
                  <a:srgbClr val="C00000"/>
                </a:solidFill>
                <a:latin typeface="BIZ UDPゴシック" panose="020B0400000000000000" pitchFamily="50" charset="-128"/>
                <a:ea typeface="BIZ UDPゴシック" panose="020B0400000000000000" pitchFamily="50" charset="-128"/>
              </a:rPr>
              <a:t>要因</a:t>
            </a:r>
          </a:p>
        </p:txBody>
      </p:sp>
      <p:sp>
        <p:nvSpPr>
          <p:cNvPr id="11" name="タイトル 1">
            <a:extLst>
              <a:ext uri="{FF2B5EF4-FFF2-40B4-BE49-F238E27FC236}">
                <a16:creationId xmlns:a16="http://schemas.microsoft.com/office/drawing/2014/main" id="{00310002-63AE-68EE-C840-2947706CFEB6}"/>
              </a:ext>
            </a:extLst>
          </p:cNvPr>
          <p:cNvSpPr>
            <a:spLocks noGrp="1"/>
          </p:cNvSpPr>
          <p:nvPr>
            <p:ph type="title"/>
          </p:nvPr>
        </p:nvSpPr>
        <p:spPr>
          <a:xfrm>
            <a:off x="308343" y="92297"/>
            <a:ext cx="11045457" cy="1015409"/>
          </a:xfrm>
        </p:spPr>
        <p:txBody>
          <a:bodyPr>
            <a:normAutofit fontScale="90000"/>
          </a:bodyPr>
          <a:lstStyle/>
          <a:p>
            <a:r>
              <a:rPr kumimoji="1" lang="ja-JP" altLang="en-US">
                <a:solidFill>
                  <a:srgbClr val="C00000"/>
                </a:solidFill>
              </a:rPr>
              <a:t>縦型（整然</a:t>
            </a:r>
            <a:r>
              <a:rPr kumimoji="1" lang="en-US" altLang="ja-JP">
                <a:solidFill>
                  <a:srgbClr val="C00000"/>
                </a:solidFill>
              </a:rPr>
              <a:t>, tidy</a:t>
            </a:r>
            <a:r>
              <a:rPr kumimoji="1" lang="ja-JP" altLang="en-US">
                <a:solidFill>
                  <a:srgbClr val="C00000"/>
                </a:solidFill>
              </a:rPr>
              <a:t>）データ</a:t>
            </a:r>
            <a:r>
              <a:rPr kumimoji="1" lang="ja-JP" altLang="en-US"/>
              <a:t>と</a:t>
            </a:r>
            <a:br>
              <a:rPr kumimoji="1" lang="en-US" altLang="ja-JP"/>
            </a:br>
            <a:r>
              <a:rPr kumimoji="1" lang="en-US" altLang="ja-JP"/>
              <a:t>		</a:t>
            </a:r>
            <a:r>
              <a:rPr kumimoji="1" lang="ja-JP" altLang="en-US">
                <a:solidFill>
                  <a:schemeClr val="accent1"/>
                </a:solidFill>
              </a:rPr>
              <a:t>横型（非整然</a:t>
            </a:r>
            <a:r>
              <a:rPr kumimoji="1" lang="en-US" altLang="ja-JP">
                <a:solidFill>
                  <a:schemeClr val="accent1"/>
                </a:solidFill>
              </a:rPr>
              <a:t>, non-tidy</a:t>
            </a:r>
            <a:r>
              <a:rPr kumimoji="1" lang="ja-JP" altLang="en-US">
                <a:solidFill>
                  <a:schemeClr val="accent1"/>
                </a:solidFill>
              </a:rPr>
              <a:t>）</a:t>
            </a:r>
            <a:r>
              <a:rPr kumimoji="1" lang="ja-JP" altLang="en-US"/>
              <a:t>データ</a:t>
            </a:r>
          </a:p>
        </p:txBody>
      </p:sp>
    </p:spTree>
    <p:extLst>
      <p:ext uri="{BB962C8B-B14F-4D97-AF65-F5344CB8AC3E}">
        <p14:creationId xmlns:p14="http://schemas.microsoft.com/office/powerpoint/2010/main" val="205620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2AF34F-3938-B665-E234-9F4242F25E38}"/>
              </a:ext>
            </a:extLst>
          </p:cNvPr>
          <p:cNvSpPr>
            <a:spLocks noGrp="1"/>
          </p:cNvSpPr>
          <p:nvPr>
            <p:ph type="title"/>
          </p:nvPr>
        </p:nvSpPr>
        <p:spPr/>
        <p:txBody>
          <a:bodyPr/>
          <a:lstStyle/>
          <a:p>
            <a:r>
              <a:rPr kumimoji="1" lang="ja-JP" altLang="en-US">
                <a:solidFill>
                  <a:srgbClr val="C00000"/>
                </a:solidFill>
              </a:rPr>
              <a:t>縦型（整然）データ</a:t>
            </a:r>
            <a:r>
              <a:rPr kumimoji="1" lang="ja-JP" altLang="en-US"/>
              <a:t>のメリット</a:t>
            </a:r>
          </a:p>
        </p:txBody>
      </p:sp>
      <p:sp>
        <p:nvSpPr>
          <p:cNvPr id="3" name="コンテンツ プレースホルダー 2">
            <a:extLst>
              <a:ext uri="{FF2B5EF4-FFF2-40B4-BE49-F238E27FC236}">
                <a16:creationId xmlns:a16="http://schemas.microsoft.com/office/drawing/2014/main" id="{0B28FBEA-B5F2-7A2C-C0F8-3EAD13008CA4}"/>
              </a:ext>
            </a:extLst>
          </p:cNvPr>
          <p:cNvSpPr>
            <a:spLocks noGrp="1"/>
          </p:cNvSpPr>
          <p:nvPr>
            <p:ph idx="1"/>
          </p:nvPr>
        </p:nvSpPr>
        <p:spPr>
          <a:xfrm>
            <a:off x="308343" y="1265274"/>
            <a:ext cx="9673857" cy="1154076"/>
          </a:xfrm>
        </p:spPr>
        <p:txBody>
          <a:bodyPr>
            <a:normAutofit/>
          </a:bodyPr>
          <a:lstStyle/>
          <a:p>
            <a:r>
              <a:rPr kumimoji="1" lang="en-US" altLang="ja-JP" sz="2800"/>
              <a:t>R</a:t>
            </a:r>
            <a:r>
              <a:rPr kumimoji="1" lang="ja-JP" altLang="en-US" sz="2800"/>
              <a:t>の</a:t>
            </a:r>
            <a:r>
              <a:rPr kumimoji="1" lang="en-US" altLang="ja-JP" sz="2800"/>
              <a:t>tidyverse</a:t>
            </a:r>
            <a:r>
              <a:rPr kumimoji="1" lang="ja-JP" altLang="en-US" sz="2800"/>
              <a:t>パッケージ群との親和性</a:t>
            </a:r>
            <a:endParaRPr kumimoji="1" lang="en-US" altLang="ja-JP" sz="2800"/>
          </a:p>
          <a:p>
            <a:pPr marL="0" indent="0">
              <a:buNone/>
            </a:pPr>
            <a:r>
              <a:rPr kumimoji="1" lang="ja-JP" altLang="en-US" sz="2800"/>
              <a:t>＝データの加工・プロットを簡単に実施できる</a:t>
            </a:r>
            <a:endParaRPr kumimoji="1" lang="en-US" altLang="ja-JP" sz="2800"/>
          </a:p>
          <a:p>
            <a:pPr marL="0" indent="0">
              <a:buNone/>
            </a:pPr>
            <a:endParaRPr kumimoji="1" lang="en-US" altLang="ja-JP" sz="2800"/>
          </a:p>
          <a:p>
            <a:pPr marL="0" indent="0">
              <a:buNone/>
            </a:pPr>
            <a:endParaRPr kumimoji="1" lang="ja-JP" altLang="en-US" sz="2800"/>
          </a:p>
        </p:txBody>
      </p:sp>
      <p:sp>
        <p:nvSpPr>
          <p:cNvPr id="5" name="フッター プレースホルダー 4">
            <a:extLst>
              <a:ext uri="{FF2B5EF4-FFF2-40B4-BE49-F238E27FC236}">
                <a16:creationId xmlns:a16="http://schemas.microsoft.com/office/drawing/2014/main" id="{9406E33D-090D-27BE-ADDD-B865530718F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6B304443-65E1-4F54-A230-C7C89AB79AAF}"/>
              </a:ext>
            </a:extLst>
          </p:cNvPr>
          <p:cNvSpPr>
            <a:spLocks noGrp="1"/>
          </p:cNvSpPr>
          <p:nvPr>
            <p:ph type="sldNum" sz="quarter" idx="12"/>
          </p:nvPr>
        </p:nvSpPr>
        <p:spPr/>
        <p:txBody>
          <a:bodyPr/>
          <a:lstStyle/>
          <a:p>
            <a:fld id="{14D38122-961F-4F0C-854D-A6C1F17C39D1}" type="slidenum">
              <a:rPr kumimoji="1" lang="ja-JP" altLang="en-US" smtClean="0"/>
              <a:t>21</a:t>
            </a:fld>
            <a:endParaRPr kumimoji="1" lang="ja-JP" altLang="en-US"/>
          </a:p>
        </p:txBody>
      </p:sp>
      <p:grpSp>
        <p:nvGrpSpPr>
          <p:cNvPr id="12" name="グループ化 11">
            <a:extLst>
              <a:ext uri="{FF2B5EF4-FFF2-40B4-BE49-F238E27FC236}">
                <a16:creationId xmlns:a16="http://schemas.microsoft.com/office/drawing/2014/main" id="{441281D0-494B-F5FC-6EF9-7AE8EBCADFB7}"/>
              </a:ext>
            </a:extLst>
          </p:cNvPr>
          <p:cNvGrpSpPr/>
          <p:nvPr/>
        </p:nvGrpSpPr>
        <p:grpSpPr>
          <a:xfrm>
            <a:off x="527418" y="237872"/>
            <a:ext cx="11578591" cy="6047758"/>
            <a:chOff x="527418" y="237872"/>
            <a:chExt cx="11578591" cy="6047758"/>
          </a:xfrm>
        </p:grpSpPr>
        <p:sp>
          <p:nvSpPr>
            <p:cNvPr id="7" name="四角形: 角を丸くする 6">
              <a:extLst>
                <a:ext uri="{FF2B5EF4-FFF2-40B4-BE49-F238E27FC236}">
                  <a16:creationId xmlns:a16="http://schemas.microsoft.com/office/drawing/2014/main" id="{027844DD-55BC-1C08-AA73-5422ADE26BC9}"/>
                </a:ext>
              </a:extLst>
            </p:cNvPr>
            <p:cNvSpPr/>
            <p:nvPr/>
          </p:nvSpPr>
          <p:spPr>
            <a:xfrm>
              <a:off x="527418" y="3181479"/>
              <a:ext cx="8727892" cy="2857500"/>
            </a:xfrm>
            <a:prstGeom prst="roundRect">
              <a:avLst>
                <a:gd name="adj" fmla="val 9038"/>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buFont typeface="Arial" panose="020B0604020202020204" pitchFamily="34" charset="0"/>
                <a:buChar char="•"/>
              </a:pPr>
              <a:r>
                <a:rPr kumimoji="1" lang="en-US" altLang="ja-JP" sz="2800">
                  <a:solidFill>
                    <a:schemeClr val="tx1"/>
                  </a:solidFill>
                  <a:latin typeface="BIZ UDPゴシック" panose="020B0400000000000000" pitchFamily="50" charset="-128"/>
                  <a:ea typeface="BIZ UDPゴシック" panose="020B0400000000000000" pitchFamily="50" charset="-128"/>
                </a:rPr>
                <a:t>R for Data Science (</a:t>
              </a:r>
              <a:r>
                <a:rPr kumimoji="1" lang="en-US" altLang="ja-JP" sz="2800">
                  <a:solidFill>
                    <a:schemeClr val="tx1"/>
                  </a:solidFill>
                  <a:latin typeface="BIZ UDPゴシック" panose="020B0400000000000000" pitchFamily="50" charset="-128"/>
                  <a:ea typeface="BIZ UDPゴシック" panose="020B0400000000000000" pitchFamily="50" charset="-128"/>
                  <a:hlinkClick r:id="rId2"/>
                </a:rPr>
                <a:t>https://r4ds.hadley.nz/</a:t>
              </a:r>
              <a:r>
                <a:rPr kumimoji="1" lang="en-US" altLang="ja-JP" sz="2800">
                  <a:solidFill>
                    <a:schemeClr val="tx1"/>
                  </a:solidFill>
                  <a:latin typeface="BIZ UDPゴシック" panose="020B0400000000000000" pitchFamily="50" charset="-128"/>
                  <a:ea typeface="BIZ UDPゴシック" panose="020B0400000000000000" pitchFamily="50" charset="-128"/>
                </a:rPr>
                <a:t>)</a:t>
              </a:r>
            </a:p>
            <a:p>
              <a:r>
                <a:rPr lang="en-US" altLang="ja-JP" sz="2800">
                  <a:solidFill>
                    <a:schemeClr val="tx1"/>
                  </a:solidFill>
                  <a:latin typeface="BIZ UDPゴシック" panose="020B0400000000000000" pitchFamily="50" charset="-128"/>
                  <a:ea typeface="BIZ UDPゴシック" panose="020B0400000000000000" pitchFamily="50" charset="-128"/>
                </a:rPr>
                <a:t>	(</a:t>
              </a:r>
              <a:r>
                <a:rPr lang="ja-JP" altLang="en-US" sz="2800">
                  <a:solidFill>
                    <a:schemeClr val="tx1"/>
                  </a:solidFill>
                  <a:latin typeface="BIZ UDPゴシック" panose="020B0400000000000000" pitchFamily="50" charset="-128"/>
                  <a:ea typeface="BIZ UDPゴシック" panose="020B0400000000000000" pitchFamily="50" charset="-128"/>
                </a:rPr>
                <a:t>日本語版：　</a:t>
              </a:r>
              <a:r>
                <a:rPr lang="en-US" altLang="ja-JP" sz="2800">
                  <a:solidFill>
                    <a:schemeClr val="tx1"/>
                  </a:solidFill>
                  <a:latin typeface="BIZ UDPゴシック" panose="020B0400000000000000" pitchFamily="50" charset="-128"/>
                  <a:ea typeface="BIZ UDPゴシック" panose="020B0400000000000000" pitchFamily="50" charset="-128"/>
                  <a:hlinkClick r:id="rId3"/>
                </a:rPr>
                <a:t>R</a:t>
              </a:r>
              <a:r>
                <a:rPr lang="ja-JP" altLang="en-US" sz="2800">
                  <a:solidFill>
                    <a:schemeClr val="tx1"/>
                  </a:solidFill>
                  <a:latin typeface="BIZ UDPゴシック" panose="020B0400000000000000" pitchFamily="50" charset="-128"/>
                  <a:ea typeface="BIZ UDPゴシック" panose="020B0400000000000000" pitchFamily="50" charset="-128"/>
                  <a:hlinkClick r:id="rId3"/>
                </a:rPr>
                <a:t>ではじめるデータサイエンス</a:t>
              </a:r>
              <a:r>
                <a:rPr lang="ja-JP" altLang="en-US" sz="2800">
                  <a:solidFill>
                    <a:schemeClr val="tx1"/>
                  </a:solidFill>
                  <a:latin typeface="BIZ UDPゴシック" panose="020B0400000000000000" pitchFamily="50" charset="-128"/>
                  <a:ea typeface="BIZ UDPゴシック" panose="020B0400000000000000" pitchFamily="50" charset="-128"/>
                </a:rPr>
                <a:t>）</a:t>
              </a:r>
              <a:endParaRPr lang="en-US" altLang="ja-JP" sz="2800">
                <a:solidFill>
                  <a:schemeClr val="tx1"/>
                </a:solidFill>
                <a:latin typeface="BIZ UDPゴシック" panose="020B0400000000000000" pitchFamily="50" charset="-128"/>
                <a:ea typeface="BIZ UDPゴシック" panose="020B0400000000000000" pitchFamily="50" charset="-128"/>
              </a:endParaRPr>
            </a:p>
            <a:p>
              <a:pPr marL="285750" indent="-285750">
                <a:buFont typeface="Arial" panose="020B0604020202020204" pitchFamily="34" charset="0"/>
                <a:buChar char="•"/>
              </a:pPr>
              <a:r>
                <a:rPr kumimoji="1" lang="en-US" altLang="ja-JP" sz="2800">
                  <a:solidFill>
                    <a:schemeClr val="tx1"/>
                  </a:solidFill>
                  <a:latin typeface="BIZ UDPゴシック" panose="020B0400000000000000" pitchFamily="50" charset="-128"/>
                  <a:ea typeface="BIZ UDPゴシック" panose="020B0400000000000000" pitchFamily="50" charset="-128"/>
                </a:rPr>
                <a:t>R</a:t>
              </a:r>
              <a:r>
                <a:rPr kumimoji="1" lang="ja-JP" altLang="en-US" sz="2800">
                  <a:solidFill>
                    <a:schemeClr val="tx1"/>
                  </a:solidFill>
                  <a:latin typeface="BIZ UDPゴシック" panose="020B0400000000000000" pitchFamily="50" charset="-128"/>
                  <a:ea typeface="BIZ UDPゴシック" panose="020B0400000000000000" pitchFamily="50" charset="-128"/>
                </a:rPr>
                <a:t>統計ワークショップ（前編）</a:t>
              </a:r>
              <a:endParaRPr kumimoji="1" lang="en-US" altLang="ja-JP" sz="2800">
                <a:solidFill>
                  <a:schemeClr val="tx1"/>
                </a:solidFill>
                <a:latin typeface="BIZ UDPゴシック" panose="020B0400000000000000" pitchFamily="50" charset="-128"/>
                <a:ea typeface="BIZ UDPゴシック" panose="020B0400000000000000" pitchFamily="50" charset="-128"/>
              </a:endParaRPr>
            </a:p>
            <a:p>
              <a:pPr marL="285750" indent="-285750">
                <a:buFont typeface="Arial" panose="020B0604020202020204" pitchFamily="34" charset="0"/>
                <a:buChar char="•"/>
              </a:pPr>
              <a:r>
                <a:rPr kumimoji="1" lang="ja-JP" altLang="en-US" sz="2800">
                  <a:solidFill>
                    <a:schemeClr val="tx1"/>
                  </a:solidFill>
                  <a:latin typeface="BIZ UDPゴシック" panose="020B0400000000000000" pitchFamily="50" charset="-128"/>
                  <a:ea typeface="BIZ UDPゴシック" panose="020B0400000000000000" pitchFamily="50" charset="-128"/>
                </a:rPr>
                <a:t>簡単な概要 </a:t>
              </a:r>
              <a:r>
                <a:rPr kumimoji="1" lang="en-US" altLang="ja-JP" sz="2800">
                  <a:solidFill>
                    <a:schemeClr val="tx1"/>
                  </a:solidFill>
                  <a:latin typeface="BIZ UDPゴシック" panose="020B0400000000000000" pitchFamily="50" charset="-128"/>
                  <a:ea typeface="BIZ UDPゴシック" panose="020B0400000000000000" pitchFamily="50" charset="-128"/>
                </a:rPr>
                <a:t>(</a:t>
              </a:r>
              <a:r>
                <a:rPr lang="en-US" altLang="ja-JP" sz="2800">
                  <a:solidFill>
                    <a:schemeClr val="tx1"/>
                  </a:solidFill>
                  <a:latin typeface="BIZ UDPゴシック" panose="020B0400000000000000" pitchFamily="50" charset="-128"/>
                  <a:ea typeface="BIZ UDPゴシック" panose="020B0400000000000000" pitchFamily="50" charset="-128"/>
                  <a:hlinkClick r:id="rId4"/>
                </a:rPr>
                <a:t>tidyverse</a:t>
              </a:r>
              <a:r>
                <a:rPr lang="ja-JP" altLang="en-US" sz="2800">
                  <a:solidFill>
                    <a:schemeClr val="tx1"/>
                  </a:solidFill>
                  <a:latin typeface="BIZ UDPゴシック" panose="020B0400000000000000" pitchFamily="50" charset="-128"/>
                  <a:ea typeface="BIZ UDPゴシック" panose="020B0400000000000000" pitchFamily="50" charset="-128"/>
                  <a:hlinkClick r:id="rId4"/>
                </a:rPr>
                <a:t>勉強会</a:t>
              </a:r>
              <a:r>
                <a:rPr kumimoji="1" lang="en-US" altLang="ja-JP" sz="2800">
                  <a:solidFill>
                    <a:schemeClr val="tx1"/>
                  </a:solidFill>
                  <a:latin typeface="BIZ UDPゴシック" panose="020B0400000000000000" pitchFamily="50" charset="-128"/>
                  <a:ea typeface="BIZ UDPゴシック" panose="020B0400000000000000" pitchFamily="50" charset="-128"/>
                </a:rPr>
                <a:t>)</a:t>
              </a:r>
              <a:endParaRPr kumimoji="1" lang="ja-JP" altLang="en-US" sz="2800">
                <a:solidFill>
                  <a:schemeClr val="tx1"/>
                </a:solidFill>
                <a:latin typeface="BIZ UDPゴシック" panose="020B0400000000000000" pitchFamily="50" charset="-128"/>
                <a:ea typeface="BIZ UDPゴシック" panose="020B0400000000000000" pitchFamily="50" charset="-128"/>
              </a:endParaRPr>
            </a:p>
          </p:txBody>
        </p:sp>
        <p:pic>
          <p:nvPicPr>
            <p:cNvPr id="9" name="図 8">
              <a:extLst>
                <a:ext uri="{FF2B5EF4-FFF2-40B4-BE49-F238E27FC236}">
                  <a16:creationId xmlns:a16="http://schemas.microsoft.com/office/drawing/2014/main" id="{A171B13C-1D5F-CDCB-F646-1D7526157F59}"/>
                </a:ext>
              </a:extLst>
            </p:cNvPr>
            <p:cNvPicPr>
              <a:picLocks noChangeAspect="1"/>
            </p:cNvPicPr>
            <p:nvPr/>
          </p:nvPicPr>
          <p:blipFill>
            <a:blip r:embed="rId5"/>
            <a:stretch>
              <a:fillRect/>
            </a:stretch>
          </p:blipFill>
          <p:spPr>
            <a:xfrm>
              <a:off x="9774907" y="237872"/>
              <a:ext cx="2233569" cy="2872887"/>
            </a:xfrm>
            <a:prstGeom prst="rect">
              <a:avLst/>
            </a:prstGeom>
          </p:spPr>
        </p:pic>
        <p:pic>
          <p:nvPicPr>
            <p:cNvPr id="11" name="図 10">
              <a:extLst>
                <a:ext uri="{FF2B5EF4-FFF2-40B4-BE49-F238E27FC236}">
                  <a16:creationId xmlns:a16="http://schemas.microsoft.com/office/drawing/2014/main" id="{EEE9949B-13A1-C61D-DD91-BCEBFDAEF53C}"/>
                </a:ext>
              </a:extLst>
            </p:cNvPr>
            <p:cNvPicPr>
              <a:picLocks noChangeAspect="1"/>
            </p:cNvPicPr>
            <p:nvPr/>
          </p:nvPicPr>
          <p:blipFill>
            <a:blip r:embed="rId6"/>
            <a:stretch>
              <a:fillRect/>
            </a:stretch>
          </p:blipFill>
          <p:spPr>
            <a:xfrm>
              <a:off x="9677373" y="3181479"/>
              <a:ext cx="2428636" cy="3104151"/>
            </a:xfrm>
            <a:prstGeom prst="rect">
              <a:avLst/>
            </a:prstGeom>
          </p:spPr>
        </p:pic>
      </p:grpSp>
      <p:sp>
        <p:nvSpPr>
          <p:cNvPr id="10" name="テキスト ボックス 9">
            <a:extLst>
              <a:ext uri="{FF2B5EF4-FFF2-40B4-BE49-F238E27FC236}">
                <a16:creationId xmlns:a16="http://schemas.microsoft.com/office/drawing/2014/main" id="{44CBB82B-295A-68FF-1A4C-8CBD31130CA4}"/>
              </a:ext>
            </a:extLst>
          </p:cNvPr>
          <p:cNvSpPr txBox="1"/>
          <p:nvPr/>
        </p:nvSpPr>
        <p:spPr>
          <a:xfrm>
            <a:off x="847725" y="2409739"/>
            <a:ext cx="8397692" cy="523220"/>
          </a:xfrm>
          <a:prstGeom prst="rect">
            <a:avLst/>
          </a:prstGeom>
          <a:noFill/>
        </p:spPr>
        <p:txBody>
          <a:bodyPr wrap="square">
            <a:spAutoFit/>
          </a:bodyPr>
          <a:lstStyle/>
          <a:p>
            <a:pPr algn="l"/>
            <a:r>
              <a:rPr lang="ja-JP" altLang="en-US" sz="2800">
                <a:solidFill>
                  <a:srgbClr val="C00000"/>
                </a:solidFill>
                <a:latin typeface="BIZ UDPゴシック" panose="020B0400000000000000" pitchFamily="50" charset="-128"/>
                <a:ea typeface="BIZ UDPゴシック" panose="020B0400000000000000" pitchFamily="50" charset="-128"/>
              </a:rPr>
              <a:t>➡</a:t>
            </a:r>
            <a:r>
              <a:rPr lang="ja-JP" altLang="en-US" sz="2800">
                <a:solidFill>
                  <a:srgbClr val="C00000"/>
                </a:solidFill>
                <a:highlight>
                  <a:srgbClr val="FFFF00"/>
                </a:highlight>
                <a:latin typeface="BIZ UDPゴシック" panose="020B0400000000000000" pitchFamily="50" charset="-128"/>
                <a:ea typeface="BIZ UDPゴシック" panose="020B0400000000000000" pitchFamily="50" charset="-128"/>
              </a:rPr>
              <a:t>　まずは、縦型データにする・データをプロットする</a:t>
            </a:r>
            <a:endParaRPr lang="en-US" altLang="ja-JP" sz="2800">
              <a:solidFill>
                <a:srgbClr val="C00000"/>
              </a:solidFill>
              <a:highlight>
                <a:srgbClr val="FFFF00"/>
              </a:highlight>
              <a:latin typeface="BIZ UDPゴシック" panose="020B0400000000000000" pitchFamily="50" charset="-128"/>
              <a:ea typeface="BIZ UDPゴシック" panose="020B0400000000000000" pitchFamily="50" charset="-128"/>
            </a:endParaRPr>
          </a:p>
        </p:txBody>
      </p:sp>
      <p:sp>
        <p:nvSpPr>
          <p:cNvPr id="13" name="正方形/長方形 12">
            <a:extLst>
              <a:ext uri="{FF2B5EF4-FFF2-40B4-BE49-F238E27FC236}">
                <a16:creationId xmlns:a16="http://schemas.microsoft.com/office/drawing/2014/main" id="{2865EE77-F757-0999-A3E6-A4BE47AB9CED}"/>
              </a:ext>
            </a:extLst>
          </p:cNvPr>
          <p:cNvSpPr/>
          <p:nvPr/>
        </p:nvSpPr>
        <p:spPr>
          <a:xfrm>
            <a:off x="7728987" y="3110759"/>
            <a:ext cx="1781175" cy="6572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solidFill>
                  <a:schemeClr val="tx1">
                    <a:lumMod val="85000"/>
                    <a:lumOff val="15000"/>
                  </a:schemeClr>
                </a:solidFill>
                <a:latin typeface="BIZ UDPゴシック" panose="020B0400000000000000" pitchFamily="50" charset="-128"/>
                <a:ea typeface="BIZ UDPゴシック" panose="020B0400000000000000" pitchFamily="50" charset="-128"/>
              </a:rPr>
              <a:t>参考文献</a:t>
            </a:r>
          </a:p>
        </p:txBody>
      </p:sp>
    </p:spTree>
    <p:extLst>
      <p:ext uri="{BB962C8B-B14F-4D97-AF65-F5344CB8AC3E}">
        <p14:creationId xmlns:p14="http://schemas.microsoft.com/office/powerpoint/2010/main" val="61721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F9055-8CAB-E79F-F336-3ADFF200D031}"/>
              </a:ext>
            </a:extLst>
          </p:cNvPr>
          <p:cNvSpPr>
            <a:spLocks noGrp="1"/>
          </p:cNvSpPr>
          <p:nvPr>
            <p:ph type="title"/>
          </p:nvPr>
        </p:nvSpPr>
        <p:spPr>
          <a:xfrm>
            <a:off x="1" y="92298"/>
            <a:ext cx="11353800" cy="808040"/>
          </a:xfrm>
        </p:spPr>
        <p:txBody>
          <a:bodyPr>
            <a:normAutofit/>
          </a:bodyPr>
          <a:lstStyle/>
          <a:p>
            <a:r>
              <a:rPr lang="ja-JP" altLang="en-US" sz="3600">
                <a:latin typeface="BIZ UDPゴシック" panose="020B0400000000000000" pitchFamily="50" charset="-128"/>
                <a:ea typeface="BIZ UDPゴシック" panose="020B0400000000000000" pitchFamily="50" charset="-128"/>
              </a:rPr>
              <a:t>データベースの階層構造</a:t>
            </a:r>
            <a:endParaRPr kumimoji="1" lang="ja-JP" altLang="en-US" sz="3600"/>
          </a:p>
        </p:txBody>
      </p:sp>
      <p:sp>
        <p:nvSpPr>
          <p:cNvPr id="3" name="コンテンツ プレースホルダー 2">
            <a:extLst>
              <a:ext uri="{FF2B5EF4-FFF2-40B4-BE49-F238E27FC236}">
                <a16:creationId xmlns:a16="http://schemas.microsoft.com/office/drawing/2014/main" id="{79BB0D2E-0049-D31F-FCA9-D74A972F5890}"/>
              </a:ext>
            </a:extLst>
          </p:cNvPr>
          <p:cNvSpPr>
            <a:spLocks noGrp="1"/>
          </p:cNvSpPr>
          <p:nvPr>
            <p:ph idx="1"/>
          </p:nvPr>
        </p:nvSpPr>
        <p:spPr>
          <a:xfrm>
            <a:off x="308344" y="816835"/>
            <a:ext cx="10100930" cy="447066"/>
          </a:xfrm>
        </p:spPr>
        <p:txBody>
          <a:bodyPr>
            <a:normAutofit/>
          </a:bodyPr>
          <a:lstStyle/>
          <a:p>
            <a:pPr marL="0" indent="0">
              <a:buNone/>
            </a:pPr>
            <a:r>
              <a:rPr kumimoji="1" lang="en-US" altLang="ja-JP" sz="2400">
                <a:highlight>
                  <a:srgbClr val="FFFF00"/>
                </a:highlight>
              </a:rPr>
              <a:t>NO</a:t>
            </a:r>
            <a:r>
              <a:rPr kumimoji="1" lang="ja-JP" altLang="en-US" sz="2400">
                <a:highlight>
                  <a:srgbClr val="FFFF00"/>
                </a:highlight>
              </a:rPr>
              <a:t>：データの加工度に応じた</a:t>
            </a:r>
            <a:r>
              <a:rPr kumimoji="1" lang="en-US" altLang="ja-JP" sz="2400">
                <a:highlight>
                  <a:srgbClr val="FFFF00"/>
                </a:highlight>
              </a:rPr>
              <a:t>3</a:t>
            </a:r>
            <a:r>
              <a:rPr kumimoji="1" lang="ja-JP" altLang="en-US" sz="2400">
                <a:highlight>
                  <a:srgbClr val="FFFF00"/>
                </a:highlight>
              </a:rPr>
              <a:t>層構造のデータ蓄積構造を意識すると良い</a:t>
            </a:r>
          </a:p>
        </p:txBody>
      </p:sp>
      <p:sp>
        <p:nvSpPr>
          <p:cNvPr id="5" name="フッター プレースホルダー 4">
            <a:extLst>
              <a:ext uri="{FF2B5EF4-FFF2-40B4-BE49-F238E27FC236}">
                <a16:creationId xmlns:a16="http://schemas.microsoft.com/office/drawing/2014/main" id="{C30E1270-6EB3-9E6B-AFE6-3F9C0F2C18A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56F215B-8EED-59B0-23D8-99E7C7636BF5}"/>
              </a:ext>
            </a:extLst>
          </p:cNvPr>
          <p:cNvSpPr>
            <a:spLocks noGrp="1"/>
          </p:cNvSpPr>
          <p:nvPr>
            <p:ph type="sldNum" sz="quarter" idx="12"/>
          </p:nvPr>
        </p:nvSpPr>
        <p:spPr/>
        <p:txBody>
          <a:bodyPr/>
          <a:lstStyle/>
          <a:p>
            <a:fld id="{14D38122-961F-4F0C-854D-A6C1F17C39D1}" type="slidenum">
              <a:rPr kumimoji="1" lang="ja-JP" altLang="en-US" smtClean="0"/>
              <a:t>22</a:t>
            </a:fld>
            <a:endParaRPr kumimoji="1" lang="ja-JP" altLang="en-US"/>
          </a:p>
        </p:txBody>
      </p:sp>
      <p:pic>
        <p:nvPicPr>
          <p:cNvPr id="10" name="図 9">
            <a:extLst>
              <a:ext uri="{FF2B5EF4-FFF2-40B4-BE49-F238E27FC236}">
                <a16:creationId xmlns:a16="http://schemas.microsoft.com/office/drawing/2014/main" id="{1F1F23FB-D473-F924-C28C-FE092DB778B1}"/>
              </a:ext>
            </a:extLst>
          </p:cNvPr>
          <p:cNvPicPr>
            <a:picLocks noChangeAspect="1"/>
          </p:cNvPicPr>
          <p:nvPr/>
        </p:nvPicPr>
        <p:blipFill>
          <a:blip r:embed="rId2"/>
          <a:stretch>
            <a:fillRect/>
          </a:stretch>
        </p:blipFill>
        <p:spPr>
          <a:xfrm>
            <a:off x="87598" y="1513832"/>
            <a:ext cx="5640621" cy="4519729"/>
          </a:xfrm>
          <a:prstGeom prst="rect">
            <a:avLst/>
          </a:prstGeom>
        </p:spPr>
      </p:pic>
      <p:sp>
        <p:nvSpPr>
          <p:cNvPr id="11" name="四角形: 角を丸くする 10">
            <a:extLst>
              <a:ext uri="{FF2B5EF4-FFF2-40B4-BE49-F238E27FC236}">
                <a16:creationId xmlns:a16="http://schemas.microsoft.com/office/drawing/2014/main" id="{7B303078-7DA4-1B28-79A1-AB8761836FDF}"/>
              </a:ext>
            </a:extLst>
          </p:cNvPr>
          <p:cNvSpPr/>
          <p:nvPr/>
        </p:nvSpPr>
        <p:spPr>
          <a:xfrm>
            <a:off x="1904241" y="1585635"/>
            <a:ext cx="638175" cy="4953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DF2BDB3-8E83-DCF7-F00A-992A2AB2FD16}"/>
              </a:ext>
            </a:extLst>
          </p:cNvPr>
          <p:cNvSpPr/>
          <p:nvPr/>
        </p:nvSpPr>
        <p:spPr>
          <a:xfrm>
            <a:off x="3254255" y="1541447"/>
            <a:ext cx="1002661" cy="495300"/>
          </a:xfrm>
          <a:prstGeom prst="round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7398CCDE-E908-CB5E-0A4F-992F6F07546C}"/>
              </a:ext>
            </a:extLst>
          </p:cNvPr>
          <p:cNvSpPr/>
          <p:nvPr/>
        </p:nvSpPr>
        <p:spPr>
          <a:xfrm>
            <a:off x="4968756" y="1541447"/>
            <a:ext cx="740318" cy="495300"/>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C8CC0CD-013A-C3F3-4188-806CB6CDD59B}"/>
              </a:ext>
            </a:extLst>
          </p:cNvPr>
          <p:cNvSpPr txBox="1"/>
          <p:nvPr/>
        </p:nvSpPr>
        <p:spPr>
          <a:xfrm>
            <a:off x="117843" y="6033561"/>
            <a:ext cx="7298793" cy="369332"/>
          </a:xfrm>
          <a:prstGeom prst="rect">
            <a:avLst/>
          </a:prstGeom>
          <a:noFill/>
        </p:spPr>
        <p:txBody>
          <a:bodyPr wrap="none" rtlCol="0">
            <a:spAutoFit/>
          </a:bodyPr>
          <a:lstStyle/>
          <a:p>
            <a:pPr algn="l"/>
            <a:r>
              <a:rPr kumimoji="1" lang="en-US" altLang="ja-JP">
                <a:latin typeface="BIZ UDPゴシック" panose="020B0400000000000000" pitchFamily="50" charset="-128"/>
                <a:ea typeface="BIZ UDPゴシック" panose="020B0400000000000000" pitchFamily="50" charset="-128"/>
                <a:hlinkClick r:id="rId3"/>
              </a:rPr>
              <a:t>https://www.dir.co.jp/world/entry/solution/datalake</a:t>
            </a:r>
            <a:r>
              <a:rPr kumimoji="1" lang="ja-JP" altLang="en-US">
                <a:latin typeface="BIZ UDPゴシック" panose="020B0400000000000000" pitchFamily="50" charset="-128"/>
                <a:ea typeface="BIZ UDPゴシック" panose="020B0400000000000000" pitchFamily="50" charset="-128"/>
              </a:rPr>
              <a:t>より</a:t>
            </a:r>
          </a:p>
        </p:txBody>
      </p:sp>
      <p:grpSp>
        <p:nvGrpSpPr>
          <p:cNvPr id="22" name="グループ化 21">
            <a:extLst>
              <a:ext uri="{FF2B5EF4-FFF2-40B4-BE49-F238E27FC236}">
                <a16:creationId xmlns:a16="http://schemas.microsoft.com/office/drawing/2014/main" id="{048E121B-6AA1-267C-8D0F-F2146277D641}"/>
              </a:ext>
            </a:extLst>
          </p:cNvPr>
          <p:cNvGrpSpPr/>
          <p:nvPr/>
        </p:nvGrpSpPr>
        <p:grpSpPr>
          <a:xfrm>
            <a:off x="5948963" y="1407550"/>
            <a:ext cx="5890611" cy="1876502"/>
            <a:chOff x="5948963" y="1407550"/>
            <a:chExt cx="5890611" cy="1876502"/>
          </a:xfrm>
        </p:grpSpPr>
        <p:sp>
          <p:nvSpPr>
            <p:cNvPr id="15" name="テキスト ボックス 14">
              <a:extLst>
                <a:ext uri="{FF2B5EF4-FFF2-40B4-BE49-F238E27FC236}">
                  <a16:creationId xmlns:a16="http://schemas.microsoft.com/office/drawing/2014/main" id="{651FC50C-49A0-B124-9060-70D2C8022E62}"/>
                </a:ext>
              </a:extLst>
            </p:cNvPr>
            <p:cNvSpPr txBox="1"/>
            <p:nvPr/>
          </p:nvSpPr>
          <p:spPr>
            <a:xfrm>
              <a:off x="6095999" y="1819821"/>
              <a:ext cx="5743575" cy="1464231"/>
            </a:xfrm>
            <a:prstGeom prst="roundRect">
              <a:avLst/>
            </a:prstGeom>
            <a:solidFill>
              <a:schemeClr val="bg1"/>
            </a:solidFill>
            <a:ln w="19050">
              <a:solidFill>
                <a:srgbClr val="FF000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様々な種類のデータを加工編集することなく、元データ・生データのまま蓄積</a:t>
              </a:r>
              <a:endParaRPr kumimoji="1" lang="en-US" altLang="ja-JP" sz="20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000">
                  <a:latin typeface="BIZ UDPゴシック" panose="020B0400000000000000" pitchFamily="50" charset="-128"/>
                  <a:ea typeface="BIZ UDPゴシック" panose="020B0400000000000000" pitchFamily="50" charset="-128"/>
                </a:rPr>
                <a:t>無期・長期のデータの蓄積を想定</a:t>
              </a:r>
              <a:endParaRPr lang="en-US" altLang="ja-JP" sz="20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各種分析に使いやすい形で蓄積</a:t>
              </a:r>
            </a:p>
          </p:txBody>
        </p:sp>
        <p:sp>
          <p:nvSpPr>
            <p:cNvPr id="14" name="四角形: 角を丸くする 13">
              <a:extLst>
                <a:ext uri="{FF2B5EF4-FFF2-40B4-BE49-F238E27FC236}">
                  <a16:creationId xmlns:a16="http://schemas.microsoft.com/office/drawing/2014/main" id="{7E805720-CF11-B034-A56C-F50F02B306D0}"/>
                </a:ext>
              </a:extLst>
            </p:cNvPr>
            <p:cNvSpPr/>
            <p:nvPr/>
          </p:nvSpPr>
          <p:spPr>
            <a:xfrm>
              <a:off x="5948963" y="1407550"/>
              <a:ext cx="1876495" cy="495300"/>
            </a:xfrm>
            <a:prstGeom prst="round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データレイク</a:t>
              </a:r>
            </a:p>
          </p:txBody>
        </p:sp>
      </p:grpSp>
      <p:sp>
        <p:nvSpPr>
          <p:cNvPr id="16" name="テキスト ボックス 15">
            <a:extLst>
              <a:ext uri="{FF2B5EF4-FFF2-40B4-BE49-F238E27FC236}">
                <a16:creationId xmlns:a16="http://schemas.microsoft.com/office/drawing/2014/main" id="{26F222EA-9A5A-0467-EE91-493B5CF734A2}"/>
              </a:ext>
            </a:extLst>
          </p:cNvPr>
          <p:cNvSpPr txBox="1"/>
          <p:nvPr/>
        </p:nvSpPr>
        <p:spPr>
          <a:xfrm>
            <a:off x="6140906" y="3839972"/>
            <a:ext cx="5963496" cy="1123712"/>
          </a:xfrm>
          <a:prstGeom prst="roundRect">
            <a:avLst/>
          </a:prstGeom>
          <a:solidFill>
            <a:schemeClr val="bg1"/>
          </a:solidFill>
          <a:ln w="19050">
            <a:solidFill>
              <a:srgbClr val="00B05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構造化されたデータを蓄積する層</a:t>
            </a:r>
            <a:endParaRPr kumimoji="1" lang="en-US" altLang="ja-JP" sz="2000">
              <a:latin typeface="BIZ UDPゴシック" panose="020B0400000000000000" pitchFamily="50" charset="-128"/>
              <a:ea typeface="BIZ UDPゴシック" panose="020B0400000000000000" pitchFamily="50" charset="-128"/>
            </a:endParaRPr>
          </a:p>
          <a:p>
            <a:pPr marL="342900" indent="-342900">
              <a:buFont typeface="Arial" panose="020B0604020202020204" pitchFamily="34" charset="0"/>
              <a:buChar char="•"/>
            </a:pPr>
            <a:r>
              <a:rPr lang="ja-JP" altLang="en-US" sz="2000">
                <a:latin typeface="BIZ UDPゴシック" panose="020B0400000000000000" pitchFamily="50" charset="-128"/>
                <a:ea typeface="BIZ UDPゴシック" panose="020B0400000000000000" pitchFamily="50" charset="-128"/>
              </a:rPr>
              <a:t>データレイクを加工</a:t>
            </a:r>
            <a:r>
              <a:rPr lang="en-US" altLang="ja-JP" sz="2000">
                <a:latin typeface="BIZ UDPゴシック" panose="020B0400000000000000" pitchFamily="50" charset="-128"/>
                <a:ea typeface="BIZ UDPゴシック" panose="020B0400000000000000" pitchFamily="50" charset="-128"/>
              </a:rPr>
              <a:t>(</a:t>
            </a:r>
            <a:r>
              <a:rPr lang="ja-JP" altLang="en-US" sz="2000" b="1">
                <a:solidFill>
                  <a:srgbClr val="C00000"/>
                </a:solidFill>
                <a:latin typeface="BIZ UDPゴシック" panose="020B0400000000000000" pitchFamily="50" charset="-128"/>
                <a:ea typeface="BIZ UDPゴシック" panose="020B0400000000000000" pitchFamily="50" charset="-128"/>
              </a:rPr>
              <a:t>縦型データ</a:t>
            </a:r>
            <a:r>
              <a:rPr lang="en-US" altLang="ja-JP" sz="2000">
                <a:latin typeface="BIZ UDPゴシック" panose="020B0400000000000000" pitchFamily="50" charset="-128"/>
                <a:ea typeface="BIZ UDPゴシック" panose="020B0400000000000000" pitchFamily="50" charset="-128"/>
              </a:rPr>
              <a:t>)</a:t>
            </a:r>
            <a:r>
              <a:rPr lang="ja-JP" altLang="en-US" sz="2000">
                <a:latin typeface="BIZ UDPゴシック" panose="020B0400000000000000" pitchFamily="50" charset="-128"/>
                <a:ea typeface="BIZ UDPゴシック" panose="020B0400000000000000" pitchFamily="50" charset="-128"/>
              </a:rPr>
              <a:t>し、一定のフォーマットに揃えられたデータ</a:t>
            </a:r>
            <a:endParaRPr kumimoji="1" lang="ja-JP" altLang="en-US" sz="2000">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FB10C098-CFC4-61E6-B8C3-0F22DDA52C10}"/>
              </a:ext>
            </a:extLst>
          </p:cNvPr>
          <p:cNvSpPr/>
          <p:nvPr/>
        </p:nvSpPr>
        <p:spPr>
          <a:xfrm>
            <a:off x="5993869" y="3427701"/>
            <a:ext cx="2616731" cy="495300"/>
          </a:xfrm>
          <a:prstGeom prst="roundRect">
            <a:avLst/>
          </a:prstGeom>
          <a:solidFill>
            <a:schemeClr val="bg1"/>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データウェアハウス</a:t>
            </a:r>
          </a:p>
        </p:txBody>
      </p:sp>
      <p:grpSp>
        <p:nvGrpSpPr>
          <p:cNvPr id="23" name="グループ化 22">
            <a:extLst>
              <a:ext uri="{FF2B5EF4-FFF2-40B4-BE49-F238E27FC236}">
                <a16:creationId xmlns:a16="http://schemas.microsoft.com/office/drawing/2014/main" id="{39FA0F00-E2B3-D149-C544-E6CF28429DFB}"/>
              </a:ext>
            </a:extLst>
          </p:cNvPr>
          <p:cNvGrpSpPr/>
          <p:nvPr/>
        </p:nvGrpSpPr>
        <p:grpSpPr>
          <a:xfrm>
            <a:off x="6083829" y="5105398"/>
            <a:ext cx="5813116" cy="918147"/>
            <a:chOff x="6083829" y="5105398"/>
            <a:chExt cx="5813116" cy="918147"/>
          </a:xfrm>
        </p:grpSpPr>
        <p:sp>
          <p:nvSpPr>
            <p:cNvPr id="19" name="テキスト ボックス 18">
              <a:extLst>
                <a:ext uri="{FF2B5EF4-FFF2-40B4-BE49-F238E27FC236}">
                  <a16:creationId xmlns:a16="http://schemas.microsoft.com/office/drawing/2014/main" id="{62D22B2E-8FC0-B3A5-4AFD-42BCFD45DD1B}"/>
                </a:ext>
              </a:extLst>
            </p:cNvPr>
            <p:cNvSpPr txBox="1"/>
            <p:nvPr/>
          </p:nvSpPr>
          <p:spPr>
            <a:xfrm>
              <a:off x="6198277" y="5580871"/>
              <a:ext cx="5698668" cy="442674"/>
            </a:xfrm>
            <a:prstGeom prst="roundRect">
              <a:avLst/>
            </a:prstGeom>
            <a:solidFill>
              <a:schemeClr val="bg1"/>
            </a:solidFill>
            <a:ln w="19050">
              <a:solidFill>
                <a:srgbClr val="FFC00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個別の利用目的に特化したデータベース</a:t>
              </a:r>
            </a:p>
          </p:txBody>
        </p:sp>
        <p:sp>
          <p:nvSpPr>
            <p:cNvPr id="18" name="四角形: 角を丸くする 17">
              <a:extLst>
                <a:ext uri="{FF2B5EF4-FFF2-40B4-BE49-F238E27FC236}">
                  <a16:creationId xmlns:a16="http://schemas.microsoft.com/office/drawing/2014/main" id="{835F6F77-681D-F7F9-430D-BF75A4B32839}"/>
                </a:ext>
              </a:extLst>
            </p:cNvPr>
            <p:cNvSpPr/>
            <p:nvPr/>
          </p:nvSpPr>
          <p:spPr>
            <a:xfrm>
              <a:off x="6083829" y="5105398"/>
              <a:ext cx="2616731" cy="495300"/>
            </a:xfrm>
            <a:prstGeom prst="roundRect">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データウェアハウス</a:t>
              </a:r>
            </a:p>
          </p:txBody>
        </p:sp>
      </p:grpSp>
      <p:sp>
        <p:nvSpPr>
          <p:cNvPr id="9" name="テキスト ボックス 8">
            <a:extLst>
              <a:ext uri="{FF2B5EF4-FFF2-40B4-BE49-F238E27FC236}">
                <a16:creationId xmlns:a16="http://schemas.microsoft.com/office/drawing/2014/main" id="{716CD156-E653-DF51-5F35-18C53A3C359E}"/>
              </a:ext>
            </a:extLst>
          </p:cNvPr>
          <p:cNvSpPr txBox="1"/>
          <p:nvPr/>
        </p:nvSpPr>
        <p:spPr>
          <a:xfrm>
            <a:off x="5239314" y="155114"/>
            <a:ext cx="6865088" cy="510778"/>
          </a:xfrm>
          <a:prstGeom prst="wedgeRoundRectCallout">
            <a:avLst>
              <a:gd name="adj1" fmla="val 38401"/>
              <a:gd name="adj2" fmla="val 120179"/>
              <a:gd name="adj3" fmla="val 16667"/>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a:latin typeface="BIZ UDPゴシック" panose="020B0400000000000000" pitchFamily="50" charset="-128"/>
                <a:ea typeface="BIZ UDPゴシック" panose="020B0400000000000000" pitchFamily="50" charset="-128"/>
              </a:rPr>
              <a:t>全てのデータを</a:t>
            </a:r>
            <a:r>
              <a:rPr lang="ja-JP" altLang="en-US" sz="2400">
                <a:solidFill>
                  <a:srgbClr val="C00000"/>
                </a:solidFill>
                <a:latin typeface="BIZ UDPゴシック" panose="020B0400000000000000" pitchFamily="50" charset="-128"/>
                <a:ea typeface="BIZ UDPゴシック" panose="020B0400000000000000" pitchFamily="50" charset="-128"/>
              </a:rPr>
              <a:t>縦型</a:t>
            </a:r>
            <a:r>
              <a:rPr lang="en-US" altLang="ja-JP" sz="2400">
                <a:solidFill>
                  <a:srgbClr val="C00000"/>
                </a:solidFill>
                <a:latin typeface="BIZ UDPゴシック" panose="020B0400000000000000" pitchFamily="50" charset="-128"/>
                <a:ea typeface="BIZ UDPゴシック" panose="020B0400000000000000" pitchFamily="50" charset="-128"/>
              </a:rPr>
              <a:t>(tidy)</a:t>
            </a:r>
            <a:r>
              <a:rPr lang="ja-JP" altLang="en-US" sz="2400">
                <a:latin typeface="BIZ UDPゴシック" panose="020B0400000000000000" pitchFamily="50" charset="-128"/>
                <a:ea typeface="BIZ UDPゴシック" panose="020B0400000000000000" pitchFamily="50" charset="-128"/>
              </a:rPr>
              <a:t>にする必要がある？</a:t>
            </a:r>
          </a:p>
        </p:txBody>
      </p:sp>
      <p:pic>
        <p:nvPicPr>
          <p:cNvPr id="21" name="図 20" descr="眠い Doggo">
            <a:extLst>
              <a:ext uri="{FF2B5EF4-FFF2-40B4-BE49-F238E27FC236}">
                <a16:creationId xmlns:a16="http://schemas.microsoft.com/office/drawing/2014/main" id="{12CD513F-4E0F-C12B-E2CB-64AE8029D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055" y="536088"/>
            <a:ext cx="1309145" cy="1309145"/>
          </a:xfrm>
          <a:prstGeom prst="rect">
            <a:avLst/>
          </a:prstGeom>
        </p:spPr>
      </p:pic>
    </p:spTree>
    <p:extLst>
      <p:ext uri="{BB962C8B-B14F-4D97-AF65-F5344CB8AC3E}">
        <p14:creationId xmlns:p14="http://schemas.microsoft.com/office/powerpoint/2010/main" val="88123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B8352-7129-6739-76E0-1F80A2B1A784}"/>
            </a:ext>
          </a:extLst>
        </p:cNvPr>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AB6A847-AD4C-3272-5C71-0474DDDD2058}"/>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855C3698-1F28-28BD-1E01-AB9BDD8A897F}"/>
              </a:ext>
            </a:extLst>
          </p:cNvPr>
          <p:cNvSpPr>
            <a:spLocks noGrp="1"/>
          </p:cNvSpPr>
          <p:nvPr>
            <p:ph type="sldNum" sz="quarter" idx="12"/>
          </p:nvPr>
        </p:nvSpPr>
        <p:spPr/>
        <p:txBody>
          <a:bodyPr/>
          <a:lstStyle/>
          <a:p>
            <a:fld id="{14D38122-961F-4F0C-854D-A6C1F17C39D1}" type="slidenum">
              <a:rPr kumimoji="1" lang="ja-JP" altLang="en-US" smtClean="0"/>
              <a:t>23</a:t>
            </a:fld>
            <a:endParaRPr kumimoji="1" lang="ja-JP" altLang="en-US"/>
          </a:p>
        </p:txBody>
      </p:sp>
      <p:pic>
        <p:nvPicPr>
          <p:cNvPr id="10" name="図 9">
            <a:extLst>
              <a:ext uri="{FF2B5EF4-FFF2-40B4-BE49-F238E27FC236}">
                <a16:creationId xmlns:a16="http://schemas.microsoft.com/office/drawing/2014/main" id="{AB6D5015-0490-3089-3ED7-3C24E44D5F2C}"/>
              </a:ext>
            </a:extLst>
          </p:cNvPr>
          <p:cNvPicPr>
            <a:picLocks noChangeAspect="1"/>
          </p:cNvPicPr>
          <p:nvPr/>
        </p:nvPicPr>
        <p:blipFill>
          <a:blip r:embed="rId2"/>
          <a:stretch>
            <a:fillRect/>
          </a:stretch>
        </p:blipFill>
        <p:spPr>
          <a:xfrm>
            <a:off x="87598" y="1513832"/>
            <a:ext cx="5640621" cy="4519729"/>
          </a:xfrm>
          <a:prstGeom prst="rect">
            <a:avLst/>
          </a:prstGeom>
        </p:spPr>
      </p:pic>
      <p:sp>
        <p:nvSpPr>
          <p:cNvPr id="11" name="四角形: 角を丸くする 10">
            <a:extLst>
              <a:ext uri="{FF2B5EF4-FFF2-40B4-BE49-F238E27FC236}">
                <a16:creationId xmlns:a16="http://schemas.microsoft.com/office/drawing/2014/main" id="{9890F4C1-936F-2B9F-39A6-128EEEF3663E}"/>
              </a:ext>
            </a:extLst>
          </p:cNvPr>
          <p:cNvSpPr/>
          <p:nvPr/>
        </p:nvSpPr>
        <p:spPr>
          <a:xfrm>
            <a:off x="1904241" y="1585635"/>
            <a:ext cx="638175" cy="4953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1510C8FA-A4EF-938C-93D8-08B6622F227D}"/>
              </a:ext>
            </a:extLst>
          </p:cNvPr>
          <p:cNvSpPr/>
          <p:nvPr/>
        </p:nvSpPr>
        <p:spPr>
          <a:xfrm>
            <a:off x="3254255" y="1541447"/>
            <a:ext cx="1002661" cy="495300"/>
          </a:xfrm>
          <a:prstGeom prst="round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9A2E6342-6379-90A7-5624-B4533A817D95}"/>
              </a:ext>
            </a:extLst>
          </p:cNvPr>
          <p:cNvSpPr/>
          <p:nvPr/>
        </p:nvSpPr>
        <p:spPr>
          <a:xfrm>
            <a:off x="4968756" y="1541447"/>
            <a:ext cx="740318" cy="495300"/>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EDBA197-6A24-C251-A171-8BD6301A7C93}"/>
              </a:ext>
            </a:extLst>
          </p:cNvPr>
          <p:cNvSpPr txBox="1"/>
          <p:nvPr/>
        </p:nvSpPr>
        <p:spPr>
          <a:xfrm>
            <a:off x="117843" y="6033561"/>
            <a:ext cx="7298793" cy="369332"/>
          </a:xfrm>
          <a:prstGeom prst="rect">
            <a:avLst/>
          </a:prstGeom>
          <a:noFill/>
        </p:spPr>
        <p:txBody>
          <a:bodyPr wrap="none" rtlCol="0">
            <a:spAutoFit/>
          </a:bodyPr>
          <a:lstStyle/>
          <a:p>
            <a:pPr algn="l"/>
            <a:r>
              <a:rPr kumimoji="1" lang="en-US" altLang="ja-JP">
                <a:latin typeface="BIZ UDPゴシック" panose="020B0400000000000000" pitchFamily="50" charset="-128"/>
                <a:ea typeface="BIZ UDPゴシック" panose="020B0400000000000000" pitchFamily="50" charset="-128"/>
                <a:hlinkClick r:id="rId3"/>
              </a:rPr>
              <a:t>https://www.dir.co.jp/world/entry/solution/datalake</a:t>
            </a:r>
            <a:r>
              <a:rPr kumimoji="1" lang="ja-JP" altLang="en-US">
                <a:latin typeface="BIZ UDPゴシック" panose="020B0400000000000000" pitchFamily="50" charset="-128"/>
                <a:ea typeface="BIZ UDPゴシック" panose="020B0400000000000000" pitchFamily="50" charset="-128"/>
              </a:rPr>
              <a:t>より</a:t>
            </a:r>
          </a:p>
        </p:txBody>
      </p:sp>
      <p:sp>
        <p:nvSpPr>
          <p:cNvPr id="15" name="テキスト ボックス 14">
            <a:extLst>
              <a:ext uri="{FF2B5EF4-FFF2-40B4-BE49-F238E27FC236}">
                <a16:creationId xmlns:a16="http://schemas.microsoft.com/office/drawing/2014/main" id="{D83E8E8A-9DC9-F28E-4D04-134B2DC98A9F}"/>
              </a:ext>
            </a:extLst>
          </p:cNvPr>
          <p:cNvSpPr txBox="1"/>
          <p:nvPr/>
        </p:nvSpPr>
        <p:spPr>
          <a:xfrm>
            <a:off x="6095999" y="1819821"/>
            <a:ext cx="5743575" cy="1464231"/>
          </a:xfrm>
          <a:prstGeom prst="roundRect">
            <a:avLst/>
          </a:prstGeom>
          <a:solidFill>
            <a:schemeClr val="bg1"/>
          </a:solidFill>
          <a:ln w="19050">
            <a:solidFill>
              <a:srgbClr val="FF000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様々な種類のデータを加工編集することなく、元データ・生データのまま蓄積</a:t>
            </a:r>
            <a:endParaRPr kumimoji="1" lang="en-US" altLang="ja-JP" sz="20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000">
                <a:latin typeface="BIZ UDPゴシック" panose="020B0400000000000000" pitchFamily="50" charset="-128"/>
                <a:ea typeface="BIZ UDPゴシック" panose="020B0400000000000000" pitchFamily="50" charset="-128"/>
              </a:rPr>
              <a:t>無期・長期のデータの蓄積を想定</a:t>
            </a:r>
            <a:endParaRPr lang="en-US" altLang="ja-JP" sz="20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各種分析に使いやすい形で蓄積</a:t>
            </a:r>
          </a:p>
        </p:txBody>
      </p:sp>
      <p:sp>
        <p:nvSpPr>
          <p:cNvPr id="14" name="四角形: 角を丸くする 13">
            <a:extLst>
              <a:ext uri="{FF2B5EF4-FFF2-40B4-BE49-F238E27FC236}">
                <a16:creationId xmlns:a16="http://schemas.microsoft.com/office/drawing/2014/main" id="{F22A089C-BEE7-7254-C164-4F7B364A5671}"/>
              </a:ext>
            </a:extLst>
          </p:cNvPr>
          <p:cNvSpPr/>
          <p:nvPr/>
        </p:nvSpPr>
        <p:spPr>
          <a:xfrm>
            <a:off x="5948963" y="1407550"/>
            <a:ext cx="1876495" cy="495300"/>
          </a:xfrm>
          <a:prstGeom prst="round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データレイク</a:t>
            </a:r>
          </a:p>
        </p:txBody>
      </p:sp>
      <p:sp>
        <p:nvSpPr>
          <p:cNvPr id="16" name="テキスト ボックス 15">
            <a:extLst>
              <a:ext uri="{FF2B5EF4-FFF2-40B4-BE49-F238E27FC236}">
                <a16:creationId xmlns:a16="http://schemas.microsoft.com/office/drawing/2014/main" id="{873B0E04-3835-1B38-A922-5A274E982C45}"/>
              </a:ext>
            </a:extLst>
          </p:cNvPr>
          <p:cNvSpPr txBox="1"/>
          <p:nvPr/>
        </p:nvSpPr>
        <p:spPr>
          <a:xfrm>
            <a:off x="6140906" y="3839972"/>
            <a:ext cx="5698668" cy="1123712"/>
          </a:xfrm>
          <a:prstGeom prst="roundRect">
            <a:avLst/>
          </a:prstGeom>
          <a:solidFill>
            <a:schemeClr val="bg1"/>
          </a:solidFill>
          <a:ln w="19050">
            <a:solidFill>
              <a:srgbClr val="00B05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構造化されたデータを蓄積する層</a:t>
            </a:r>
            <a:endParaRPr kumimoji="1" lang="en-US" altLang="ja-JP" sz="20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000">
                <a:latin typeface="BIZ UDPゴシック" panose="020B0400000000000000" pitchFamily="50" charset="-128"/>
                <a:ea typeface="BIZ UDPゴシック" panose="020B0400000000000000" pitchFamily="50" charset="-128"/>
              </a:rPr>
              <a:t>データレイクを加工し、一定のフォーマットに揃えられたデータ</a:t>
            </a:r>
            <a:endParaRPr kumimoji="1" lang="ja-JP" altLang="en-US" sz="2000">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5D67DA3C-018C-27C5-CF15-F49BB8BCCBB1}"/>
              </a:ext>
            </a:extLst>
          </p:cNvPr>
          <p:cNvSpPr/>
          <p:nvPr/>
        </p:nvSpPr>
        <p:spPr>
          <a:xfrm>
            <a:off x="5993869" y="3427701"/>
            <a:ext cx="2616731" cy="495300"/>
          </a:xfrm>
          <a:prstGeom prst="roundRect">
            <a:avLst/>
          </a:prstGeom>
          <a:solidFill>
            <a:schemeClr val="bg1"/>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データウェアハウス</a:t>
            </a:r>
          </a:p>
        </p:txBody>
      </p:sp>
      <p:sp>
        <p:nvSpPr>
          <p:cNvPr id="19" name="テキスト ボックス 18">
            <a:extLst>
              <a:ext uri="{FF2B5EF4-FFF2-40B4-BE49-F238E27FC236}">
                <a16:creationId xmlns:a16="http://schemas.microsoft.com/office/drawing/2014/main" id="{6715731A-D5AB-BF5B-79BE-A6CBCD97BBAB}"/>
              </a:ext>
            </a:extLst>
          </p:cNvPr>
          <p:cNvSpPr txBox="1"/>
          <p:nvPr/>
        </p:nvSpPr>
        <p:spPr>
          <a:xfrm>
            <a:off x="6198277" y="5580871"/>
            <a:ext cx="5698668" cy="442674"/>
          </a:xfrm>
          <a:prstGeom prst="roundRect">
            <a:avLst/>
          </a:prstGeom>
          <a:solidFill>
            <a:schemeClr val="bg1"/>
          </a:solidFill>
          <a:ln w="19050">
            <a:solidFill>
              <a:srgbClr val="FFC00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個別の利用目的に特化したデータベース</a:t>
            </a:r>
          </a:p>
        </p:txBody>
      </p:sp>
      <p:sp>
        <p:nvSpPr>
          <p:cNvPr id="18" name="四角形: 角を丸くする 17">
            <a:extLst>
              <a:ext uri="{FF2B5EF4-FFF2-40B4-BE49-F238E27FC236}">
                <a16:creationId xmlns:a16="http://schemas.microsoft.com/office/drawing/2014/main" id="{58160054-C301-5826-73BD-B8404B025A99}"/>
              </a:ext>
            </a:extLst>
          </p:cNvPr>
          <p:cNvSpPr/>
          <p:nvPr/>
        </p:nvSpPr>
        <p:spPr>
          <a:xfrm>
            <a:off x="6083829" y="5105398"/>
            <a:ext cx="2616731" cy="495300"/>
          </a:xfrm>
          <a:prstGeom prst="roundRect">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データウェアハウス</a:t>
            </a:r>
          </a:p>
        </p:txBody>
      </p:sp>
      <p:sp>
        <p:nvSpPr>
          <p:cNvPr id="7" name="テキスト ボックス 6">
            <a:extLst>
              <a:ext uri="{FF2B5EF4-FFF2-40B4-BE49-F238E27FC236}">
                <a16:creationId xmlns:a16="http://schemas.microsoft.com/office/drawing/2014/main" id="{ADBD418D-C6DF-ADE1-77E1-D34F1F56B43B}"/>
              </a:ext>
            </a:extLst>
          </p:cNvPr>
          <p:cNvSpPr txBox="1"/>
          <p:nvPr/>
        </p:nvSpPr>
        <p:spPr>
          <a:xfrm>
            <a:off x="6048606" y="2036747"/>
            <a:ext cx="5838360" cy="1015841"/>
          </a:xfrm>
          <a:prstGeom prst="verticalScroll">
            <a:avLst/>
          </a:prstGeom>
          <a:solidFill>
            <a:srgbClr val="FFFFCC"/>
          </a:solidFill>
          <a:ln>
            <a:solidFill>
              <a:srgbClr val="FF0000"/>
            </a:solidFill>
            <a:prstDash val="sysDash"/>
          </a:ln>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漁獲成績報告書・耳石画像データ・伝票データ・・・</a:t>
            </a:r>
          </a:p>
        </p:txBody>
      </p:sp>
      <p:sp>
        <p:nvSpPr>
          <p:cNvPr id="9" name="テキスト ボックス 8">
            <a:extLst>
              <a:ext uri="{FF2B5EF4-FFF2-40B4-BE49-F238E27FC236}">
                <a16:creationId xmlns:a16="http://schemas.microsoft.com/office/drawing/2014/main" id="{AB556E8C-475F-CBEC-725F-37B41D3E3E17}"/>
              </a:ext>
            </a:extLst>
          </p:cNvPr>
          <p:cNvSpPr txBox="1"/>
          <p:nvPr/>
        </p:nvSpPr>
        <p:spPr>
          <a:xfrm>
            <a:off x="6266042" y="4108179"/>
            <a:ext cx="5838360" cy="564356"/>
          </a:xfrm>
          <a:prstGeom prst="verticalScroll">
            <a:avLst/>
          </a:prstGeom>
          <a:solidFill>
            <a:srgbClr val="FFFFCC"/>
          </a:solidFill>
          <a:ln>
            <a:solidFill>
              <a:srgbClr val="FF0000"/>
            </a:solidFill>
            <a:prstDash val="sysDash"/>
          </a:ln>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整然データ（</a:t>
            </a:r>
            <a:r>
              <a:rPr kumimoji="1" lang="en-US" altLang="ja-JP" sz="2400" err="1">
                <a:latin typeface="BIZ UDPゴシック" panose="020B0400000000000000" pitchFamily="50" charset="-128"/>
                <a:ea typeface="BIZ UDPゴシック" panose="020B0400000000000000" pitchFamily="50" charset="-128"/>
              </a:rPr>
              <a:t>tidydata</a:t>
            </a:r>
            <a:r>
              <a:rPr kumimoji="1" lang="ja-JP" altLang="en-US" sz="2400">
                <a:latin typeface="BIZ UDPゴシック" panose="020B0400000000000000" pitchFamily="50" charset="-128"/>
                <a:ea typeface="BIZ UDPゴシック" panose="020B0400000000000000" pitchFamily="50" charset="-128"/>
              </a:rPr>
              <a:t>）</a:t>
            </a:r>
          </a:p>
        </p:txBody>
      </p:sp>
      <p:sp>
        <p:nvSpPr>
          <p:cNvPr id="20" name="テキスト ボックス 19">
            <a:extLst>
              <a:ext uri="{FF2B5EF4-FFF2-40B4-BE49-F238E27FC236}">
                <a16:creationId xmlns:a16="http://schemas.microsoft.com/office/drawing/2014/main" id="{6FEC9334-0A41-3B5C-E5B0-D54A6929C3F5}"/>
              </a:ext>
            </a:extLst>
          </p:cNvPr>
          <p:cNvSpPr txBox="1"/>
          <p:nvPr/>
        </p:nvSpPr>
        <p:spPr>
          <a:xfrm>
            <a:off x="6353640" y="5670751"/>
            <a:ext cx="5838360" cy="1015841"/>
          </a:xfrm>
          <a:prstGeom prst="verticalScroll">
            <a:avLst/>
          </a:prstGeom>
          <a:solidFill>
            <a:srgbClr val="FFFFCC"/>
          </a:solidFill>
          <a:ln>
            <a:solidFill>
              <a:srgbClr val="FF0000"/>
            </a:solidFill>
            <a:prstDash val="sysDash"/>
          </a:ln>
        </p:spPr>
        <p:txBody>
          <a:bodyPr wrap="square" rtlCol="0">
            <a:spAutoFit/>
          </a:bodyPr>
          <a:lstStyle/>
          <a:p>
            <a:pPr algn="l"/>
            <a:r>
              <a:rPr lang="ja-JP" altLang="en-US" sz="2400">
                <a:latin typeface="BIZ UDPゴシック" panose="020B0400000000000000" pitchFamily="50" charset="-128"/>
                <a:ea typeface="BIZ UDPゴシック" panose="020B0400000000000000" pitchFamily="50" charset="-128"/>
              </a:rPr>
              <a:t>資源評価モデルへのインプットデータ</a:t>
            </a:r>
            <a:endParaRPr lang="en-US" altLang="ja-JP" sz="2400">
              <a:latin typeface="BIZ UDPゴシック" panose="020B0400000000000000" pitchFamily="50" charset="-128"/>
              <a:ea typeface="BIZ UDPゴシック" panose="020B0400000000000000" pitchFamily="50" charset="-128"/>
            </a:endParaRPr>
          </a:p>
          <a:p>
            <a:pPr algn="l"/>
            <a:r>
              <a:rPr kumimoji="1" lang="ja-JP" altLang="en-US" sz="2400">
                <a:latin typeface="BIZ UDPゴシック" panose="020B0400000000000000" pitchFamily="50" charset="-128"/>
                <a:ea typeface="BIZ UDPゴシック" panose="020B0400000000000000" pitchFamily="50" charset="-128"/>
              </a:rPr>
              <a:t>評価報告書</a:t>
            </a:r>
          </a:p>
        </p:txBody>
      </p:sp>
      <p:sp>
        <p:nvSpPr>
          <p:cNvPr id="25" name="タイトル 1">
            <a:extLst>
              <a:ext uri="{FF2B5EF4-FFF2-40B4-BE49-F238E27FC236}">
                <a16:creationId xmlns:a16="http://schemas.microsoft.com/office/drawing/2014/main" id="{241023F4-CD10-FFC1-918B-68D3D22CEC30}"/>
              </a:ext>
            </a:extLst>
          </p:cNvPr>
          <p:cNvSpPr>
            <a:spLocks noGrp="1"/>
          </p:cNvSpPr>
          <p:nvPr>
            <p:ph type="title"/>
          </p:nvPr>
        </p:nvSpPr>
        <p:spPr>
          <a:xfrm>
            <a:off x="1" y="92298"/>
            <a:ext cx="11353800" cy="808040"/>
          </a:xfrm>
        </p:spPr>
        <p:txBody>
          <a:bodyPr>
            <a:normAutofit/>
          </a:bodyPr>
          <a:lstStyle/>
          <a:p>
            <a:r>
              <a:rPr lang="ja-JP" altLang="en-US" sz="3600">
                <a:latin typeface="BIZ UDPゴシック" panose="020B0400000000000000" pitchFamily="50" charset="-128"/>
                <a:ea typeface="BIZ UDPゴシック" panose="020B0400000000000000" pitchFamily="50" charset="-128"/>
              </a:rPr>
              <a:t>データベースの階層構造</a:t>
            </a:r>
            <a:endParaRPr kumimoji="1" lang="ja-JP" altLang="en-US" sz="3600"/>
          </a:p>
        </p:txBody>
      </p:sp>
      <p:sp>
        <p:nvSpPr>
          <p:cNvPr id="26" name="コンテンツ プレースホルダー 2">
            <a:extLst>
              <a:ext uri="{FF2B5EF4-FFF2-40B4-BE49-F238E27FC236}">
                <a16:creationId xmlns:a16="http://schemas.microsoft.com/office/drawing/2014/main" id="{21BBC5B8-3E3D-94BE-045D-72801699E621}"/>
              </a:ext>
            </a:extLst>
          </p:cNvPr>
          <p:cNvSpPr>
            <a:spLocks noGrp="1"/>
          </p:cNvSpPr>
          <p:nvPr>
            <p:ph idx="1"/>
          </p:nvPr>
        </p:nvSpPr>
        <p:spPr>
          <a:xfrm>
            <a:off x="308344" y="816835"/>
            <a:ext cx="10100930" cy="447066"/>
          </a:xfrm>
        </p:spPr>
        <p:txBody>
          <a:bodyPr>
            <a:normAutofit/>
          </a:bodyPr>
          <a:lstStyle/>
          <a:p>
            <a:pPr marL="0" indent="0">
              <a:buNone/>
            </a:pPr>
            <a:r>
              <a:rPr kumimoji="1" lang="en-US" altLang="ja-JP" sz="2400">
                <a:highlight>
                  <a:srgbClr val="FFFF00"/>
                </a:highlight>
              </a:rPr>
              <a:t>NO</a:t>
            </a:r>
            <a:r>
              <a:rPr kumimoji="1" lang="ja-JP" altLang="en-US" sz="2400">
                <a:highlight>
                  <a:srgbClr val="FFFF00"/>
                </a:highlight>
              </a:rPr>
              <a:t>：データの加工度に応じた</a:t>
            </a:r>
            <a:r>
              <a:rPr kumimoji="1" lang="en-US" altLang="ja-JP" sz="2400">
                <a:highlight>
                  <a:srgbClr val="FFFF00"/>
                </a:highlight>
              </a:rPr>
              <a:t>3</a:t>
            </a:r>
            <a:r>
              <a:rPr kumimoji="1" lang="ja-JP" altLang="en-US" sz="2400">
                <a:highlight>
                  <a:srgbClr val="FFFF00"/>
                </a:highlight>
              </a:rPr>
              <a:t>層構造のデータ蓄積構造を意識すると良い</a:t>
            </a:r>
          </a:p>
        </p:txBody>
      </p:sp>
      <p:sp>
        <p:nvSpPr>
          <p:cNvPr id="27" name="テキスト ボックス 26">
            <a:extLst>
              <a:ext uri="{FF2B5EF4-FFF2-40B4-BE49-F238E27FC236}">
                <a16:creationId xmlns:a16="http://schemas.microsoft.com/office/drawing/2014/main" id="{1E8FB54E-729F-F4CD-43CE-B0A65A73D7A3}"/>
              </a:ext>
            </a:extLst>
          </p:cNvPr>
          <p:cNvSpPr txBox="1"/>
          <p:nvPr/>
        </p:nvSpPr>
        <p:spPr>
          <a:xfrm>
            <a:off x="5239314" y="155114"/>
            <a:ext cx="6865088" cy="510778"/>
          </a:xfrm>
          <a:prstGeom prst="wedgeRoundRectCallout">
            <a:avLst>
              <a:gd name="adj1" fmla="val 38401"/>
              <a:gd name="adj2" fmla="val 120179"/>
              <a:gd name="adj3" fmla="val 16667"/>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a:latin typeface="BIZ UDPゴシック" panose="020B0400000000000000" pitchFamily="50" charset="-128"/>
                <a:ea typeface="BIZ UDPゴシック" panose="020B0400000000000000" pitchFamily="50" charset="-128"/>
              </a:rPr>
              <a:t>全てのデータを</a:t>
            </a:r>
            <a:r>
              <a:rPr lang="ja-JP" altLang="en-US" sz="2400">
                <a:solidFill>
                  <a:srgbClr val="C00000"/>
                </a:solidFill>
                <a:latin typeface="BIZ UDPゴシック" panose="020B0400000000000000" pitchFamily="50" charset="-128"/>
                <a:ea typeface="BIZ UDPゴシック" panose="020B0400000000000000" pitchFamily="50" charset="-128"/>
              </a:rPr>
              <a:t>縦型</a:t>
            </a:r>
            <a:r>
              <a:rPr lang="en-US" altLang="ja-JP" sz="2400">
                <a:solidFill>
                  <a:srgbClr val="C00000"/>
                </a:solidFill>
                <a:latin typeface="BIZ UDPゴシック" panose="020B0400000000000000" pitchFamily="50" charset="-128"/>
                <a:ea typeface="BIZ UDPゴシック" panose="020B0400000000000000" pitchFamily="50" charset="-128"/>
              </a:rPr>
              <a:t>(tidy)</a:t>
            </a:r>
            <a:r>
              <a:rPr lang="ja-JP" altLang="en-US" sz="2400">
                <a:latin typeface="BIZ UDPゴシック" panose="020B0400000000000000" pitchFamily="50" charset="-128"/>
                <a:ea typeface="BIZ UDPゴシック" panose="020B0400000000000000" pitchFamily="50" charset="-128"/>
              </a:rPr>
              <a:t>にする必要がある？</a:t>
            </a:r>
          </a:p>
        </p:txBody>
      </p:sp>
      <p:pic>
        <p:nvPicPr>
          <p:cNvPr id="28" name="図 27" descr="眠い Doggo">
            <a:extLst>
              <a:ext uri="{FF2B5EF4-FFF2-40B4-BE49-F238E27FC236}">
                <a16:creationId xmlns:a16="http://schemas.microsoft.com/office/drawing/2014/main" id="{F2B35E0B-F4C4-3487-4405-DA9F330FD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055" y="536088"/>
            <a:ext cx="1309145" cy="1309145"/>
          </a:xfrm>
          <a:prstGeom prst="rect">
            <a:avLst/>
          </a:prstGeom>
        </p:spPr>
      </p:pic>
    </p:spTree>
    <p:extLst>
      <p:ext uri="{BB962C8B-B14F-4D97-AF65-F5344CB8AC3E}">
        <p14:creationId xmlns:p14="http://schemas.microsoft.com/office/powerpoint/2010/main" val="3516706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BB37-4D41-EA92-F16B-1B1FD9B4DAF5}"/>
            </a:ext>
          </a:extLst>
        </p:cNvPr>
        <p:cNvGrpSpPr/>
        <p:nvPr/>
      </p:nvGrpSpPr>
      <p:grpSpPr>
        <a:xfrm>
          <a:off x="0" y="0"/>
          <a:ext cx="0" cy="0"/>
          <a:chOff x="0" y="0"/>
          <a:chExt cx="0" cy="0"/>
        </a:xfrm>
      </p:grpSpPr>
      <p:sp>
        <p:nvSpPr>
          <p:cNvPr id="20" name="四角形: 角を丸くする 19">
            <a:extLst>
              <a:ext uri="{FF2B5EF4-FFF2-40B4-BE49-F238E27FC236}">
                <a16:creationId xmlns:a16="http://schemas.microsoft.com/office/drawing/2014/main" id="{C98B691F-F674-9C93-0818-C7C219871EE8}"/>
              </a:ext>
            </a:extLst>
          </p:cNvPr>
          <p:cNvSpPr/>
          <p:nvPr/>
        </p:nvSpPr>
        <p:spPr>
          <a:xfrm>
            <a:off x="5832278" y="1438914"/>
            <a:ext cx="6158835" cy="4669565"/>
          </a:xfrm>
          <a:prstGeom prst="roundRect">
            <a:avLst>
              <a:gd name="adj" fmla="val 5737"/>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ッター プレースホルダー 4">
            <a:extLst>
              <a:ext uri="{FF2B5EF4-FFF2-40B4-BE49-F238E27FC236}">
                <a16:creationId xmlns:a16="http://schemas.microsoft.com/office/drawing/2014/main" id="{14BA7CAF-5D94-9D0D-8B3A-18CCEBA23E4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2F02AE9A-0911-190D-CC62-70475CE2458F}"/>
              </a:ext>
            </a:extLst>
          </p:cNvPr>
          <p:cNvSpPr>
            <a:spLocks noGrp="1"/>
          </p:cNvSpPr>
          <p:nvPr>
            <p:ph type="sldNum" sz="quarter" idx="12"/>
          </p:nvPr>
        </p:nvSpPr>
        <p:spPr/>
        <p:txBody>
          <a:bodyPr/>
          <a:lstStyle/>
          <a:p>
            <a:fld id="{14D38122-961F-4F0C-854D-A6C1F17C39D1}" type="slidenum">
              <a:rPr kumimoji="1" lang="ja-JP" altLang="en-US" smtClean="0"/>
              <a:t>24</a:t>
            </a:fld>
            <a:endParaRPr kumimoji="1" lang="ja-JP" altLang="en-US"/>
          </a:p>
        </p:txBody>
      </p:sp>
      <p:pic>
        <p:nvPicPr>
          <p:cNvPr id="10" name="図 9">
            <a:extLst>
              <a:ext uri="{FF2B5EF4-FFF2-40B4-BE49-F238E27FC236}">
                <a16:creationId xmlns:a16="http://schemas.microsoft.com/office/drawing/2014/main" id="{7DDE0170-B798-8469-D3E0-95615207FB49}"/>
              </a:ext>
            </a:extLst>
          </p:cNvPr>
          <p:cNvPicPr>
            <a:picLocks noChangeAspect="1"/>
          </p:cNvPicPr>
          <p:nvPr/>
        </p:nvPicPr>
        <p:blipFill>
          <a:blip r:embed="rId2"/>
          <a:stretch>
            <a:fillRect/>
          </a:stretch>
        </p:blipFill>
        <p:spPr>
          <a:xfrm>
            <a:off x="87598" y="1513832"/>
            <a:ext cx="5640621" cy="4519729"/>
          </a:xfrm>
          <a:prstGeom prst="rect">
            <a:avLst/>
          </a:prstGeom>
        </p:spPr>
      </p:pic>
      <p:sp>
        <p:nvSpPr>
          <p:cNvPr id="11" name="四角形: 角を丸くする 10">
            <a:extLst>
              <a:ext uri="{FF2B5EF4-FFF2-40B4-BE49-F238E27FC236}">
                <a16:creationId xmlns:a16="http://schemas.microsoft.com/office/drawing/2014/main" id="{889C903E-3EC2-090D-28E7-C48A566716A9}"/>
              </a:ext>
            </a:extLst>
          </p:cNvPr>
          <p:cNvSpPr/>
          <p:nvPr/>
        </p:nvSpPr>
        <p:spPr>
          <a:xfrm>
            <a:off x="1904241" y="1585635"/>
            <a:ext cx="638175" cy="4953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CC036F26-77C6-752E-95B7-FD67DF958BD7}"/>
              </a:ext>
            </a:extLst>
          </p:cNvPr>
          <p:cNvSpPr/>
          <p:nvPr/>
        </p:nvSpPr>
        <p:spPr>
          <a:xfrm>
            <a:off x="3254255" y="1541447"/>
            <a:ext cx="1002661" cy="495300"/>
          </a:xfrm>
          <a:prstGeom prst="round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DE92882E-5F90-A663-E267-25B468628E98}"/>
              </a:ext>
            </a:extLst>
          </p:cNvPr>
          <p:cNvSpPr/>
          <p:nvPr/>
        </p:nvSpPr>
        <p:spPr>
          <a:xfrm>
            <a:off x="4968756" y="1541447"/>
            <a:ext cx="740318" cy="495300"/>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B1BA0E-BD09-F4E4-572A-12AC78D75620}"/>
              </a:ext>
            </a:extLst>
          </p:cNvPr>
          <p:cNvSpPr txBox="1"/>
          <p:nvPr/>
        </p:nvSpPr>
        <p:spPr>
          <a:xfrm>
            <a:off x="117843" y="6033561"/>
            <a:ext cx="7298793" cy="369332"/>
          </a:xfrm>
          <a:prstGeom prst="rect">
            <a:avLst/>
          </a:prstGeom>
          <a:noFill/>
        </p:spPr>
        <p:txBody>
          <a:bodyPr wrap="none" rtlCol="0">
            <a:spAutoFit/>
          </a:bodyPr>
          <a:lstStyle/>
          <a:p>
            <a:pPr algn="l"/>
            <a:r>
              <a:rPr kumimoji="1" lang="en-US" altLang="ja-JP">
                <a:latin typeface="BIZ UDPゴシック" panose="020B0400000000000000" pitchFamily="50" charset="-128"/>
                <a:ea typeface="BIZ UDPゴシック" panose="020B0400000000000000" pitchFamily="50" charset="-128"/>
                <a:hlinkClick r:id="rId3"/>
              </a:rPr>
              <a:t>https://www.dir.co.jp/world/entry/solution/datalake</a:t>
            </a:r>
            <a:r>
              <a:rPr kumimoji="1" lang="ja-JP" altLang="en-US">
                <a:latin typeface="BIZ UDPゴシック" panose="020B0400000000000000" pitchFamily="50" charset="-128"/>
                <a:ea typeface="BIZ UDPゴシック" panose="020B0400000000000000" pitchFamily="50" charset="-128"/>
              </a:rPr>
              <a:t>より</a:t>
            </a:r>
          </a:p>
        </p:txBody>
      </p:sp>
      <p:sp>
        <p:nvSpPr>
          <p:cNvPr id="21" name="テキスト ボックス 20">
            <a:extLst>
              <a:ext uri="{FF2B5EF4-FFF2-40B4-BE49-F238E27FC236}">
                <a16:creationId xmlns:a16="http://schemas.microsoft.com/office/drawing/2014/main" id="{B06EFC9D-B116-0E57-53E2-A5849AFDCD3A}"/>
              </a:ext>
            </a:extLst>
          </p:cNvPr>
          <p:cNvSpPr txBox="1"/>
          <p:nvPr/>
        </p:nvSpPr>
        <p:spPr>
          <a:xfrm>
            <a:off x="5832278" y="1513832"/>
            <a:ext cx="5743575" cy="4893647"/>
          </a:xfrm>
          <a:prstGeom prst="rect">
            <a:avLst/>
          </a:prstGeom>
          <a:noFill/>
          <a:ln w="19050">
            <a:noFill/>
          </a:ln>
        </p:spPr>
        <p:txBody>
          <a:bodyPr wrap="square" rtlCol="0">
            <a:spAutoFit/>
          </a:bodyPr>
          <a:lstStyle/>
          <a:p>
            <a:pPr marL="342900" indent="-342900" algn="l">
              <a:buFont typeface="Arial" panose="020B0604020202020204" pitchFamily="34" charset="0"/>
              <a:buChar char="•"/>
            </a:pPr>
            <a:r>
              <a:rPr kumimoji="1" lang="ja-JP" altLang="en-US" sz="2400">
                <a:latin typeface="BIZ UDPゴシック" panose="020B0400000000000000" pitchFamily="50" charset="-128"/>
                <a:ea typeface="BIZ UDPゴシック" panose="020B0400000000000000" pitchFamily="50" charset="-128"/>
              </a:rPr>
              <a:t>「今手元にあるデータ」がどれにあたるのかを意識してデータを整理</a:t>
            </a:r>
            <a:endParaRPr kumimoji="1" lang="en-US" altLang="ja-JP" sz="2400">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lang="ja-JP" altLang="en-US" sz="2400">
                <a:solidFill>
                  <a:srgbClr val="C00000"/>
                </a:solidFill>
                <a:latin typeface="BIZ UDPゴシック" panose="020B0400000000000000" pitchFamily="50" charset="-128"/>
                <a:ea typeface="BIZ UDPゴシック" panose="020B0400000000000000" pitchFamily="50" charset="-128"/>
              </a:rPr>
              <a:t>データレイク：収集しやすさ</a:t>
            </a:r>
            <a:endParaRPr lang="en-US" altLang="ja-JP" sz="2400">
              <a:solidFill>
                <a:srgbClr val="C00000"/>
              </a:solidFill>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kumimoji="1" lang="ja-JP" altLang="en-US" sz="2400">
                <a:solidFill>
                  <a:srgbClr val="C00000"/>
                </a:solidFill>
                <a:latin typeface="BIZ UDPゴシック" panose="020B0400000000000000" pitchFamily="50" charset="-128"/>
                <a:ea typeface="BIZ UDPゴシック" panose="020B0400000000000000" pitchFamily="50" charset="-128"/>
              </a:rPr>
              <a:t>データウェアハウス：整理しやすさ</a:t>
            </a:r>
            <a:endParaRPr kumimoji="1" lang="en-US" altLang="ja-JP" sz="2400">
              <a:solidFill>
                <a:srgbClr val="C00000"/>
              </a:solidFill>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lang="ja-JP" altLang="en-US" sz="2400">
                <a:solidFill>
                  <a:srgbClr val="C00000"/>
                </a:solidFill>
                <a:latin typeface="BIZ UDPゴシック" panose="020B0400000000000000" pitchFamily="50" charset="-128"/>
                <a:ea typeface="BIZ UDPゴシック" panose="020B0400000000000000" pitchFamily="50" charset="-128"/>
              </a:rPr>
              <a:t>データマート：利用しやすさ</a:t>
            </a:r>
            <a:endParaRPr lang="en-US" altLang="ja-JP" sz="2400">
              <a:solidFill>
                <a:srgbClr val="C00000"/>
              </a:solidFill>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en-US" altLang="ja-JP" sz="2400">
                <a:latin typeface="BIZ UDPゴシック" panose="020B0400000000000000" pitchFamily="50" charset="-128"/>
                <a:ea typeface="BIZ UDPゴシック" panose="020B0400000000000000" pitchFamily="50" charset="-128"/>
              </a:rPr>
              <a:t>3</a:t>
            </a:r>
            <a:r>
              <a:rPr kumimoji="1" lang="ja-JP" altLang="en-US" sz="2400">
                <a:latin typeface="BIZ UDPゴシック" panose="020B0400000000000000" pitchFamily="50" charset="-128"/>
                <a:ea typeface="BIZ UDPゴシック" panose="020B0400000000000000" pitchFamily="50" charset="-128"/>
              </a:rPr>
              <a:t>つのデータの蓄積層をつなぐシステム構築が重要</a:t>
            </a:r>
            <a:endParaRPr kumimoji="1" lang="en-US" altLang="ja-JP" sz="2400">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lang="ja-JP" altLang="en-US" sz="2400">
                <a:solidFill>
                  <a:srgbClr val="C00000"/>
                </a:solidFill>
                <a:latin typeface="BIZ UDPゴシック" panose="020B0400000000000000" pitchFamily="50" charset="-128"/>
                <a:ea typeface="BIZ UDPゴシック" panose="020B0400000000000000" pitchFamily="50" charset="-128"/>
              </a:rPr>
              <a:t>資源評価モデルに入れるデータも、一度「整然データ」の形にする</a:t>
            </a:r>
            <a:endParaRPr kumimoji="1" lang="en-US" altLang="ja-JP" sz="2400">
              <a:solidFill>
                <a:srgbClr val="C00000"/>
              </a:solidFill>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400">
                <a:latin typeface="BIZ UDPゴシック" panose="020B0400000000000000" pitchFamily="50" charset="-128"/>
                <a:ea typeface="BIZ UDPゴシック" panose="020B0400000000000000" pitchFamily="50" charset="-128"/>
              </a:rPr>
              <a:t>生データは大事</a:t>
            </a:r>
            <a:endParaRPr lang="en-US" altLang="ja-JP" sz="2400">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lang="ja-JP" altLang="en-US" sz="2400">
                <a:solidFill>
                  <a:srgbClr val="C00000"/>
                </a:solidFill>
                <a:latin typeface="BIZ UDPゴシック" panose="020B0400000000000000" pitchFamily="50" charset="-128"/>
                <a:ea typeface="BIZ UDPゴシック" panose="020B0400000000000000" pitchFamily="50" charset="-128"/>
              </a:rPr>
              <a:t>将来使えるようになるかもしれない</a:t>
            </a:r>
            <a:endParaRPr lang="en-US" altLang="ja-JP" sz="2400">
              <a:solidFill>
                <a:srgbClr val="C00000"/>
              </a:solidFill>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kumimoji="1" lang="ja-JP" altLang="en-US" sz="2400">
                <a:solidFill>
                  <a:srgbClr val="C00000"/>
                </a:solidFill>
                <a:latin typeface="BIZ UDPゴシック" panose="020B0400000000000000" pitchFamily="50" charset="-128"/>
                <a:ea typeface="BIZ UDPゴシック" panose="020B0400000000000000" pitchFamily="50" charset="-128"/>
              </a:rPr>
              <a:t>メタデータの保存</a:t>
            </a:r>
            <a:endParaRPr kumimoji="1" lang="en-US" altLang="ja-JP" sz="2400">
              <a:solidFill>
                <a:srgbClr val="C00000"/>
              </a:solidFill>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kumimoji="1" lang="ja-JP" altLang="en-US" sz="2400">
              <a:latin typeface="BIZ UDPゴシック" panose="020B0400000000000000" pitchFamily="50" charset="-128"/>
              <a:ea typeface="BIZ UDPゴシック" panose="020B0400000000000000" pitchFamily="50" charset="-128"/>
            </a:endParaRPr>
          </a:p>
        </p:txBody>
      </p:sp>
      <p:sp>
        <p:nvSpPr>
          <p:cNvPr id="22" name="テキスト ボックス 21">
            <a:extLst>
              <a:ext uri="{FF2B5EF4-FFF2-40B4-BE49-F238E27FC236}">
                <a16:creationId xmlns:a16="http://schemas.microsoft.com/office/drawing/2014/main" id="{5F8DC593-CE45-3E9F-0DC3-277552ABB25C}"/>
              </a:ext>
            </a:extLst>
          </p:cNvPr>
          <p:cNvSpPr txBox="1"/>
          <p:nvPr/>
        </p:nvSpPr>
        <p:spPr>
          <a:xfrm>
            <a:off x="1928946" y="2694429"/>
            <a:ext cx="613470" cy="1675924"/>
          </a:xfrm>
          <a:prstGeom prst="verticalScroll">
            <a:avLst/>
          </a:prstGeom>
          <a:solidFill>
            <a:srgbClr val="FFFFCC"/>
          </a:solidFill>
          <a:ln>
            <a:solidFill>
              <a:srgbClr val="FF0000"/>
            </a:solidFill>
            <a:prstDash val="sysDash"/>
          </a:ln>
        </p:spPr>
        <p:txBody>
          <a:bodyPr vert="eaVert" wrap="square" rtlCol="0">
            <a:spAutoFit/>
          </a:bodyPr>
          <a:lstStyle/>
          <a:p>
            <a:pPr algn="l"/>
            <a:r>
              <a:rPr kumimoji="1" lang="ja-JP" altLang="en-US">
                <a:latin typeface="BIZ UDPゴシック" panose="020B0400000000000000" pitchFamily="50" charset="-128"/>
                <a:ea typeface="BIZ UDPゴシック" panose="020B0400000000000000" pitchFamily="50" charset="-128"/>
              </a:rPr>
              <a:t>生データ</a:t>
            </a:r>
          </a:p>
        </p:txBody>
      </p:sp>
      <p:sp>
        <p:nvSpPr>
          <p:cNvPr id="23" name="テキスト ボックス 22">
            <a:extLst>
              <a:ext uri="{FF2B5EF4-FFF2-40B4-BE49-F238E27FC236}">
                <a16:creationId xmlns:a16="http://schemas.microsoft.com/office/drawing/2014/main" id="{C5E622BF-B056-2E27-B248-46962CA9FD8D}"/>
              </a:ext>
            </a:extLst>
          </p:cNvPr>
          <p:cNvSpPr txBox="1"/>
          <p:nvPr/>
        </p:nvSpPr>
        <p:spPr>
          <a:xfrm>
            <a:off x="3460504" y="2674202"/>
            <a:ext cx="613470" cy="1497748"/>
          </a:xfrm>
          <a:prstGeom prst="verticalScroll">
            <a:avLst/>
          </a:prstGeom>
          <a:solidFill>
            <a:srgbClr val="FFFFCC"/>
          </a:solidFill>
          <a:ln>
            <a:solidFill>
              <a:srgbClr val="FF0000"/>
            </a:solidFill>
            <a:prstDash val="sysDash"/>
          </a:ln>
        </p:spPr>
        <p:txBody>
          <a:bodyPr vert="eaVert" wrap="square" rtlCol="0">
            <a:spAutoFit/>
          </a:bodyPr>
          <a:lstStyle/>
          <a:p>
            <a:pPr algn="l"/>
            <a:r>
              <a:rPr kumimoji="1" lang="ja-JP" altLang="en-US">
                <a:latin typeface="BIZ UDPゴシック" panose="020B0400000000000000" pitchFamily="50" charset="-128"/>
                <a:ea typeface="BIZ UDPゴシック" panose="020B0400000000000000" pitchFamily="50" charset="-128"/>
              </a:rPr>
              <a:t>整然データ</a:t>
            </a:r>
          </a:p>
        </p:txBody>
      </p:sp>
      <p:sp>
        <p:nvSpPr>
          <p:cNvPr id="24" name="テキスト ボックス 23">
            <a:extLst>
              <a:ext uri="{FF2B5EF4-FFF2-40B4-BE49-F238E27FC236}">
                <a16:creationId xmlns:a16="http://schemas.microsoft.com/office/drawing/2014/main" id="{F2219303-6764-380D-EB08-4E0AED558A9F}"/>
              </a:ext>
            </a:extLst>
          </p:cNvPr>
          <p:cNvSpPr txBox="1"/>
          <p:nvPr/>
        </p:nvSpPr>
        <p:spPr>
          <a:xfrm>
            <a:off x="4991904" y="2417487"/>
            <a:ext cx="613470" cy="2631697"/>
          </a:xfrm>
          <a:prstGeom prst="verticalScroll">
            <a:avLst/>
          </a:prstGeom>
          <a:solidFill>
            <a:srgbClr val="FFFFCC"/>
          </a:solidFill>
          <a:ln>
            <a:solidFill>
              <a:srgbClr val="FF0000"/>
            </a:solidFill>
            <a:prstDash val="sysDash"/>
          </a:ln>
        </p:spPr>
        <p:txBody>
          <a:bodyPr vert="eaVert" wrap="square" rtlCol="0">
            <a:spAutoFit/>
          </a:bodyPr>
          <a:lstStyle/>
          <a:p>
            <a:pPr algn="l"/>
            <a:r>
              <a:rPr kumimoji="1" lang="ja-JP" altLang="en-US">
                <a:latin typeface="BIZ UDPゴシック" panose="020B0400000000000000" pitchFamily="50" charset="-128"/>
                <a:ea typeface="BIZ UDPゴシック" panose="020B0400000000000000" pitchFamily="50" charset="-128"/>
              </a:rPr>
              <a:t>資源評価用データ</a:t>
            </a:r>
          </a:p>
        </p:txBody>
      </p:sp>
      <p:sp>
        <p:nvSpPr>
          <p:cNvPr id="16" name="タイトル 1">
            <a:extLst>
              <a:ext uri="{FF2B5EF4-FFF2-40B4-BE49-F238E27FC236}">
                <a16:creationId xmlns:a16="http://schemas.microsoft.com/office/drawing/2014/main" id="{4C3000EF-B5BD-3121-3B32-05A1F035B530}"/>
              </a:ext>
            </a:extLst>
          </p:cNvPr>
          <p:cNvSpPr>
            <a:spLocks noGrp="1"/>
          </p:cNvSpPr>
          <p:nvPr>
            <p:ph type="title"/>
          </p:nvPr>
        </p:nvSpPr>
        <p:spPr>
          <a:xfrm>
            <a:off x="1" y="92298"/>
            <a:ext cx="11353800" cy="808040"/>
          </a:xfrm>
        </p:spPr>
        <p:txBody>
          <a:bodyPr>
            <a:normAutofit/>
          </a:bodyPr>
          <a:lstStyle/>
          <a:p>
            <a:r>
              <a:rPr lang="ja-JP" altLang="en-US" sz="3600">
                <a:latin typeface="BIZ UDPゴシック" panose="020B0400000000000000" pitchFamily="50" charset="-128"/>
                <a:ea typeface="BIZ UDPゴシック" panose="020B0400000000000000" pitchFamily="50" charset="-128"/>
              </a:rPr>
              <a:t>データベースの階層構造</a:t>
            </a:r>
            <a:endParaRPr kumimoji="1" lang="ja-JP" altLang="en-US" sz="3600"/>
          </a:p>
        </p:txBody>
      </p:sp>
      <p:sp>
        <p:nvSpPr>
          <p:cNvPr id="17" name="コンテンツ プレースホルダー 2">
            <a:extLst>
              <a:ext uri="{FF2B5EF4-FFF2-40B4-BE49-F238E27FC236}">
                <a16:creationId xmlns:a16="http://schemas.microsoft.com/office/drawing/2014/main" id="{67CDEFA9-891F-024D-B9BE-1CFE1F16F682}"/>
              </a:ext>
            </a:extLst>
          </p:cNvPr>
          <p:cNvSpPr>
            <a:spLocks noGrp="1"/>
          </p:cNvSpPr>
          <p:nvPr>
            <p:ph idx="1"/>
          </p:nvPr>
        </p:nvSpPr>
        <p:spPr>
          <a:xfrm>
            <a:off x="308344" y="816835"/>
            <a:ext cx="10100930" cy="447066"/>
          </a:xfrm>
        </p:spPr>
        <p:txBody>
          <a:bodyPr>
            <a:normAutofit/>
          </a:bodyPr>
          <a:lstStyle/>
          <a:p>
            <a:pPr marL="0" indent="0">
              <a:buNone/>
            </a:pPr>
            <a:r>
              <a:rPr kumimoji="1" lang="en-US" altLang="ja-JP" sz="2400">
                <a:highlight>
                  <a:srgbClr val="FFFF00"/>
                </a:highlight>
              </a:rPr>
              <a:t>NO</a:t>
            </a:r>
            <a:r>
              <a:rPr kumimoji="1" lang="ja-JP" altLang="en-US" sz="2400">
                <a:highlight>
                  <a:srgbClr val="FFFF00"/>
                </a:highlight>
              </a:rPr>
              <a:t>：データの加工度に応じた</a:t>
            </a:r>
            <a:r>
              <a:rPr kumimoji="1" lang="en-US" altLang="ja-JP" sz="2400">
                <a:highlight>
                  <a:srgbClr val="FFFF00"/>
                </a:highlight>
              </a:rPr>
              <a:t>3</a:t>
            </a:r>
            <a:r>
              <a:rPr kumimoji="1" lang="ja-JP" altLang="en-US" sz="2400">
                <a:highlight>
                  <a:srgbClr val="FFFF00"/>
                </a:highlight>
              </a:rPr>
              <a:t>層構造のデータ蓄積構造を意識すると良い</a:t>
            </a:r>
          </a:p>
        </p:txBody>
      </p:sp>
      <p:sp>
        <p:nvSpPr>
          <p:cNvPr id="18" name="テキスト ボックス 17">
            <a:extLst>
              <a:ext uri="{FF2B5EF4-FFF2-40B4-BE49-F238E27FC236}">
                <a16:creationId xmlns:a16="http://schemas.microsoft.com/office/drawing/2014/main" id="{A398A75F-D989-4489-370A-8643D0F3350E}"/>
              </a:ext>
            </a:extLst>
          </p:cNvPr>
          <p:cNvSpPr txBox="1"/>
          <p:nvPr/>
        </p:nvSpPr>
        <p:spPr>
          <a:xfrm>
            <a:off x="5239314" y="155114"/>
            <a:ext cx="6865088" cy="510778"/>
          </a:xfrm>
          <a:prstGeom prst="wedgeRoundRectCallout">
            <a:avLst>
              <a:gd name="adj1" fmla="val 38401"/>
              <a:gd name="adj2" fmla="val 120179"/>
              <a:gd name="adj3" fmla="val 16667"/>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a:latin typeface="BIZ UDPゴシック" panose="020B0400000000000000" pitchFamily="50" charset="-128"/>
                <a:ea typeface="BIZ UDPゴシック" panose="020B0400000000000000" pitchFamily="50" charset="-128"/>
              </a:rPr>
              <a:t>全てのデータを</a:t>
            </a:r>
            <a:r>
              <a:rPr lang="ja-JP" altLang="en-US" sz="2400">
                <a:solidFill>
                  <a:srgbClr val="C00000"/>
                </a:solidFill>
                <a:latin typeface="BIZ UDPゴシック" panose="020B0400000000000000" pitchFamily="50" charset="-128"/>
                <a:ea typeface="BIZ UDPゴシック" panose="020B0400000000000000" pitchFamily="50" charset="-128"/>
              </a:rPr>
              <a:t>縦型</a:t>
            </a:r>
            <a:r>
              <a:rPr lang="en-US" altLang="ja-JP" sz="2400">
                <a:solidFill>
                  <a:srgbClr val="C00000"/>
                </a:solidFill>
                <a:latin typeface="BIZ UDPゴシック" panose="020B0400000000000000" pitchFamily="50" charset="-128"/>
                <a:ea typeface="BIZ UDPゴシック" panose="020B0400000000000000" pitchFamily="50" charset="-128"/>
              </a:rPr>
              <a:t>(tidy)</a:t>
            </a:r>
            <a:r>
              <a:rPr lang="ja-JP" altLang="en-US" sz="2400">
                <a:latin typeface="BIZ UDPゴシック" panose="020B0400000000000000" pitchFamily="50" charset="-128"/>
                <a:ea typeface="BIZ UDPゴシック" panose="020B0400000000000000" pitchFamily="50" charset="-128"/>
              </a:rPr>
              <a:t>にする必要がある？</a:t>
            </a:r>
          </a:p>
        </p:txBody>
      </p:sp>
      <p:pic>
        <p:nvPicPr>
          <p:cNvPr id="19" name="図 18" descr="眠い Doggo">
            <a:extLst>
              <a:ext uri="{FF2B5EF4-FFF2-40B4-BE49-F238E27FC236}">
                <a16:creationId xmlns:a16="http://schemas.microsoft.com/office/drawing/2014/main" id="{570C1C65-C53D-33B3-331F-A7EB555EE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055" y="536088"/>
            <a:ext cx="1309145" cy="1309145"/>
          </a:xfrm>
          <a:prstGeom prst="rect">
            <a:avLst/>
          </a:prstGeom>
        </p:spPr>
      </p:pic>
    </p:spTree>
    <p:extLst>
      <p:ext uri="{BB962C8B-B14F-4D97-AF65-F5344CB8AC3E}">
        <p14:creationId xmlns:p14="http://schemas.microsoft.com/office/powerpoint/2010/main" val="3928027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91114-6300-D88B-0988-0D6D3FEB12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4E8313-1546-3B09-3254-253D120F4B6E}"/>
              </a:ext>
            </a:extLst>
          </p:cNvPr>
          <p:cNvSpPr>
            <a:spLocks noGrp="1"/>
          </p:cNvSpPr>
          <p:nvPr>
            <p:ph type="title"/>
          </p:nvPr>
        </p:nvSpPr>
        <p:spPr/>
        <p:txBody>
          <a:bodyPr/>
          <a:lstStyle/>
          <a:p>
            <a:r>
              <a:rPr lang="en-US" altLang="ja-JP"/>
              <a:t>b.</a:t>
            </a:r>
            <a:r>
              <a:rPr lang="ja-JP" altLang="en-US"/>
              <a:t> </a:t>
            </a:r>
            <a:r>
              <a:rPr kumimoji="1" lang="ja-JP" altLang="en-US"/>
              <a:t>データの改善</a:t>
            </a:r>
          </a:p>
        </p:txBody>
      </p:sp>
      <p:sp>
        <p:nvSpPr>
          <p:cNvPr id="3" name="コンテンツ プレースホルダー 2">
            <a:extLst>
              <a:ext uri="{FF2B5EF4-FFF2-40B4-BE49-F238E27FC236}">
                <a16:creationId xmlns:a16="http://schemas.microsoft.com/office/drawing/2014/main" id="{29238FAF-590C-56C2-F970-F6E7C851B309}"/>
              </a:ext>
            </a:extLst>
          </p:cNvPr>
          <p:cNvSpPr>
            <a:spLocks noGrp="1"/>
          </p:cNvSpPr>
          <p:nvPr>
            <p:ph idx="1"/>
          </p:nvPr>
        </p:nvSpPr>
        <p:spPr>
          <a:xfrm>
            <a:off x="661400" y="1259681"/>
            <a:ext cx="10692400" cy="1950023"/>
          </a:xfrm>
        </p:spPr>
        <p:txBody>
          <a:bodyPr>
            <a:normAutofit/>
          </a:bodyPr>
          <a:lstStyle/>
          <a:p>
            <a:r>
              <a:rPr kumimoji="1" lang="ja-JP" altLang="en-US" sz="3200"/>
              <a:t>「データ」の項目の中で特にスコアが悪い部分の改善</a:t>
            </a:r>
            <a:endParaRPr kumimoji="1" lang="en-US" altLang="ja-JP" sz="3200"/>
          </a:p>
          <a:p>
            <a:pPr marL="0" indent="0">
              <a:buNone/>
            </a:pPr>
            <a:r>
              <a:rPr lang="ja-JP" altLang="en-US" sz="3200"/>
              <a:t>（種類・時空間カバレージ・バイアス・種判別・精度）</a:t>
            </a:r>
            <a:endParaRPr kumimoji="1" lang="en-US" altLang="ja-JP" sz="3200"/>
          </a:p>
        </p:txBody>
      </p:sp>
      <p:sp>
        <p:nvSpPr>
          <p:cNvPr id="5" name="フッター プレースホルダー 4">
            <a:extLst>
              <a:ext uri="{FF2B5EF4-FFF2-40B4-BE49-F238E27FC236}">
                <a16:creationId xmlns:a16="http://schemas.microsoft.com/office/drawing/2014/main" id="{8A437EA7-0569-41E6-D830-7AA800EA9B8D}"/>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F5FB722-A52D-B815-E5E9-77BEB4DC7E8B}"/>
              </a:ext>
            </a:extLst>
          </p:cNvPr>
          <p:cNvSpPr>
            <a:spLocks noGrp="1"/>
          </p:cNvSpPr>
          <p:nvPr>
            <p:ph type="sldNum" sz="quarter" idx="12"/>
          </p:nvPr>
        </p:nvSpPr>
        <p:spPr/>
        <p:txBody>
          <a:bodyPr/>
          <a:lstStyle/>
          <a:p>
            <a:fld id="{14D38122-961F-4F0C-854D-A6C1F17C39D1}" type="slidenum">
              <a:rPr kumimoji="1" lang="ja-JP" altLang="en-US" smtClean="0"/>
              <a:t>25</a:t>
            </a:fld>
            <a:endParaRPr kumimoji="1" lang="ja-JP" altLang="en-US"/>
          </a:p>
        </p:txBody>
      </p:sp>
      <p:sp>
        <p:nvSpPr>
          <p:cNvPr id="7" name="テキスト ボックス 6">
            <a:extLst>
              <a:ext uri="{FF2B5EF4-FFF2-40B4-BE49-F238E27FC236}">
                <a16:creationId xmlns:a16="http://schemas.microsoft.com/office/drawing/2014/main" id="{911B1324-CDE4-CB6D-F33F-F85C510B5E17}"/>
              </a:ext>
            </a:extLst>
          </p:cNvPr>
          <p:cNvSpPr txBox="1"/>
          <p:nvPr/>
        </p:nvSpPr>
        <p:spPr>
          <a:xfrm>
            <a:off x="9761470" y="-59678"/>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10" name="四角形: 角を丸くする 9">
            <a:extLst>
              <a:ext uri="{FF2B5EF4-FFF2-40B4-BE49-F238E27FC236}">
                <a16:creationId xmlns:a16="http://schemas.microsoft.com/office/drawing/2014/main" id="{F9631728-C3ED-6C14-43B2-65E0BB85F199}"/>
              </a:ext>
            </a:extLst>
          </p:cNvPr>
          <p:cNvSpPr/>
          <p:nvPr/>
        </p:nvSpPr>
        <p:spPr>
          <a:xfrm>
            <a:off x="2365117" y="3457206"/>
            <a:ext cx="6474083" cy="10154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ja-JP" altLang="en-US" sz="3200">
                <a:solidFill>
                  <a:schemeClr val="tx1"/>
                </a:solidFill>
                <a:latin typeface="BIZ UDPゴシック" panose="020B0400000000000000" pitchFamily="50" charset="-128"/>
                <a:ea typeface="BIZ UDPゴシック" panose="020B0400000000000000" pitchFamily="50" charset="-128"/>
              </a:rPr>
              <a:t>何がボトルネックになっている？</a:t>
            </a:r>
            <a:endParaRPr lang="en-US" altLang="ja-JP" sz="320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14692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A02D4269-AC75-21B3-9D30-B8D5E5D8030B}"/>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4614548-8039-2C10-8D1C-ECDA903CD387}"/>
              </a:ext>
            </a:extLst>
          </p:cNvPr>
          <p:cNvSpPr>
            <a:spLocks noGrp="1"/>
          </p:cNvSpPr>
          <p:nvPr>
            <p:ph type="sldNum" sz="quarter" idx="12"/>
          </p:nvPr>
        </p:nvSpPr>
        <p:spPr/>
        <p:txBody>
          <a:bodyPr/>
          <a:lstStyle/>
          <a:p>
            <a:fld id="{14D38122-961F-4F0C-854D-A6C1F17C39D1}" type="slidenum">
              <a:rPr kumimoji="1" lang="ja-JP" altLang="en-US" smtClean="0"/>
              <a:t>26</a:t>
            </a:fld>
            <a:endParaRPr kumimoji="1" lang="ja-JP" altLang="en-US"/>
          </a:p>
        </p:txBody>
      </p:sp>
      <p:pic>
        <p:nvPicPr>
          <p:cNvPr id="13" name="図 12">
            <a:extLst>
              <a:ext uri="{FF2B5EF4-FFF2-40B4-BE49-F238E27FC236}">
                <a16:creationId xmlns:a16="http://schemas.microsoft.com/office/drawing/2014/main" id="{E6CC34AF-EA32-CCF0-C178-4F5BD14864A2}"/>
              </a:ext>
            </a:extLst>
          </p:cNvPr>
          <p:cNvPicPr>
            <a:picLocks noChangeAspect="1"/>
          </p:cNvPicPr>
          <p:nvPr/>
        </p:nvPicPr>
        <p:blipFill>
          <a:blip r:embed="rId2"/>
          <a:stretch>
            <a:fillRect/>
          </a:stretch>
        </p:blipFill>
        <p:spPr>
          <a:xfrm>
            <a:off x="117843" y="843590"/>
            <a:ext cx="5131073" cy="5353419"/>
          </a:xfrm>
          <a:prstGeom prst="rect">
            <a:avLst/>
          </a:prstGeom>
        </p:spPr>
      </p:pic>
      <p:sp>
        <p:nvSpPr>
          <p:cNvPr id="7" name="吹き出し: 角を丸めた四角形 6">
            <a:extLst>
              <a:ext uri="{FF2B5EF4-FFF2-40B4-BE49-F238E27FC236}">
                <a16:creationId xmlns:a16="http://schemas.microsoft.com/office/drawing/2014/main" id="{32D695AD-75C0-F743-4C2D-93BEAA4F4C29}"/>
              </a:ext>
            </a:extLst>
          </p:cNvPr>
          <p:cNvSpPr/>
          <p:nvPr/>
        </p:nvSpPr>
        <p:spPr>
          <a:xfrm>
            <a:off x="6096000" y="79966"/>
            <a:ext cx="5408655" cy="1015409"/>
          </a:xfrm>
          <a:prstGeom prst="wedgeRoundRectCallout">
            <a:avLst>
              <a:gd name="adj1" fmla="val -66065"/>
              <a:gd name="adj2" fmla="val 5544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過去データの掘り起こし</a:t>
            </a:r>
            <a:endParaRPr kumimoji="1" lang="en-US" altLang="ja-JP" sz="2400">
              <a:latin typeface="BIZ UDPゴシック" panose="020B0400000000000000" pitchFamily="50" charset="-128"/>
              <a:ea typeface="BIZ UDPゴシック" panose="020B0400000000000000" pitchFamily="50" charset="-128"/>
            </a:endParaRPr>
          </a:p>
          <a:p>
            <a:pPr algn="ctr"/>
            <a:r>
              <a:rPr lang="ja-JP" altLang="en-US" sz="2400">
                <a:latin typeface="BIZ UDPゴシック" panose="020B0400000000000000" pitchFamily="50" charset="-128"/>
                <a:ea typeface="BIZ UDPゴシック" panose="020B0400000000000000" pitchFamily="50" charset="-128"/>
              </a:rPr>
              <a:t>農林統計データから推定</a:t>
            </a:r>
            <a:endParaRPr kumimoji="1" lang="ja-JP" altLang="en-US" sz="2400">
              <a:latin typeface="BIZ UDPゴシック" panose="020B0400000000000000" pitchFamily="50" charset="-128"/>
              <a:ea typeface="BIZ UDPゴシック" panose="020B0400000000000000" pitchFamily="50" charset="-128"/>
            </a:endParaRPr>
          </a:p>
        </p:txBody>
      </p:sp>
      <p:sp>
        <p:nvSpPr>
          <p:cNvPr id="8" name="吹き出し: 角を丸めた四角形 7">
            <a:extLst>
              <a:ext uri="{FF2B5EF4-FFF2-40B4-BE49-F238E27FC236}">
                <a16:creationId xmlns:a16="http://schemas.microsoft.com/office/drawing/2014/main" id="{F2ACDA57-33B0-226F-1CBF-E9A26D618CFD}"/>
              </a:ext>
            </a:extLst>
          </p:cNvPr>
          <p:cNvSpPr/>
          <p:nvPr/>
        </p:nvSpPr>
        <p:spPr>
          <a:xfrm>
            <a:off x="5747192" y="1177334"/>
            <a:ext cx="6235700" cy="815384"/>
          </a:xfrm>
          <a:prstGeom prst="wedgeRoundRectCallout">
            <a:avLst>
              <a:gd name="adj1" fmla="val -59751"/>
              <a:gd name="adj2" fmla="val 1028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隣県</a:t>
            </a:r>
            <a:r>
              <a:rPr lang="ja-JP" altLang="en-US" sz="2400">
                <a:latin typeface="BIZ UDPゴシック" panose="020B0400000000000000" pitchFamily="50" charset="-128"/>
                <a:ea typeface="BIZ UDPゴシック" panose="020B0400000000000000" pitchFamily="50" charset="-128"/>
              </a:rPr>
              <a:t>との協力</a:t>
            </a:r>
            <a:r>
              <a:rPr lang="en-US" altLang="ja-JP" sz="2400">
                <a:latin typeface="BIZ UDPゴシック" panose="020B0400000000000000" pitchFamily="50" charset="-128"/>
                <a:ea typeface="BIZ UDPゴシック" panose="020B0400000000000000" pitchFamily="50" charset="-128"/>
              </a:rPr>
              <a:t>/</a:t>
            </a:r>
            <a:r>
              <a:rPr lang="ja-JP" altLang="en-US" sz="2400">
                <a:latin typeface="BIZ UDPゴシック" panose="020B0400000000000000" pitchFamily="50" charset="-128"/>
                <a:ea typeface="BIZ UDPゴシック" panose="020B0400000000000000" pitchFamily="50" charset="-128"/>
              </a:rPr>
              <a:t>隣国の公式統計の利用</a:t>
            </a:r>
            <a:endParaRPr kumimoji="1" lang="en-US" altLang="ja-JP" sz="2400">
              <a:latin typeface="BIZ UDPゴシック" panose="020B0400000000000000" pitchFamily="50" charset="-128"/>
              <a:ea typeface="BIZ UDPゴシック" panose="020B0400000000000000" pitchFamily="50" charset="-128"/>
            </a:endParaRPr>
          </a:p>
        </p:txBody>
      </p:sp>
      <p:sp>
        <p:nvSpPr>
          <p:cNvPr id="9" name="吹き出し: 角を丸めた四角形 8">
            <a:extLst>
              <a:ext uri="{FF2B5EF4-FFF2-40B4-BE49-F238E27FC236}">
                <a16:creationId xmlns:a16="http://schemas.microsoft.com/office/drawing/2014/main" id="{55CADBF2-60FE-6925-BEB3-C20CDD883CA4}"/>
              </a:ext>
            </a:extLst>
          </p:cNvPr>
          <p:cNvSpPr/>
          <p:nvPr/>
        </p:nvSpPr>
        <p:spPr>
          <a:xfrm>
            <a:off x="5759892" y="2093826"/>
            <a:ext cx="6235700" cy="815384"/>
          </a:xfrm>
          <a:prstGeom prst="wedgeRoundRectCallout">
            <a:avLst>
              <a:gd name="adj1" fmla="val -63016"/>
              <a:gd name="adj2" fmla="val -218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サンプリング　➡　交じり程度の推定・仮定</a:t>
            </a:r>
            <a:endParaRPr kumimoji="1" lang="en-US" altLang="ja-JP" sz="2400">
              <a:latin typeface="BIZ UDPゴシック" panose="020B0400000000000000" pitchFamily="50" charset="-128"/>
              <a:ea typeface="BIZ UDPゴシック" panose="020B0400000000000000" pitchFamily="50" charset="-128"/>
            </a:endParaRPr>
          </a:p>
        </p:txBody>
      </p:sp>
      <p:sp>
        <p:nvSpPr>
          <p:cNvPr id="10" name="吹き出し: 角を丸めた四角形 9">
            <a:extLst>
              <a:ext uri="{FF2B5EF4-FFF2-40B4-BE49-F238E27FC236}">
                <a16:creationId xmlns:a16="http://schemas.microsoft.com/office/drawing/2014/main" id="{8678B9EC-AF7A-4F81-19CC-D114EC55975B}"/>
              </a:ext>
            </a:extLst>
          </p:cNvPr>
          <p:cNvSpPr/>
          <p:nvPr/>
        </p:nvSpPr>
        <p:spPr>
          <a:xfrm>
            <a:off x="5759892" y="2989612"/>
            <a:ext cx="6235700" cy="815384"/>
          </a:xfrm>
          <a:prstGeom prst="wedgeRoundRectCallout">
            <a:avLst>
              <a:gd name="adj1" fmla="val -62195"/>
              <a:gd name="adj2" fmla="val -841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a:latin typeface="BIZ UDPゴシック" panose="020B0400000000000000" pitchFamily="50" charset="-128"/>
                <a:ea typeface="BIZ UDPゴシック" panose="020B0400000000000000" pitchFamily="50" charset="-128"/>
              </a:rPr>
              <a:t>投棄量・隣国の</a:t>
            </a:r>
            <a:r>
              <a:rPr kumimoji="1" lang="ja-JP" altLang="en-US" sz="2400">
                <a:latin typeface="BIZ UDPゴシック" panose="020B0400000000000000" pitchFamily="50" charset="-128"/>
                <a:ea typeface="BIZ UDPゴシック" panose="020B0400000000000000" pitchFamily="50" charset="-128"/>
              </a:rPr>
              <a:t>推定・仮定</a:t>
            </a:r>
            <a:endParaRPr kumimoji="1" lang="en-US" altLang="ja-JP" sz="2400">
              <a:latin typeface="BIZ UDPゴシック" panose="020B0400000000000000" pitchFamily="50" charset="-128"/>
              <a:ea typeface="BIZ UDPゴシック" panose="020B0400000000000000" pitchFamily="50" charset="-128"/>
            </a:endParaRPr>
          </a:p>
        </p:txBody>
      </p:sp>
      <p:sp>
        <p:nvSpPr>
          <p:cNvPr id="11" name="吹き出し: 角を丸めた四角形 10">
            <a:extLst>
              <a:ext uri="{FF2B5EF4-FFF2-40B4-BE49-F238E27FC236}">
                <a16:creationId xmlns:a16="http://schemas.microsoft.com/office/drawing/2014/main" id="{444E5D32-D437-A116-55BA-229F26D14AB1}"/>
              </a:ext>
            </a:extLst>
          </p:cNvPr>
          <p:cNvSpPr/>
          <p:nvPr/>
        </p:nvSpPr>
        <p:spPr>
          <a:xfrm>
            <a:off x="5682477" y="3925545"/>
            <a:ext cx="6235700" cy="815384"/>
          </a:xfrm>
          <a:prstGeom prst="wedgeRoundRectCallout">
            <a:avLst>
              <a:gd name="adj1" fmla="val -60770"/>
              <a:gd name="adj2" fmla="val -1308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a:latin typeface="BIZ UDPゴシック" panose="020B0400000000000000" pitchFamily="50" charset="-128"/>
                <a:ea typeface="BIZ UDPゴシック" panose="020B0400000000000000" pitchFamily="50" charset="-128"/>
              </a:rPr>
              <a:t>CPUE</a:t>
            </a:r>
            <a:r>
              <a:rPr lang="ja-JP" altLang="en-US" sz="2400">
                <a:latin typeface="BIZ UDPゴシック" panose="020B0400000000000000" pitchFamily="50" charset="-128"/>
                <a:ea typeface="BIZ UDPゴシック" panose="020B0400000000000000" pitchFamily="50" charset="-128"/>
              </a:rPr>
              <a:t>標準化、調査データの検討（産卵量調査データ等）</a:t>
            </a:r>
            <a:endParaRPr kumimoji="1" lang="en-US" altLang="ja-JP" sz="2400">
              <a:latin typeface="BIZ UDPゴシック" panose="020B0400000000000000" pitchFamily="50" charset="-128"/>
              <a:ea typeface="BIZ UDPゴシック" panose="020B0400000000000000" pitchFamily="50" charset="-128"/>
            </a:endParaRPr>
          </a:p>
        </p:txBody>
      </p:sp>
      <p:sp>
        <p:nvSpPr>
          <p:cNvPr id="12" name="吹き出し: 角を丸めた四角形 11">
            <a:extLst>
              <a:ext uri="{FF2B5EF4-FFF2-40B4-BE49-F238E27FC236}">
                <a16:creationId xmlns:a16="http://schemas.microsoft.com/office/drawing/2014/main" id="{92415C06-9CA7-5FD5-F7C0-6B00846D5336}"/>
              </a:ext>
            </a:extLst>
          </p:cNvPr>
          <p:cNvSpPr/>
          <p:nvPr/>
        </p:nvSpPr>
        <p:spPr>
          <a:xfrm>
            <a:off x="5747192" y="4865282"/>
            <a:ext cx="6235700" cy="815384"/>
          </a:xfrm>
          <a:prstGeom prst="wedgeRoundRectCallout">
            <a:avLst>
              <a:gd name="adj1" fmla="val -65658"/>
              <a:gd name="adj2" fmla="val -4423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銘柄</a:t>
            </a:r>
            <a:r>
              <a:rPr lang="ja-JP" altLang="en-US" sz="2400">
                <a:latin typeface="BIZ UDPゴシック" panose="020B0400000000000000" pitchFamily="50" charset="-128"/>
                <a:ea typeface="BIZ UDPゴシック" panose="020B0400000000000000" pitchFamily="50" charset="-128"/>
              </a:rPr>
              <a:t>別漁獲量から体長組成の推定</a:t>
            </a:r>
            <a:endParaRPr kumimoji="1" lang="en-US" altLang="ja-JP" sz="2400">
              <a:latin typeface="BIZ UDPゴシック" panose="020B0400000000000000" pitchFamily="50" charset="-128"/>
              <a:ea typeface="BIZ UDPゴシック" panose="020B0400000000000000" pitchFamily="50" charset="-128"/>
            </a:endParaRPr>
          </a:p>
        </p:txBody>
      </p:sp>
      <p:sp>
        <p:nvSpPr>
          <p:cNvPr id="14" name="吹き出し: 角を丸めた四角形 13">
            <a:extLst>
              <a:ext uri="{FF2B5EF4-FFF2-40B4-BE49-F238E27FC236}">
                <a16:creationId xmlns:a16="http://schemas.microsoft.com/office/drawing/2014/main" id="{BA4B9A42-40A9-0659-FC9B-B237F878C8FE}"/>
              </a:ext>
            </a:extLst>
          </p:cNvPr>
          <p:cNvSpPr/>
          <p:nvPr/>
        </p:nvSpPr>
        <p:spPr>
          <a:xfrm>
            <a:off x="5673357" y="5747036"/>
            <a:ext cx="6235700" cy="815384"/>
          </a:xfrm>
          <a:prstGeom prst="wedgeRoundRectCallout">
            <a:avLst>
              <a:gd name="adj1" fmla="val -60566"/>
              <a:gd name="adj2" fmla="val -4734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適切なサンプルサイズの計算＆サンプリングデザインの設計</a:t>
            </a:r>
            <a:endParaRPr kumimoji="1" lang="en-US" altLang="ja-JP" sz="24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92330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1E5CD-A15E-B55E-4B08-DAA7E7EF428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13C755B-BBEF-33BF-6CF7-2BAD81FC1879}"/>
              </a:ext>
            </a:extLst>
          </p:cNvPr>
          <p:cNvSpPr>
            <a:spLocks noGrp="1"/>
          </p:cNvSpPr>
          <p:nvPr>
            <p:ph type="title"/>
          </p:nvPr>
        </p:nvSpPr>
        <p:spPr/>
        <p:txBody>
          <a:bodyPr/>
          <a:lstStyle/>
          <a:p>
            <a:r>
              <a:rPr lang="en-US" altLang="ja-JP"/>
              <a:t>c.</a:t>
            </a:r>
            <a:r>
              <a:rPr lang="ja-JP" altLang="en-US"/>
              <a:t> ローカルな知見</a:t>
            </a:r>
            <a:endParaRPr kumimoji="1" lang="ja-JP" altLang="en-US"/>
          </a:p>
        </p:txBody>
      </p:sp>
      <p:sp>
        <p:nvSpPr>
          <p:cNvPr id="3" name="コンテンツ プレースホルダー 2">
            <a:extLst>
              <a:ext uri="{FF2B5EF4-FFF2-40B4-BE49-F238E27FC236}">
                <a16:creationId xmlns:a16="http://schemas.microsoft.com/office/drawing/2014/main" id="{A977DE73-CF36-10EC-6A08-32591044F3A3}"/>
              </a:ext>
            </a:extLst>
          </p:cNvPr>
          <p:cNvSpPr>
            <a:spLocks noGrp="1"/>
          </p:cNvSpPr>
          <p:nvPr>
            <p:ph idx="1"/>
          </p:nvPr>
        </p:nvSpPr>
        <p:spPr>
          <a:xfrm>
            <a:off x="484870" y="1388264"/>
            <a:ext cx="11707129" cy="658692"/>
          </a:xfrm>
        </p:spPr>
        <p:txBody>
          <a:bodyPr>
            <a:normAutofit/>
          </a:bodyPr>
          <a:lstStyle/>
          <a:p>
            <a:r>
              <a:rPr kumimoji="1" lang="ja-JP" altLang="en-US" sz="3200"/>
              <a:t>モデルの設定に</a:t>
            </a:r>
            <a:r>
              <a:rPr kumimoji="1" lang="ja-JP" altLang="en-US" sz="3200" u="sng"/>
              <a:t>ローカルな知見</a:t>
            </a:r>
            <a:r>
              <a:rPr kumimoji="1" lang="ja-JP" altLang="en-US" sz="3200"/>
              <a:t>を与える</a:t>
            </a:r>
            <a:endParaRPr kumimoji="1" lang="en-US" altLang="ja-JP" sz="3200"/>
          </a:p>
        </p:txBody>
      </p:sp>
      <p:sp>
        <p:nvSpPr>
          <p:cNvPr id="5" name="フッター プレースホルダー 4">
            <a:extLst>
              <a:ext uri="{FF2B5EF4-FFF2-40B4-BE49-F238E27FC236}">
                <a16:creationId xmlns:a16="http://schemas.microsoft.com/office/drawing/2014/main" id="{C259150C-2682-6939-479D-8FE60B3C23C8}"/>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F619AB85-2866-4848-F35E-2F73F83ED6DB}"/>
              </a:ext>
            </a:extLst>
          </p:cNvPr>
          <p:cNvSpPr>
            <a:spLocks noGrp="1"/>
          </p:cNvSpPr>
          <p:nvPr>
            <p:ph type="sldNum" sz="quarter" idx="12"/>
          </p:nvPr>
        </p:nvSpPr>
        <p:spPr/>
        <p:txBody>
          <a:bodyPr/>
          <a:lstStyle/>
          <a:p>
            <a:fld id="{14D38122-961F-4F0C-854D-A6C1F17C39D1}" type="slidenum">
              <a:rPr kumimoji="1" lang="ja-JP" altLang="en-US" smtClean="0"/>
              <a:t>27</a:t>
            </a:fld>
            <a:endParaRPr kumimoji="1" lang="ja-JP" altLang="en-US"/>
          </a:p>
        </p:txBody>
      </p:sp>
      <p:sp>
        <p:nvSpPr>
          <p:cNvPr id="7" name="テキスト ボックス 6">
            <a:extLst>
              <a:ext uri="{FF2B5EF4-FFF2-40B4-BE49-F238E27FC236}">
                <a16:creationId xmlns:a16="http://schemas.microsoft.com/office/drawing/2014/main" id="{4644037B-BEFA-3287-39F4-5189C250C806}"/>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四角形: 角を丸くする 8">
            <a:extLst>
              <a:ext uri="{FF2B5EF4-FFF2-40B4-BE49-F238E27FC236}">
                <a16:creationId xmlns:a16="http://schemas.microsoft.com/office/drawing/2014/main" id="{ED2D94E8-F344-E524-9F48-B832BA0CDB5F}"/>
              </a:ext>
            </a:extLst>
          </p:cNvPr>
          <p:cNvSpPr/>
          <p:nvPr/>
        </p:nvSpPr>
        <p:spPr>
          <a:xfrm>
            <a:off x="4999662" y="207561"/>
            <a:ext cx="4399519" cy="92333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データだけでなくリソースもない</a:t>
            </a:r>
            <a:endParaRPr kumimoji="1" lang="ja-JP" altLang="en-US" sz="28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66437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楕円 10">
            <a:extLst>
              <a:ext uri="{FF2B5EF4-FFF2-40B4-BE49-F238E27FC236}">
                <a16:creationId xmlns:a16="http://schemas.microsoft.com/office/drawing/2014/main" id="{AAF6E1A6-9A9C-F712-DBB8-A9EE162132E0}"/>
              </a:ext>
            </a:extLst>
          </p:cNvPr>
          <p:cNvSpPr/>
          <p:nvPr/>
        </p:nvSpPr>
        <p:spPr>
          <a:xfrm>
            <a:off x="3694436" y="4674449"/>
            <a:ext cx="8497563" cy="1704495"/>
          </a:xfrm>
          <a:prstGeom prst="ellipse">
            <a:avLst/>
          </a:prstGeom>
          <a:gradFill flip="none" rotWithShape="1">
            <a:gsLst>
              <a:gs pos="0">
                <a:schemeClr val="accent2">
                  <a:lumMod val="60000"/>
                  <a:lumOff val="40000"/>
                </a:schemeClr>
              </a:gs>
              <a:gs pos="100000">
                <a:srgbClr val="DEF0F2"/>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74DB1FC-7521-3641-ECAF-28A1D9E835FD}"/>
              </a:ext>
            </a:extLst>
          </p:cNvPr>
          <p:cNvSpPr/>
          <p:nvPr/>
        </p:nvSpPr>
        <p:spPr>
          <a:xfrm>
            <a:off x="308343" y="1107706"/>
            <a:ext cx="4098557" cy="1704495"/>
          </a:xfrm>
          <a:prstGeom prst="ellipse">
            <a:avLst/>
          </a:prstGeom>
          <a:gradFill flip="none" rotWithShape="1">
            <a:gsLst>
              <a:gs pos="0">
                <a:srgbClr val="92D050"/>
              </a:gs>
              <a:gs pos="100000">
                <a:srgbClr val="DEF0F2"/>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44DF72E-14C4-18CA-7B50-300670209417}"/>
              </a:ext>
            </a:extLst>
          </p:cNvPr>
          <p:cNvSpPr>
            <a:spLocks noGrp="1"/>
          </p:cNvSpPr>
          <p:nvPr>
            <p:ph type="title"/>
          </p:nvPr>
        </p:nvSpPr>
        <p:spPr>
          <a:xfrm>
            <a:off x="308343" y="92297"/>
            <a:ext cx="11575314" cy="1015409"/>
          </a:xfrm>
        </p:spPr>
        <p:txBody>
          <a:bodyPr>
            <a:normAutofit/>
          </a:bodyPr>
          <a:lstStyle/>
          <a:p>
            <a:r>
              <a:rPr kumimoji="1" lang="ja-JP" altLang="en-US">
                <a:solidFill>
                  <a:srgbClr val="0E870E"/>
                </a:solidFill>
              </a:rPr>
              <a:t>理想的な資源評価</a:t>
            </a:r>
            <a:r>
              <a:rPr kumimoji="1" lang="ja-JP" altLang="en-US">
                <a:solidFill>
                  <a:srgbClr val="C00000"/>
                </a:solidFill>
              </a:rPr>
              <a:t>　　</a:t>
            </a:r>
            <a:endParaRPr kumimoji="1" lang="ja-JP" altLang="en-US">
              <a:solidFill>
                <a:srgbClr val="FF9900"/>
              </a:solidFill>
            </a:endParaRPr>
          </a:p>
        </p:txBody>
      </p:sp>
      <p:sp>
        <p:nvSpPr>
          <p:cNvPr id="5" name="フッター プレースホルダー 4">
            <a:extLst>
              <a:ext uri="{FF2B5EF4-FFF2-40B4-BE49-F238E27FC236}">
                <a16:creationId xmlns:a16="http://schemas.microsoft.com/office/drawing/2014/main" id="{1FDCDB29-F15B-EB2C-B1F1-FE8253CB643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1EC3C77-8BCF-EB16-3717-8596A3E07ECB}"/>
              </a:ext>
            </a:extLst>
          </p:cNvPr>
          <p:cNvSpPr>
            <a:spLocks noGrp="1"/>
          </p:cNvSpPr>
          <p:nvPr>
            <p:ph type="sldNum" sz="quarter" idx="12"/>
          </p:nvPr>
        </p:nvSpPr>
        <p:spPr/>
        <p:txBody>
          <a:bodyPr/>
          <a:lstStyle/>
          <a:p>
            <a:fld id="{14D38122-961F-4F0C-854D-A6C1F17C39D1}" type="slidenum">
              <a:rPr kumimoji="1" lang="ja-JP" altLang="en-US" smtClean="0"/>
              <a:t>28</a:t>
            </a:fld>
            <a:endParaRPr kumimoji="1" lang="ja-JP" altLang="en-US"/>
          </a:p>
        </p:txBody>
      </p:sp>
      <p:sp>
        <p:nvSpPr>
          <p:cNvPr id="8" name="四角形: 角を丸くする 7">
            <a:extLst>
              <a:ext uri="{FF2B5EF4-FFF2-40B4-BE49-F238E27FC236}">
                <a16:creationId xmlns:a16="http://schemas.microsoft.com/office/drawing/2014/main" id="{D50042DE-0B7F-CB67-24EF-99F005389329}"/>
              </a:ext>
            </a:extLst>
          </p:cNvPr>
          <p:cNvSpPr/>
          <p:nvPr/>
        </p:nvSpPr>
        <p:spPr>
          <a:xfrm>
            <a:off x="4172425" y="2987541"/>
            <a:ext cx="2781300" cy="109628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tx1"/>
                </a:solidFill>
                <a:latin typeface="BIZ UDPゴシック" panose="020B0400000000000000" pitchFamily="50" charset="-128"/>
                <a:ea typeface="BIZ UDPゴシック" panose="020B0400000000000000" pitchFamily="50" charset="-128"/>
              </a:rPr>
              <a:t>評価モデル</a:t>
            </a:r>
          </a:p>
        </p:txBody>
      </p:sp>
      <p:sp>
        <p:nvSpPr>
          <p:cNvPr id="10" name="コンテンツ プレースホルダー 2">
            <a:extLst>
              <a:ext uri="{FF2B5EF4-FFF2-40B4-BE49-F238E27FC236}">
                <a16:creationId xmlns:a16="http://schemas.microsoft.com/office/drawing/2014/main" id="{9E6CA9FB-814F-F625-BA53-51BD1E23F9AD}"/>
              </a:ext>
            </a:extLst>
          </p:cNvPr>
          <p:cNvSpPr txBox="1">
            <a:spLocks/>
          </p:cNvSpPr>
          <p:nvPr/>
        </p:nvSpPr>
        <p:spPr>
          <a:xfrm>
            <a:off x="0" y="1316548"/>
            <a:ext cx="4557030" cy="1950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3200"/>
              <a:t>資源評価のための</a:t>
            </a:r>
            <a:endParaRPr lang="en-US" altLang="ja-JP" sz="3200"/>
          </a:p>
          <a:p>
            <a:pPr marL="0" indent="0" algn="r">
              <a:buNone/>
            </a:pPr>
            <a:r>
              <a:rPr lang="ja-JP" altLang="en-US" sz="3200"/>
              <a:t>漁業・生物・調査データ</a:t>
            </a:r>
            <a:endParaRPr lang="en-US" altLang="ja-JP" sz="3200"/>
          </a:p>
        </p:txBody>
      </p:sp>
      <p:pic>
        <p:nvPicPr>
          <p:cNvPr id="15" name="グラフィックス 14" descr="下矢印 単色塗りつぶし">
            <a:extLst>
              <a:ext uri="{FF2B5EF4-FFF2-40B4-BE49-F238E27FC236}">
                <a16:creationId xmlns:a16="http://schemas.microsoft.com/office/drawing/2014/main" id="{CFB363B4-7928-810B-8311-571EB4C2A3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080356">
            <a:off x="3581399" y="2221816"/>
            <a:ext cx="914400" cy="914400"/>
          </a:xfrm>
          <a:prstGeom prst="rect">
            <a:avLst/>
          </a:prstGeom>
        </p:spPr>
      </p:pic>
      <p:sp>
        <p:nvSpPr>
          <p:cNvPr id="16" name="コンテンツ プレースホルダー 2">
            <a:extLst>
              <a:ext uri="{FF2B5EF4-FFF2-40B4-BE49-F238E27FC236}">
                <a16:creationId xmlns:a16="http://schemas.microsoft.com/office/drawing/2014/main" id="{2AE86473-158B-57D4-34B0-10D50A44025C}"/>
              </a:ext>
            </a:extLst>
          </p:cNvPr>
          <p:cNvSpPr txBox="1">
            <a:spLocks/>
          </p:cNvSpPr>
          <p:nvPr/>
        </p:nvSpPr>
        <p:spPr>
          <a:xfrm>
            <a:off x="4038600" y="5029200"/>
            <a:ext cx="7643423" cy="132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a:t>データにもとづいた推定値</a:t>
            </a:r>
            <a:endParaRPr lang="en-US" altLang="ja-JP" sz="3200"/>
          </a:p>
          <a:p>
            <a:pPr marL="0" indent="0">
              <a:buNone/>
            </a:pPr>
            <a:r>
              <a:rPr lang="ja-JP" altLang="en-US" sz="3200"/>
              <a:t>（生物パラメータ・資源状態・増加率など）</a:t>
            </a:r>
            <a:endParaRPr lang="en-US" altLang="ja-JP" sz="3200"/>
          </a:p>
        </p:txBody>
      </p:sp>
      <p:pic>
        <p:nvPicPr>
          <p:cNvPr id="7" name="グラフィックス 6" descr="下矢印 単色塗りつぶし">
            <a:extLst>
              <a:ext uri="{FF2B5EF4-FFF2-40B4-BE49-F238E27FC236}">
                <a16:creationId xmlns:a16="http://schemas.microsoft.com/office/drawing/2014/main" id="{8BD3B3EB-8F84-F0E3-7ECE-3C364DF940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080356">
            <a:off x="6284488" y="4077152"/>
            <a:ext cx="914400" cy="914400"/>
          </a:xfrm>
          <a:prstGeom prst="rect">
            <a:avLst/>
          </a:prstGeom>
        </p:spPr>
      </p:pic>
    </p:spTree>
    <p:extLst>
      <p:ext uri="{BB962C8B-B14F-4D97-AF65-F5344CB8AC3E}">
        <p14:creationId xmlns:p14="http://schemas.microsoft.com/office/powerpoint/2010/main" val="3655950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A1C66-5879-8404-610E-F92767CC46E0}"/>
            </a:ext>
          </a:extLst>
        </p:cNvPr>
        <p:cNvGrpSpPr/>
        <p:nvPr/>
      </p:nvGrpSpPr>
      <p:grpSpPr>
        <a:xfrm>
          <a:off x="0" y="0"/>
          <a:ext cx="0" cy="0"/>
          <a:chOff x="0" y="0"/>
          <a:chExt cx="0" cy="0"/>
        </a:xfrm>
      </p:grpSpPr>
      <p:sp>
        <p:nvSpPr>
          <p:cNvPr id="11" name="楕円 10">
            <a:extLst>
              <a:ext uri="{FF2B5EF4-FFF2-40B4-BE49-F238E27FC236}">
                <a16:creationId xmlns:a16="http://schemas.microsoft.com/office/drawing/2014/main" id="{7D2A4E64-0D41-1E7E-1E32-4A9E56C9EAC9}"/>
              </a:ext>
            </a:extLst>
          </p:cNvPr>
          <p:cNvSpPr/>
          <p:nvPr/>
        </p:nvSpPr>
        <p:spPr>
          <a:xfrm>
            <a:off x="3694436" y="4674449"/>
            <a:ext cx="8497563" cy="1704495"/>
          </a:xfrm>
          <a:prstGeom prst="ellipse">
            <a:avLst/>
          </a:prstGeom>
          <a:gradFill flip="none" rotWithShape="1">
            <a:gsLst>
              <a:gs pos="0">
                <a:schemeClr val="accent2">
                  <a:lumMod val="60000"/>
                  <a:lumOff val="40000"/>
                </a:schemeClr>
              </a:gs>
              <a:gs pos="100000">
                <a:srgbClr val="DEF0F2"/>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3D50026-C52F-05F6-D8DF-C43D50C5EDD1}"/>
              </a:ext>
            </a:extLst>
          </p:cNvPr>
          <p:cNvSpPr/>
          <p:nvPr/>
        </p:nvSpPr>
        <p:spPr>
          <a:xfrm>
            <a:off x="308343" y="1107706"/>
            <a:ext cx="4098557" cy="1704495"/>
          </a:xfrm>
          <a:prstGeom prst="ellipse">
            <a:avLst/>
          </a:prstGeom>
          <a:gradFill flip="none" rotWithShape="1">
            <a:gsLst>
              <a:gs pos="0">
                <a:srgbClr val="92D050"/>
              </a:gs>
              <a:gs pos="100000">
                <a:srgbClr val="DEF0F2"/>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27DFA32-449A-FB0E-7DC9-917E0644CC4E}"/>
              </a:ext>
            </a:extLst>
          </p:cNvPr>
          <p:cNvSpPr>
            <a:spLocks noGrp="1"/>
          </p:cNvSpPr>
          <p:nvPr>
            <p:ph type="title"/>
          </p:nvPr>
        </p:nvSpPr>
        <p:spPr>
          <a:xfrm>
            <a:off x="308343" y="92297"/>
            <a:ext cx="11575314" cy="1015409"/>
          </a:xfrm>
        </p:spPr>
        <p:txBody>
          <a:bodyPr>
            <a:normAutofit/>
          </a:bodyPr>
          <a:lstStyle/>
          <a:p>
            <a:r>
              <a:rPr kumimoji="1" lang="ja-JP" altLang="en-US" strike="dblStrike">
                <a:solidFill>
                  <a:srgbClr val="0E870E"/>
                </a:solidFill>
              </a:rPr>
              <a:t>理想的な資源評価</a:t>
            </a:r>
            <a:r>
              <a:rPr kumimoji="1" lang="ja-JP" altLang="en-US">
                <a:solidFill>
                  <a:srgbClr val="C00000"/>
                </a:solidFill>
              </a:rPr>
              <a:t>　　　　　　</a:t>
            </a:r>
            <a:r>
              <a:rPr kumimoji="1" lang="ja-JP" altLang="en-US">
                <a:solidFill>
                  <a:srgbClr val="FF9900"/>
                </a:solidFill>
              </a:rPr>
              <a:t>データプアな資源評価</a:t>
            </a:r>
          </a:p>
        </p:txBody>
      </p:sp>
      <p:sp>
        <p:nvSpPr>
          <p:cNvPr id="5" name="フッター プレースホルダー 4">
            <a:extLst>
              <a:ext uri="{FF2B5EF4-FFF2-40B4-BE49-F238E27FC236}">
                <a16:creationId xmlns:a16="http://schemas.microsoft.com/office/drawing/2014/main" id="{A6087591-31F7-435A-B1C5-3A92DB2BC2F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473A7DE7-DF20-2883-CC41-A5B317196A89}"/>
              </a:ext>
            </a:extLst>
          </p:cNvPr>
          <p:cNvSpPr>
            <a:spLocks noGrp="1"/>
          </p:cNvSpPr>
          <p:nvPr>
            <p:ph type="sldNum" sz="quarter" idx="12"/>
          </p:nvPr>
        </p:nvSpPr>
        <p:spPr/>
        <p:txBody>
          <a:bodyPr/>
          <a:lstStyle/>
          <a:p>
            <a:fld id="{14D38122-961F-4F0C-854D-A6C1F17C39D1}" type="slidenum">
              <a:rPr kumimoji="1" lang="ja-JP" altLang="en-US" smtClean="0"/>
              <a:t>29</a:t>
            </a:fld>
            <a:endParaRPr kumimoji="1" lang="ja-JP" altLang="en-US"/>
          </a:p>
        </p:txBody>
      </p:sp>
      <p:sp>
        <p:nvSpPr>
          <p:cNvPr id="8" name="四角形: 角を丸くする 7">
            <a:extLst>
              <a:ext uri="{FF2B5EF4-FFF2-40B4-BE49-F238E27FC236}">
                <a16:creationId xmlns:a16="http://schemas.microsoft.com/office/drawing/2014/main" id="{A1622561-A915-2328-A49C-823813E1DF5C}"/>
              </a:ext>
            </a:extLst>
          </p:cNvPr>
          <p:cNvSpPr/>
          <p:nvPr/>
        </p:nvSpPr>
        <p:spPr>
          <a:xfrm>
            <a:off x="4172425" y="2987541"/>
            <a:ext cx="2781300" cy="109628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tx1"/>
                </a:solidFill>
                <a:latin typeface="BIZ UDPゴシック" panose="020B0400000000000000" pitchFamily="50" charset="-128"/>
                <a:ea typeface="BIZ UDPゴシック" panose="020B0400000000000000" pitchFamily="50" charset="-128"/>
              </a:rPr>
              <a:t>評価モデル</a:t>
            </a:r>
          </a:p>
        </p:txBody>
      </p:sp>
      <p:sp>
        <p:nvSpPr>
          <p:cNvPr id="10" name="コンテンツ プレースホルダー 2">
            <a:extLst>
              <a:ext uri="{FF2B5EF4-FFF2-40B4-BE49-F238E27FC236}">
                <a16:creationId xmlns:a16="http://schemas.microsoft.com/office/drawing/2014/main" id="{9C6517A0-03A4-42B0-A3BF-85FA49193C9A}"/>
              </a:ext>
            </a:extLst>
          </p:cNvPr>
          <p:cNvSpPr txBox="1">
            <a:spLocks/>
          </p:cNvSpPr>
          <p:nvPr/>
        </p:nvSpPr>
        <p:spPr>
          <a:xfrm>
            <a:off x="0" y="1316548"/>
            <a:ext cx="4557030" cy="1950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3200"/>
              <a:t>資源評価のための</a:t>
            </a:r>
            <a:endParaRPr lang="en-US" altLang="ja-JP" sz="3200"/>
          </a:p>
          <a:p>
            <a:pPr marL="0" indent="0" algn="r">
              <a:buNone/>
            </a:pPr>
            <a:r>
              <a:rPr lang="ja-JP" altLang="en-US" sz="3200"/>
              <a:t>漁業・生物・調査データ</a:t>
            </a:r>
            <a:endParaRPr lang="en-US" altLang="ja-JP" sz="3200"/>
          </a:p>
        </p:txBody>
      </p:sp>
      <p:pic>
        <p:nvPicPr>
          <p:cNvPr id="15" name="グラフィックス 14" descr="下矢印 単色塗りつぶし">
            <a:extLst>
              <a:ext uri="{FF2B5EF4-FFF2-40B4-BE49-F238E27FC236}">
                <a16:creationId xmlns:a16="http://schemas.microsoft.com/office/drawing/2014/main" id="{9DDE3265-7EFB-82CF-9CE1-4F1C6BAD83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080356">
            <a:off x="3581399" y="2221816"/>
            <a:ext cx="914400" cy="914400"/>
          </a:xfrm>
          <a:prstGeom prst="rect">
            <a:avLst/>
          </a:prstGeom>
        </p:spPr>
      </p:pic>
      <p:sp>
        <p:nvSpPr>
          <p:cNvPr id="16" name="コンテンツ プレースホルダー 2">
            <a:extLst>
              <a:ext uri="{FF2B5EF4-FFF2-40B4-BE49-F238E27FC236}">
                <a16:creationId xmlns:a16="http://schemas.microsoft.com/office/drawing/2014/main" id="{C503B805-6994-4F46-C0F7-CBEB71EF3C3C}"/>
              </a:ext>
            </a:extLst>
          </p:cNvPr>
          <p:cNvSpPr txBox="1">
            <a:spLocks/>
          </p:cNvSpPr>
          <p:nvPr/>
        </p:nvSpPr>
        <p:spPr>
          <a:xfrm>
            <a:off x="4038600" y="5029200"/>
            <a:ext cx="7643423" cy="132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a:t>データ</a:t>
            </a:r>
            <a:r>
              <a:rPr lang="ja-JP" altLang="en-US" sz="3200" b="1">
                <a:solidFill>
                  <a:srgbClr val="C00000"/>
                </a:solidFill>
              </a:rPr>
              <a:t>と仮定</a:t>
            </a:r>
            <a:r>
              <a:rPr lang="ja-JP" altLang="en-US" sz="3200"/>
              <a:t>にもとづいた推定値</a:t>
            </a:r>
            <a:endParaRPr lang="en-US" altLang="ja-JP" sz="3200"/>
          </a:p>
          <a:p>
            <a:pPr marL="0" indent="0">
              <a:buNone/>
            </a:pPr>
            <a:r>
              <a:rPr lang="ja-JP" altLang="en-US" sz="3200"/>
              <a:t>（生物パラメータ・資源状態・増加率など）</a:t>
            </a:r>
            <a:endParaRPr lang="en-US" altLang="ja-JP" sz="3200"/>
          </a:p>
        </p:txBody>
      </p:sp>
      <p:pic>
        <p:nvPicPr>
          <p:cNvPr id="7" name="グラフィックス 6" descr="下矢印 単色塗りつぶし">
            <a:extLst>
              <a:ext uri="{FF2B5EF4-FFF2-40B4-BE49-F238E27FC236}">
                <a16:creationId xmlns:a16="http://schemas.microsoft.com/office/drawing/2014/main" id="{5A628627-F793-0DF7-C671-6151E18A6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080356">
            <a:off x="6284488" y="4077152"/>
            <a:ext cx="914400" cy="914400"/>
          </a:xfrm>
          <a:prstGeom prst="rect">
            <a:avLst/>
          </a:prstGeom>
        </p:spPr>
      </p:pic>
      <p:pic>
        <p:nvPicPr>
          <p:cNvPr id="17" name="図 16">
            <a:extLst>
              <a:ext uri="{FF2B5EF4-FFF2-40B4-BE49-F238E27FC236}">
                <a16:creationId xmlns:a16="http://schemas.microsoft.com/office/drawing/2014/main" id="{7E27E30F-F1B0-3765-AD24-7CA7D191A005}"/>
              </a:ext>
            </a:extLst>
          </p:cNvPr>
          <p:cNvPicPr>
            <a:picLocks noChangeAspect="1"/>
          </p:cNvPicPr>
          <p:nvPr/>
        </p:nvPicPr>
        <p:blipFill>
          <a:blip r:embed="rId4">
            <a:clrChange>
              <a:clrFrom>
                <a:srgbClr val="FFFFFF"/>
              </a:clrFrom>
              <a:clrTo>
                <a:srgbClr val="FFFFFF">
                  <a:alpha val="0"/>
                </a:srgbClr>
              </a:clrTo>
            </a:clrChange>
            <a:alphaModFix/>
          </a:blip>
          <a:stretch>
            <a:fillRect/>
          </a:stretch>
        </p:blipFill>
        <p:spPr>
          <a:xfrm>
            <a:off x="473461" y="1913012"/>
            <a:ext cx="4203207" cy="483903"/>
          </a:xfrm>
          <a:prstGeom prst="rect">
            <a:avLst/>
          </a:prstGeom>
        </p:spPr>
      </p:pic>
      <p:sp>
        <p:nvSpPr>
          <p:cNvPr id="18" name="楕円 17">
            <a:extLst>
              <a:ext uri="{FF2B5EF4-FFF2-40B4-BE49-F238E27FC236}">
                <a16:creationId xmlns:a16="http://schemas.microsoft.com/office/drawing/2014/main" id="{91C1880F-6248-CB18-9DEC-612AD6A4DE8E}"/>
              </a:ext>
            </a:extLst>
          </p:cNvPr>
          <p:cNvSpPr/>
          <p:nvPr/>
        </p:nvSpPr>
        <p:spPr>
          <a:xfrm>
            <a:off x="6144653" y="1235474"/>
            <a:ext cx="4024872" cy="1291379"/>
          </a:xfrm>
          <a:prstGeom prst="ellipse">
            <a:avLst/>
          </a:prstGeom>
          <a:gradFill flip="none" rotWithShape="1">
            <a:gsLst>
              <a:gs pos="0">
                <a:srgbClr val="FFC000"/>
              </a:gs>
              <a:gs pos="100000">
                <a:srgbClr val="DEF0F2"/>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コンテンツ プレースホルダー 2">
            <a:extLst>
              <a:ext uri="{FF2B5EF4-FFF2-40B4-BE49-F238E27FC236}">
                <a16:creationId xmlns:a16="http://schemas.microsoft.com/office/drawing/2014/main" id="{B4F23D14-1582-4A55-10D3-5CF449882D8C}"/>
              </a:ext>
            </a:extLst>
          </p:cNvPr>
          <p:cNvSpPr txBox="1">
            <a:spLocks/>
          </p:cNvSpPr>
          <p:nvPr/>
        </p:nvSpPr>
        <p:spPr>
          <a:xfrm>
            <a:off x="5874885" y="1546239"/>
            <a:ext cx="4557030" cy="637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3200"/>
              <a:t>ローカルな知見</a:t>
            </a:r>
            <a:endParaRPr lang="en-US" altLang="ja-JP" sz="3200"/>
          </a:p>
        </p:txBody>
      </p:sp>
      <p:pic>
        <p:nvPicPr>
          <p:cNvPr id="20" name="グラフィックス 19" descr="下矢印 単色塗りつぶし">
            <a:extLst>
              <a:ext uri="{FF2B5EF4-FFF2-40B4-BE49-F238E27FC236}">
                <a16:creationId xmlns:a16="http://schemas.microsoft.com/office/drawing/2014/main" id="{6E373B65-28F2-844D-3950-ED8223824A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307164">
            <a:off x="6374304" y="2164584"/>
            <a:ext cx="914400" cy="914400"/>
          </a:xfrm>
          <a:prstGeom prst="rect">
            <a:avLst/>
          </a:prstGeom>
        </p:spPr>
      </p:pic>
      <p:sp>
        <p:nvSpPr>
          <p:cNvPr id="3" name="テキスト ボックス 2">
            <a:extLst>
              <a:ext uri="{FF2B5EF4-FFF2-40B4-BE49-F238E27FC236}">
                <a16:creationId xmlns:a16="http://schemas.microsoft.com/office/drawing/2014/main" id="{E95F82CE-1510-8A24-417F-B00AB017C7D1}"/>
              </a:ext>
            </a:extLst>
          </p:cNvPr>
          <p:cNvSpPr txBox="1"/>
          <p:nvPr/>
        </p:nvSpPr>
        <p:spPr>
          <a:xfrm>
            <a:off x="7206711" y="2546263"/>
            <a:ext cx="4985288" cy="2145268"/>
          </a:xfrm>
          <a:prstGeom prst="wedgeRoundRectCallout">
            <a:avLst>
              <a:gd name="adj1" fmla="val -40283"/>
              <a:gd name="adj2" fmla="val -68176"/>
              <a:gd name="adj3" fmla="val 16667"/>
            </a:avLst>
          </a:prstGeom>
          <a:solidFill>
            <a:schemeClr val="bg1"/>
          </a:solidFill>
          <a:ln>
            <a:solidFill>
              <a:schemeClr val="tx1"/>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自然死亡率</a:t>
            </a:r>
            <a:r>
              <a:rPr kumimoji="1" lang="en-US" altLang="ja-JP" sz="2000">
                <a:latin typeface="BIZ UDPゴシック" panose="020B0400000000000000" pitchFamily="50" charset="-128"/>
                <a:ea typeface="BIZ UDPゴシック" panose="020B0400000000000000" pitchFamily="50" charset="-128"/>
              </a:rPr>
              <a:t>/</a:t>
            </a:r>
            <a:r>
              <a:rPr lang="ja-JP" altLang="en-US" sz="2000">
                <a:latin typeface="BIZ UDPゴシック" panose="020B0400000000000000" pitchFamily="50" charset="-128"/>
                <a:ea typeface="BIZ UDPゴシック" panose="020B0400000000000000" pitchFamily="50" charset="-128"/>
              </a:rPr>
              <a:t>漁業選択率</a:t>
            </a:r>
            <a:r>
              <a:rPr lang="en-US" altLang="ja-JP" sz="2000">
                <a:latin typeface="BIZ UDPゴシック" panose="020B0400000000000000" pitchFamily="50" charset="-128"/>
                <a:ea typeface="BIZ UDPゴシック" panose="020B0400000000000000" pitchFamily="50" charset="-128"/>
              </a:rPr>
              <a:t>/</a:t>
            </a:r>
            <a:r>
              <a:rPr lang="ja-JP" altLang="en-US" sz="2000">
                <a:latin typeface="BIZ UDPゴシック" panose="020B0400000000000000" pitchFamily="50" charset="-128"/>
                <a:ea typeface="BIZ UDPゴシック" panose="020B0400000000000000" pitchFamily="50" charset="-128"/>
              </a:rPr>
              <a:t>成長式</a:t>
            </a:r>
            <a:endParaRPr lang="en-US" altLang="ja-JP" sz="2000">
              <a:latin typeface="BIZ UDPゴシック" panose="020B0400000000000000" pitchFamily="50" charset="-128"/>
              <a:ea typeface="BIZ UDPゴシック" panose="020B0400000000000000" pitchFamily="50" charset="-128"/>
            </a:endParaRPr>
          </a:p>
          <a:p>
            <a:pPr marL="342900" indent="-342900">
              <a:buFont typeface="Arial" panose="020B0604020202020204" pitchFamily="34" charset="0"/>
              <a:buChar char="•"/>
            </a:pPr>
            <a:r>
              <a:rPr kumimoji="1" lang="en-US" altLang="ja-JP" sz="2000">
                <a:latin typeface="BIZ UDPゴシック" panose="020B0400000000000000" pitchFamily="50" charset="-128"/>
                <a:ea typeface="BIZ UDPゴシック" panose="020B0400000000000000" pitchFamily="50" charset="-128"/>
              </a:rPr>
              <a:t>r </a:t>
            </a:r>
            <a:r>
              <a:rPr kumimoji="1" lang="ja-JP" altLang="en-US" sz="2000">
                <a:latin typeface="BIZ UDPゴシック" panose="020B0400000000000000" pitchFamily="50" charset="-128"/>
                <a:ea typeface="BIZ UDPゴシック" panose="020B0400000000000000" pitchFamily="50" charset="-128"/>
              </a:rPr>
              <a:t>や </a:t>
            </a:r>
            <a:r>
              <a:rPr kumimoji="1" lang="en-US" altLang="ja-JP" sz="2000">
                <a:latin typeface="BIZ UDPゴシック" panose="020B0400000000000000" pitchFamily="50" charset="-128"/>
                <a:ea typeface="BIZ UDPゴシック" panose="020B0400000000000000" pitchFamily="50" charset="-128"/>
              </a:rPr>
              <a:t>K</a:t>
            </a:r>
            <a:r>
              <a:rPr kumimoji="1" lang="ja-JP" altLang="en-US" sz="2000">
                <a:latin typeface="BIZ UDPゴシック" panose="020B0400000000000000" pitchFamily="50" charset="-128"/>
                <a:ea typeface="BIZ UDPゴシック" panose="020B0400000000000000" pitchFamily="50" charset="-128"/>
              </a:rPr>
              <a:t>などプロダクション</a:t>
            </a:r>
            <a:r>
              <a:rPr lang="ja-JP" altLang="en-US" sz="2000">
                <a:latin typeface="BIZ UDPゴシック" panose="020B0400000000000000" pitchFamily="50" charset="-128"/>
                <a:ea typeface="BIZ UDPゴシック" panose="020B0400000000000000" pitchFamily="50" charset="-128"/>
              </a:rPr>
              <a:t>モデルパラメータ</a:t>
            </a:r>
            <a:endParaRPr lang="en-US" altLang="ja-JP" sz="2000">
              <a:latin typeface="BIZ UDPゴシック" panose="020B0400000000000000" pitchFamily="50" charset="-128"/>
              <a:ea typeface="BIZ UDPゴシック" panose="020B0400000000000000" pitchFamily="50" charset="-128"/>
            </a:endParaRPr>
          </a:p>
          <a:p>
            <a:pPr marL="342900" indent="-342900">
              <a:buFont typeface="Arial" panose="020B0604020202020204" pitchFamily="34" charset="0"/>
              <a:buChar char="•"/>
            </a:pPr>
            <a:r>
              <a:rPr lang="en-US" altLang="ja-JP" sz="2000">
                <a:latin typeface="BIZ UDPゴシック" panose="020B0400000000000000" pitchFamily="50" charset="-128"/>
                <a:ea typeface="BIZ UDPゴシック" panose="020B0400000000000000" pitchFamily="50" charset="-128"/>
              </a:rPr>
              <a:t>Depletion rate (</a:t>
            </a:r>
            <a:r>
              <a:rPr lang="ja-JP" altLang="en-US" sz="2000">
                <a:latin typeface="BIZ UDPゴシック" panose="020B0400000000000000" pitchFamily="50" charset="-128"/>
                <a:ea typeface="BIZ UDPゴシック" panose="020B0400000000000000" pitchFamily="50" charset="-128"/>
              </a:rPr>
              <a:t>枯渇率</a:t>
            </a:r>
            <a:r>
              <a:rPr lang="en-US" altLang="ja-JP" sz="2000">
                <a:latin typeface="BIZ UDPゴシック" panose="020B0400000000000000" pitchFamily="50" charset="-128"/>
                <a:ea typeface="BIZ UDPゴシック" panose="020B0400000000000000" pitchFamily="50" charset="-128"/>
              </a:rPr>
              <a:t>)</a:t>
            </a:r>
          </a:p>
          <a:p>
            <a:r>
              <a:rPr lang="ja-JP" altLang="en-US" sz="2000">
                <a:latin typeface="BIZ UDPゴシック" panose="020B0400000000000000" pitchFamily="50" charset="-128"/>
                <a:ea typeface="BIZ UDPゴシック" panose="020B0400000000000000" pitchFamily="50" charset="-128"/>
              </a:rPr>
              <a:t>など、</a:t>
            </a:r>
            <a:r>
              <a:rPr lang="ja-JP" altLang="en-US" sz="2000">
                <a:solidFill>
                  <a:srgbClr val="C00000"/>
                </a:solidFill>
                <a:latin typeface="BIZ UDPゴシック" panose="020B0400000000000000" pitchFamily="50" charset="-128"/>
                <a:ea typeface="BIZ UDPゴシック" panose="020B0400000000000000" pitchFamily="50" charset="-128"/>
              </a:rPr>
              <a:t>過去の論文・エキスパートジャッジ・</a:t>
            </a:r>
            <a:r>
              <a:rPr lang="ja-JP" altLang="en-US" sz="2000">
                <a:solidFill>
                  <a:srgbClr val="C00000"/>
                </a:solidFill>
                <a:highlight>
                  <a:srgbClr val="FFFF00"/>
                </a:highlight>
                <a:latin typeface="BIZ UDPゴシック" panose="020B0400000000000000" pitchFamily="50" charset="-128"/>
                <a:ea typeface="BIZ UDPゴシック" panose="020B0400000000000000" pitchFamily="50" charset="-128"/>
              </a:rPr>
              <a:t>メタ解析（経験式）</a:t>
            </a:r>
            <a:r>
              <a:rPr lang="ja-JP" altLang="en-US" sz="2000">
                <a:latin typeface="BIZ UDPゴシック" panose="020B0400000000000000" pitchFamily="50" charset="-128"/>
                <a:ea typeface="BIZ UDPゴシック" panose="020B0400000000000000" pitchFamily="50" charset="-128"/>
              </a:rPr>
              <a:t>などから得られる知見</a:t>
            </a:r>
            <a:endParaRPr kumimoji="1" lang="ja-JP" altLang="en-US" sz="2000">
              <a:latin typeface="BIZ UDPゴシック" panose="020B0400000000000000" pitchFamily="50" charset="-128"/>
              <a:ea typeface="BIZ UDPゴシック" panose="020B0400000000000000" pitchFamily="50" charset="-128"/>
            </a:endParaRPr>
          </a:p>
        </p:txBody>
      </p:sp>
      <p:pic>
        <p:nvPicPr>
          <p:cNvPr id="14" name="図 13">
            <a:extLst>
              <a:ext uri="{FF2B5EF4-FFF2-40B4-BE49-F238E27FC236}">
                <a16:creationId xmlns:a16="http://schemas.microsoft.com/office/drawing/2014/main" id="{B91DFE1F-5BBF-F2C0-4056-77233807CD5F}"/>
              </a:ext>
            </a:extLst>
          </p:cNvPr>
          <p:cNvPicPr>
            <a:picLocks noChangeAspect="1"/>
          </p:cNvPicPr>
          <p:nvPr/>
        </p:nvPicPr>
        <p:blipFill>
          <a:blip r:embed="rId5"/>
          <a:stretch>
            <a:fillRect/>
          </a:stretch>
        </p:blipFill>
        <p:spPr>
          <a:xfrm>
            <a:off x="213318" y="2979273"/>
            <a:ext cx="3705644" cy="2660463"/>
          </a:xfrm>
          <a:prstGeom prst="rect">
            <a:avLst/>
          </a:prstGeom>
        </p:spPr>
      </p:pic>
      <p:sp>
        <p:nvSpPr>
          <p:cNvPr id="21" name="テキスト ボックス 20">
            <a:extLst>
              <a:ext uri="{FF2B5EF4-FFF2-40B4-BE49-F238E27FC236}">
                <a16:creationId xmlns:a16="http://schemas.microsoft.com/office/drawing/2014/main" id="{7816E67C-13CF-5696-BDBB-1B65F79F3752}"/>
              </a:ext>
            </a:extLst>
          </p:cNvPr>
          <p:cNvSpPr txBox="1"/>
          <p:nvPr/>
        </p:nvSpPr>
        <p:spPr>
          <a:xfrm>
            <a:off x="197345" y="5639736"/>
            <a:ext cx="2501006" cy="369332"/>
          </a:xfrm>
          <a:prstGeom prst="rect">
            <a:avLst/>
          </a:prstGeom>
          <a:noFill/>
        </p:spPr>
        <p:txBody>
          <a:bodyPr wrap="none" rtlCol="0">
            <a:spAutoFit/>
          </a:bodyPr>
          <a:lstStyle/>
          <a:p>
            <a:pPr algn="l"/>
            <a:r>
              <a:rPr kumimoji="1" lang="en-US" altLang="ja-JP">
                <a:latin typeface="BIZ UDPゴシック" panose="020B0400000000000000" pitchFamily="50" charset="-128"/>
                <a:ea typeface="BIZ UDPゴシック" panose="020B0400000000000000" pitchFamily="50" charset="-128"/>
                <a:hlinkClick r:id="rId6"/>
              </a:rPr>
              <a:t>Cope et al (2024)</a:t>
            </a:r>
            <a:endParaRPr kumimoji="1" lang="ja-JP" altLang="en-US">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61358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1C622D-1B57-C226-04EC-79D4805FB452}"/>
              </a:ext>
            </a:extLst>
          </p:cNvPr>
          <p:cNvSpPr>
            <a:spLocks noGrp="1"/>
          </p:cNvSpPr>
          <p:nvPr>
            <p:ph type="title"/>
          </p:nvPr>
        </p:nvSpPr>
        <p:spPr>
          <a:xfrm>
            <a:off x="3232297" y="4228027"/>
            <a:ext cx="11045457" cy="1015409"/>
          </a:xfrm>
        </p:spPr>
        <p:txBody>
          <a:bodyPr/>
          <a:lstStyle/>
          <a:p>
            <a:r>
              <a:rPr lang="en-US" altLang="ja-JP"/>
              <a:t>a.</a:t>
            </a:r>
            <a:r>
              <a:rPr lang="ja-JP" altLang="en-US"/>
              <a:t> </a:t>
            </a:r>
            <a:r>
              <a:rPr kumimoji="1" lang="ja-JP" altLang="en-US"/>
              <a:t>データ</a:t>
            </a:r>
            <a:r>
              <a:rPr lang="ja-JP" altLang="en-US"/>
              <a:t>トレーニング</a:t>
            </a:r>
            <a:endParaRPr kumimoji="1" lang="ja-JP" altLang="en-US"/>
          </a:p>
        </p:txBody>
      </p:sp>
      <p:sp>
        <p:nvSpPr>
          <p:cNvPr id="3" name="コンテンツ プレースホルダー 2">
            <a:extLst>
              <a:ext uri="{FF2B5EF4-FFF2-40B4-BE49-F238E27FC236}">
                <a16:creationId xmlns:a16="http://schemas.microsoft.com/office/drawing/2014/main" id="{FC890DE1-4C85-5A20-2C0E-A7409B8B018E}"/>
              </a:ext>
            </a:extLst>
          </p:cNvPr>
          <p:cNvSpPr>
            <a:spLocks noGrp="1"/>
          </p:cNvSpPr>
          <p:nvPr>
            <p:ph idx="1"/>
          </p:nvPr>
        </p:nvSpPr>
        <p:spPr>
          <a:xfrm>
            <a:off x="1031224" y="5113761"/>
            <a:ext cx="10365107" cy="1251787"/>
          </a:xfrm>
        </p:spPr>
        <p:txBody>
          <a:bodyPr>
            <a:normAutofit/>
          </a:bodyPr>
          <a:lstStyle/>
          <a:p>
            <a:pPr marL="0" indent="0">
              <a:buNone/>
            </a:pPr>
            <a:r>
              <a:rPr lang="ja-JP" altLang="en-US" sz="3200"/>
              <a:t>まずは、資源評価に用いるためのデータの収集や準備を</a:t>
            </a:r>
            <a:endParaRPr kumimoji="1" lang="ja-JP" altLang="en-US" sz="3200"/>
          </a:p>
        </p:txBody>
      </p:sp>
      <p:sp>
        <p:nvSpPr>
          <p:cNvPr id="5" name="フッター プレースホルダー 4">
            <a:extLst>
              <a:ext uri="{FF2B5EF4-FFF2-40B4-BE49-F238E27FC236}">
                <a16:creationId xmlns:a16="http://schemas.microsoft.com/office/drawing/2014/main" id="{0222DC42-7615-9254-DAF6-82A4815EAD6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A89FA620-3CD6-F145-ECE3-4DD31CD088D2}"/>
              </a:ext>
            </a:extLst>
          </p:cNvPr>
          <p:cNvSpPr>
            <a:spLocks noGrp="1"/>
          </p:cNvSpPr>
          <p:nvPr>
            <p:ph type="sldNum" sz="quarter" idx="12"/>
          </p:nvPr>
        </p:nvSpPr>
        <p:spPr/>
        <p:txBody>
          <a:bodyPr/>
          <a:lstStyle/>
          <a:p>
            <a:fld id="{14D38122-961F-4F0C-854D-A6C1F17C39D1}" type="slidenum">
              <a:rPr kumimoji="1" lang="ja-JP" altLang="en-US" smtClean="0"/>
              <a:t>3</a:t>
            </a:fld>
            <a:endParaRPr kumimoji="1" lang="ja-JP" altLang="en-US"/>
          </a:p>
        </p:txBody>
      </p:sp>
      <p:sp>
        <p:nvSpPr>
          <p:cNvPr id="7" name="テキスト ボックス 6">
            <a:extLst>
              <a:ext uri="{FF2B5EF4-FFF2-40B4-BE49-F238E27FC236}">
                <a16:creationId xmlns:a16="http://schemas.microsoft.com/office/drawing/2014/main" id="{2521383E-CAFE-99D5-2C17-470E8CE787FC}"/>
              </a:ext>
            </a:extLst>
          </p:cNvPr>
          <p:cNvSpPr txBox="1"/>
          <p:nvPr/>
        </p:nvSpPr>
        <p:spPr>
          <a:xfrm>
            <a:off x="9761470" y="-59678"/>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8" name="テキスト ボックス 7">
            <a:extLst>
              <a:ext uri="{FF2B5EF4-FFF2-40B4-BE49-F238E27FC236}">
                <a16:creationId xmlns:a16="http://schemas.microsoft.com/office/drawing/2014/main" id="{3FEED200-2A79-4DCC-E798-A5416A10B968}"/>
              </a:ext>
            </a:extLst>
          </p:cNvPr>
          <p:cNvSpPr txBox="1"/>
          <p:nvPr/>
        </p:nvSpPr>
        <p:spPr>
          <a:xfrm>
            <a:off x="346511" y="885873"/>
            <a:ext cx="11049820" cy="523220"/>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Data</a:t>
            </a:r>
            <a:r>
              <a:rPr kumimoji="1" lang="ja-JP" altLang="en-US" sz="2800" b="1" u="sng">
                <a:latin typeface="BIZ UDPゴシック" panose="020B0400000000000000" pitchFamily="50" charset="-128"/>
                <a:ea typeface="BIZ UDPゴシック" panose="020B0400000000000000" pitchFamily="50" charset="-128"/>
              </a:rPr>
              <a:t>の平均が</a:t>
            </a:r>
            <a:r>
              <a:rPr kumimoji="1" lang="en-US" altLang="ja-JP" sz="2800" b="1" u="sng">
                <a:solidFill>
                  <a:srgbClr val="FF0000"/>
                </a:solidFill>
                <a:latin typeface="BIZ UDPゴシック" panose="020B0400000000000000" pitchFamily="50" charset="-128"/>
                <a:ea typeface="BIZ UDPゴシック" panose="020B0400000000000000" pitchFamily="50" charset="-128"/>
              </a:rPr>
              <a:t>3</a:t>
            </a:r>
            <a:r>
              <a:rPr kumimoji="1" lang="ja-JP" altLang="en-US" sz="2800" b="1" u="sng">
                <a:latin typeface="BIZ UDPゴシック" panose="020B0400000000000000" pitchFamily="50" charset="-128"/>
                <a:ea typeface="BIZ UDPゴシック" panose="020B0400000000000000" pitchFamily="50" charset="-128"/>
              </a:rPr>
              <a:t>なら</a:t>
            </a:r>
            <a:r>
              <a:rPr kumimoji="1" lang="ja-JP" altLang="en-US" sz="2800" b="1" u="sng">
                <a:solidFill>
                  <a:srgbClr val="FF0000"/>
                </a:solidFill>
                <a:latin typeface="BIZ UDPゴシック" panose="020B0400000000000000" pitchFamily="50" charset="-128"/>
                <a:ea typeface="BIZ UDPゴシック" panose="020B0400000000000000" pitchFamily="50" charset="-128"/>
              </a:rPr>
              <a:t>３</a:t>
            </a:r>
            <a:r>
              <a:rPr kumimoji="1" lang="en-US" altLang="ja-JP"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latin typeface="BIZ UDPゴシック" panose="020B0400000000000000" pitchFamily="50" charset="-128"/>
                <a:ea typeface="BIZ UDPゴシック" panose="020B0400000000000000" pitchFamily="50" charset="-128"/>
              </a:rPr>
              <a:t>3</a:t>
            </a:r>
            <a:r>
              <a:rPr lang="ja-JP" altLang="en-US" sz="2800" b="1" u="sng">
                <a:latin typeface="BIZ UDPゴシック" panose="020B0400000000000000" pitchFamily="50" charset="-128"/>
                <a:ea typeface="BIZ UDPゴシック" panose="020B0400000000000000" pitchFamily="50" charset="-128"/>
              </a:rPr>
              <a:t>より小さいなら</a:t>
            </a:r>
            <a:r>
              <a:rPr lang="ja-JP" altLang="en-US"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solidFill>
                  <a:srgbClr val="FF0000"/>
                </a:solidFill>
                <a:latin typeface="BIZ UDPゴシック" panose="020B0400000000000000" pitchFamily="50" charset="-128"/>
                <a:ea typeface="BIZ UDPゴシック" panose="020B0400000000000000" pitchFamily="50" charset="-128"/>
              </a:rPr>
              <a:t>avg (Data, Capacity)</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6FD308E-6A2B-EBE2-75FF-C02853AC979A}"/>
              </a:ext>
            </a:extLst>
          </p:cNvPr>
          <p:cNvSpPr/>
          <p:nvPr/>
        </p:nvSpPr>
        <p:spPr>
          <a:xfrm>
            <a:off x="1949380" y="1620102"/>
            <a:ext cx="7496070" cy="15149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データがない・不十分な場合、そして、</a:t>
            </a:r>
            <a:r>
              <a:rPr lang="en-US" altLang="ja-JP" sz="2800">
                <a:latin typeface="BIZ UDPゴシック" panose="020B0400000000000000" pitchFamily="50" charset="-128"/>
                <a:ea typeface="BIZ UDPゴシック" panose="020B0400000000000000" pitchFamily="50" charset="-128"/>
              </a:rPr>
              <a:t>Capacity</a:t>
            </a:r>
            <a:r>
              <a:rPr lang="ja-JP" altLang="en-US" sz="2800">
                <a:latin typeface="BIZ UDPゴシック" panose="020B0400000000000000" pitchFamily="50" charset="-128"/>
                <a:ea typeface="BIZ UDPゴシック" panose="020B0400000000000000" pitchFamily="50" charset="-128"/>
              </a:rPr>
              <a:t>も十分にない場合</a:t>
            </a:r>
            <a:endParaRPr kumimoji="1" lang="ja-JP" altLang="en-US" sz="2800">
              <a:latin typeface="BIZ UDPゴシック" panose="020B0400000000000000" pitchFamily="50" charset="-128"/>
              <a:ea typeface="BIZ UDPゴシック" panose="020B0400000000000000" pitchFamily="50" charset="-128"/>
            </a:endParaRPr>
          </a:p>
        </p:txBody>
      </p:sp>
      <p:pic>
        <p:nvPicPr>
          <p:cNvPr id="11" name="グラフィックス 10" descr="線矢印: 時計回りの曲線 単色塗りつぶし">
            <a:extLst>
              <a:ext uri="{FF2B5EF4-FFF2-40B4-BE49-F238E27FC236}">
                <a16:creationId xmlns:a16="http://schemas.microsoft.com/office/drawing/2014/main" id="{9658BD1C-A98D-BB2F-E171-1EF16B19DE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240216" y="3461529"/>
            <a:ext cx="914400" cy="914400"/>
          </a:xfrm>
          <a:prstGeom prst="rect">
            <a:avLst/>
          </a:prstGeom>
        </p:spPr>
      </p:pic>
    </p:spTree>
    <p:extLst>
      <p:ext uri="{BB962C8B-B14F-4D97-AF65-F5344CB8AC3E}">
        <p14:creationId xmlns:p14="http://schemas.microsoft.com/office/powerpoint/2010/main" val="3543592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E5C6C-668F-3DD1-5AC7-619C3880BA0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4AD3B18-F8CB-B520-6809-796DC372E74F}"/>
              </a:ext>
            </a:extLst>
          </p:cNvPr>
          <p:cNvSpPr>
            <a:spLocks noGrp="1"/>
          </p:cNvSpPr>
          <p:nvPr>
            <p:ph type="title"/>
          </p:nvPr>
        </p:nvSpPr>
        <p:spPr/>
        <p:txBody>
          <a:bodyPr>
            <a:normAutofit/>
          </a:bodyPr>
          <a:lstStyle/>
          <a:p>
            <a:r>
              <a:rPr lang="ja-JP" altLang="en-US"/>
              <a:t>メタ解析（経験式）とは？</a:t>
            </a:r>
            <a:endParaRPr kumimoji="1" lang="ja-JP" altLang="en-US"/>
          </a:p>
        </p:txBody>
      </p:sp>
      <p:sp>
        <p:nvSpPr>
          <p:cNvPr id="14" name="コンテンツ プレースホルダー 13">
            <a:extLst>
              <a:ext uri="{FF2B5EF4-FFF2-40B4-BE49-F238E27FC236}">
                <a16:creationId xmlns:a16="http://schemas.microsoft.com/office/drawing/2014/main" id="{6007B423-A66B-ABD8-5772-C520303FE04D}"/>
              </a:ext>
            </a:extLst>
          </p:cNvPr>
          <p:cNvSpPr>
            <a:spLocks noGrp="1"/>
          </p:cNvSpPr>
          <p:nvPr>
            <p:ph idx="1"/>
          </p:nvPr>
        </p:nvSpPr>
        <p:spPr>
          <a:xfrm>
            <a:off x="308343" y="1107706"/>
            <a:ext cx="11674549" cy="5248644"/>
          </a:xfrm>
        </p:spPr>
        <p:txBody>
          <a:bodyPr>
            <a:normAutofit/>
          </a:bodyPr>
          <a:lstStyle/>
          <a:p>
            <a:r>
              <a:rPr lang="ja-JP" altLang="en-US" sz="2800"/>
              <a:t>複数の研究結果を「統合」して解析する統計手法</a:t>
            </a:r>
          </a:p>
        </p:txBody>
      </p:sp>
      <p:sp>
        <p:nvSpPr>
          <p:cNvPr id="5" name="フッター プレースホルダー 4">
            <a:extLst>
              <a:ext uri="{FF2B5EF4-FFF2-40B4-BE49-F238E27FC236}">
                <a16:creationId xmlns:a16="http://schemas.microsoft.com/office/drawing/2014/main" id="{1C29B4C5-4F40-1B2E-6226-368E9F33EE7C}"/>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ABF0D4C7-E0CB-E623-09AB-659A8ECFE586}"/>
              </a:ext>
            </a:extLst>
          </p:cNvPr>
          <p:cNvSpPr>
            <a:spLocks noGrp="1"/>
          </p:cNvSpPr>
          <p:nvPr>
            <p:ph type="sldNum" sz="quarter" idx="12"/>
          </p:nvPr>
        </p:nvSpPr>
        <p:spPr/>
        <p:txBody>
          <a:bodyPr/>
          <a:lstStyle/>
          <a:p>
            <a:fld id="{14D38122-961F-4F0C-854D-A6C1F17C39D1}" type="slidenum">
              <a:rPr kumimoji="1" lang="ja-JP" altLang="en-US" smtClean="0"/>
              <a:t>30</a:t>
            </a:fld>
            <a:endParaRPr kumimoji="1" lang="ja-JP" altLang="en-US"/>
          </a:p>
        </p:txBody>
      </p:sp>
      <p:pic>
        <p:nvPicPr>
          <p:cNvPr id="16" name="図 15">
            <a:extLst>
              <a:ext uri="{FF2B5EF4-FFF2-40B4-BE49-F238E27FC236}">
                <a16:creationId xmlns:a16="http://schemas.microsoft.com/office/drawing/2014/main" id="{7E810426-F6AF-7E31-2B99-E727FEC9C296}"/>
              </a:ext>
            </a:extLst>
          </p:cNvPr>
          <p:cNvPicPr>
            <a:picLocks noChangeAspect="1"/>
          </p:cNvPicPr>
          <p:nvPr/>
        </p:nvPicPr>
        <p:blipFill>
          <a:blip r:embed="rId3"/>
          <a:stretch>
            <a:fillRect/>
          </a:stretch>
        </p:blipFill>
        <p:spPr>
          <a:xfrm>
            <a:off x="209108" y="1854284"/>
            <a:ext cx="6881456" cy="3833192"/>
          </a:xfrm>
          <a:prstGeom prst="rect">
            <a:avLst/>
          </a:prstGeom>
        </p:spPr>
      </p:pic>
      <p:sp>
        <p:nvSpPr>
          <p:cNvPr id="17" name="テキスト ボックス 16">
            <a:extLst>
              <a:ext uri="{FF2B5EF4-FFF2-40B4-BE49-F238E27FC236}">
                <a16:creationId xmlns:a16="http://schemas.microsoft.com/office/drawing/2014/main" id="{9E74745C-D1E9-65C2-F38A-2FB56EF87E64}"/>
              </a:ext>
            </a:extLst>
          </p:cNvPr>
          <p:cNvSpPr txBox="1"/>
          <p:nvPr/>
        </p:nvSpPr>
        <p:spPr>
          <a:xfrm>
            <a:off x="233072" y="1566892"/>
            <a:ext cx="2893741" cy="461665"/>
          </a:xfrm>
          <a:prstGeom prst="rect">
            <a:avLst/>
          </a:prstGeom>
          <a:noFill/>
        </p:spPr>
        <p:txBody>
          <a:bodyPr wrap="none" rtlCol="0">
            <a:spAutoFit/>
          </a:bodyPr>
          <a:lstStyle/>
          <a:p>
            <a:pPr algn="l"/>
            <a:r>
              <a:rPr kumimoji="1" lang="ja-JP" altLang="en-US" sz="2400">
                <a:solidFill>
                  <a:schemeClr val="accent6">
                    <a:lumMod val="75000"/>
                  </a:schemeClr>
                </a:solidFill>
                <a:latin typeface="BIZ UDPゴシック" panose="020B0400000000000000" pitchFamily="50" charset="-128"/>
                <a:ea typeface="BIZ UDPゴシック" panose="020B0400000000000000" pitchFamily="50" charset="-128"/>
              </a:rPr>
              <a:t>「メタ解析」の概念図</a:t>
            </a:r>
          </a:p>
        </p:txBody>
      </p:sp>
      <p:grpSp>
        <p:nvGrpSpPr>
          <p:cNvPr id="20" name="グループ化 19">
            <a:extLst>
              <a:ext uri="{FF2B5EF4-FFF2-40B4-BE49-F238E27FC236}">
                <a16:creationId xmlns:a16="http://schemas.microsoft.com/office/drawing/2014/main" id="{9D0AC5E4-DBE7-F04C-F21C-C1594B30BF5E}"/>
              </a:ext>
            </a:extLst>
          </p:cNvPr>
          <p:cNvGrpSpPr/>
          <p:nvPr/>
        </p:nvGrpSpPr>
        <p:grpSpPr>
          <a:xfrm>
            <a:off x="7114527" y="2028557"/>
            <a:ext cx="4410097" cy="2646087"/>
            <a:chOff x="7114527" y="2297388"/>
            <a:chExt cx="4410097" cy="2646087"/>
          </a:xfrm>
        </p:grpSpPr>
        <p:sp>
          <p:nvSpPr>
            <p:cNvPr id="18" name="左中かっこ 17">
              <a:extLst>
                <a:ext uri="{FF2B5EF4-FFF2-40B4-BE49-F238E27FC236}">
                  <a16:creationId xmlns:a16="http://schemas.microsoft.com/office/drawing/2014/main" id="{2550ADE6-F548-D423-FE48-08BC138B2DF0}"/>
                </a:ext>
              </a:extLst>
            </p:cNvPr>
            <p:cNvSpPr/>
            <p:nvPr/>
          </p:nvSpPr>
          <p:spPr>
            <a:xfrm flipH="1">
              <a:off x="7114527" y="2297388"/>
              <a:ext cx="291311" cy="2646087"/>
            </a:xfrm>
            <a:prstGeom prst="leftBrace">
              <a:avLst>
                <a:gd name="adj1" fmla="val 4865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826D944-EFC6-7052-C280-25457A216C52}"/>
                </a:ext>
              </a:extLst>
            </p:cNvPr>
            <p:cNvSpPr txBox="1"/>
            <p:nvPr/>
          </p:nvSpPr>
          <p:spPr>
            <a:xfrm>
              <a:off x="7505074" y="3208714"/>
              <a:ext cx="4019550" cy="830997"/>
            </a:xfrm>
            <a:prstGeom prst="rect">
              <a:avLst/>
            </a:prstGeom>
            <a:noFill/>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興味ある事象について解析した複数の論文の結果</a:t>
              </a:r>
            </a:p>
          </p:txBody>
        </p:sp>
      </p:grpSp>
      <p:grpSp>
        <p:nvGrpSpPr>
          <p:cNvPr id="25" name="グループ化 24">
            <a:extLst>
              <a:ext uri="{FF2B5EF4-FFF2-40B4-BE49-F238E27FC236}">
                <a16:creationId xmlns:a16="http://schemas.microsoft.com/office/drawing/2014/main" id="{064724A0-53E0-0C19-25CC-7F3FB34F3566}"/>
              </a:ext>
            </a:extLst>
          </p:cNvPr>
          <p:cNvGrpSpPr/>
          <p:nvPr/>
        </p:nvGrpSpPr>
        <p:grpSpPr>
          <a:xfrm>
            <a:off x="308343" y="4710422"/>
            <a:ext cx="11321682" cy="840522"/>
            <a:chOff x="308343" y="4979253"/>
            <a:chExt cx="11321682" cy="840522"/>
          </a:xfrm>
        </p:grpSpPr>
        <p:sp>
          <p:nvSpPr>
            <p:cNvPr id="21" name="四角形: 角を丸くする 20">
              <a:extLst>
                <a:ext uri="{FF2B5EF4-FFF2-40B4-BE49-F238E27FC236}">
                  <a16:creationId xmlns:a16="http://schemas.microsoft.com/office/drawing/2014/main" id="{B4A16934-1B42-8108-03CF-DAE2AC066AD0}"/>
                </a:ext>
              </a:extLst>
            </p:cNvPr>
            <p:cNvSpPr/>
            <p:nvPr/>
          </p:nvSpPr>
          <p:spPr>
            <a:xfrm>
              <a:off x="308343" y="5048250"/>
              <a:ext cx="6782221" cy="771525"/>
            </a:xfrm>
            <a:prstGeom prst="round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89F1617-D382-FB92-887B-BB556865823A}"/>
                </a:ext>
              </a:extLst>
            </p:cNvPr>
            <p:cNvCxnSpPr>
              <a:stCxn id="21" idx="3"/>
            </p:cNvCxnSpPr>
            <p:nvPr/>
          </p:nvCxnSpPr>
          <p:spPr>
            <a:xfrm>
              <a:off x="7090564" y="5434013"/>
              <a:ext cx="51991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F0D70E7-EC94-4C64-3A09-96F3E03743B5}"/>
                </a:ext>
              </a:extLst>
            </p:cNvPr>
            <p:cNvSpPr txBox="1"/>
            <p:nvPr/>
          </p:nvSpPr>
          <p:spPr>
            <a:xfrm>
              <a:off x="7610475" y="4979253"/>
              <a:ext cx="4019550" cy="830997"/>
            </a:xfrm>
            <a:prstGeom prst="rect">
              <a:avLst/>
            </a:prstGeom>
            <a:noFill/>
          </p:spPr>
          <p:txBody>
            <a:bodyPr wrap="square" rtlCol="0">
              <a:spAutoFit/>
            </a:bodyPr>
            <a:lstStyle/>
            <a:p>
              <a:pPr algn="l"/>
              <a:r>
                <a:rPr kumimoji="1" lang="ja-JP" altLang="en-US" sz="2400">
                  <a:solidFill>
                    <a:srgbClr val="C00000"/>
                  </a:solidFill>
                  <a:latin typeface="BIZ UDPゴシック" panose="020B0400000000000000" pitchFamily="50" charset="-128"/>
                  <a:ea typeface="BIZ UDPゴシック" panose="020B0400000000000000" pitchFamily="50" charset="-128"/>
                </a:rPr>
                <a:t>複数の結果を統合したときの効果量を推定</a:t>
              </a:r>
            </a:p>
          </p:txBody>
        </p:sp>
      </p:grpSp>
      <p:sp>
        <p:nvSpPr>
          <p:cNvPr id="26" name="四角形: 角を丸くする 25">
            <a:extLst>
              <a:ext uri="{FF2B5EF4-FFF2-40B4-BE49-F238E27FC236}">
                <a16:creationId xmlns:a16="http://schemas.microsoft.com/office/drawing/2014/main" id="{8319AD75-EC16-93F7-C704-2AC6354EEE2C}"/>
              </a:ext>
            </a:extLst>
          </p:cNvPr>
          <p:cNvSpPr/>
          <p:nvPr/>
        </p:nvSpPr>
        <p:spPr>
          <a:xfrm>
            <a:off x="233072" y="5816642"/>
            <a:ext cx="11045457" cy="504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a:latin typeface="BIZ UDPゴシック" panose="020B0400000000000000" pitchFamily="50" charset="-128"/>
                <a:ea typeface="BIZ UDPゴシック" panose="020B0400000000000000" pitchFamily="50" charset="-128"/>
              </a:rPr>
              <a:t>過去に得られた知見に立脚して、一般的な推定値・関係式を得ることができる</a:t>
            </a:r>
            <a:endParaRPr kumimoji="1" lang="ja-JP" altLang="en-US" sz="24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563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19173E-1571-E185-1F15-486A771B3F36}"/>
              </a:ext>
            </a:extLst>
          </p:cNvPr>
          <p:cNvSpPr>
            <a:spLocks noGrp="1"/>
          </p:cNvSpPr>
          <p:nvPr>
            <p:ph type="title"/>
          </p:nvPr>
        </p:nvSpPr>
        <p:spPr>
          <a:xfrm>
            <a:off x="308343" y="92297"/>
            <a:ext cx="11674549" cy="1015409"/>
          </a:xfrm>
        </p:spPr>
        <p:txBody>
          <a:bodyPr>
            <a:noAutofit/>
          </a:bodyPr>
          <a:lstStyle/>
          <a:p>
            <a:r>
              <a:rPr kumimoji="1" lang="ja-JP" altLang="en-US" sz="3200"/>
              <a:t>水産資源解析で</a:t>
            </a:r>
            <a:r>
              <a:rPr lang="ja-JP" altLang="en-US" sz="3200"/>
              <a:t>有名な例</a:t>
            </a:r>
            <a:r>
              <a:rPr kumimoji="1" lang="en-US" altLang="ja-JP" sz="3200"/>
              <a:t>(</a:t>
            </a:r>
            <a:r>
              <a:rPr kumimoji="1" lang="ja-JP" altLang="en-US" sz="3200"/>
              <a:t>個体レベル）</a:t>
            </a:r>
          </a:p>
        </p:txBody>
      </p:sp>
      <p:sp>
        <p:nvSpPr>
          <p:cNvPr id="5" name="フッター プレースホルダー 4">
            <a:extLst>
              <a:ext uri="{FF2B5EF4-FFF2-40B4-BE49-F238E27FC236}">
                <a16:creationId xmlns:a16="http://schemas.microsoft.com/office/drawing/2014/main" id="{BE746E87-21AB-EBCE-DC71-325B7602A902}"/>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01D291C4-C11D-7DEE-CF08-0B94CE821CF2}"/>
              </a:ext>
            </a:extLst>
          </p:cNvPr>
          <p:cNvSpPr>
            <a:spLocks noGrp="1"/>
          </p:cNvSpPr>
          <p:nvPr>
            <p:ph type="sldNum" sz="quarter" idx="12"/>
          </p:nvPr>
        </p:nvSpPr>
        <p:spPr/>
        <p:txBody>
          <a:bodyPr/>
          <a:lstStyle/>
          <a:p>
            <a:fld id="{14D38122-961F-4F0C-854D-A6C1F17C39D1}" type="slidenum">
              <a:rPr kumimoji="1" lang="ja-JP" altLang="en-US" smtClean="0"/>
              <a:t>31</a:t>
            </a:fld>
            <a:endParaRPr kumimoji="1" lang="ja-JP" altLang="en-US"/>
          </a:p>
        </p:txBody>
      </p:sp>
      <p:pic>
        <p:nvPicPr>
          <p:cNvPr id="8" name="図 7">
            <a:extLst>
              <a:ext uri="{FF2B5EF4-FFF2-40B4-BE49-F238E27FC236}">
                <a16:creationId xmlns:a16="http://schemas.microsoft.com/office/drawing/2014/main" id="{6D0A92EE-BE59-042A-D56B-BDBC34EE892D}"/>
              </a:ext>
            </a:extLst>
          </p:cNvPr>
          <p:cNvPicPr>
            <a:picLocks noChangeAspect="1"/>
          </p:cNvPicPr>
          <p:nvPr/>
        </p:nvPicPr>
        <p:blipFill>
          <a:blip r:embed="rId2"/>
          <a:stretch>
            <a:fillRect/>
          </a:stretch>
        </p:blipFill>
        <p:spPr>
          <a:xfrm>
            <a:off x="209108" y="2578110"/>
            <a:ext cx="5890770" cy="2537680"/>
          </a:xfrm>
          <a:prstGeom prst="rect">
            <a:avLst/>
          </a:prstGeom>
          <a:ln>
            <a:solidFill>
              <a:schemeClr val="tx1"/>
            </a:solidFill>
          </a:ln>
        </p:spPr>
      </p:pic>
      <p:pic>
        <p:nvPicPr>
          <p:cNvPr id="10" name="図 9">
            <a:extLst>
              <a:ext uri="{FF2B5EF4-FFF2-40B4-BE49-F238E27FC236}">
                <a16:creationId xmlns:a16="http://schemas.microsoft.com/office/drawing/2014/main" id="{B8041366-98DD-5F54-1763-244F82B56CFF}"/>
              </a:ext>
            </a:extLst>
          </p:cNvPr>
          <p:cNvPicPr>
            <a:picLocks noChangeAspect="1"/>
          </p:cNvPicPr>
          <p:nvPr/>
        </p:nvPicPr>
        <p:blipFill>
          <a:blip r:embed="rId3"/>
          <a:stretch>
            <a:fillRect/>
          </a:stretch>
        </p:blipFill>
        <p:spPr>
          <a:xfrm>
            <a:off x="3051543" y="4301652"/>
            <a:ext cx="2941575" cy="2293819"/>
          </a:xfrm>
          <a:prstGeom prst="rect">
            <a:avLst/>
          </a:prstGeom>
          <a:ln>
            <a:solidFill>
              <a:schemeClr val="tx1"/>
            </a:solidFill>
          </a:ln>
        </p:spPr>
      </p:pic>
      <p:pic>
        <p:nvPicPr>
          <p:cNvPr id="12" name="図 11">
            <a:extLst>
              <a:ext uri="{FF2B5EF4-FFF2-40B4-BE49-F238E27FC236}">
                <a16:creationId xmlns:a16="http://schemas.microsoft.com/office/drawing/2014/main" id="{FD8FE864-D91E-4DEC-FA1D-CDEA44C4756F}"/>
              </a:ext>
            </a:extLst>
          </p:cNvPr>
          <p:cNvPicPr>
            <a:picLocks noChangeAspect="1"/>
          </p:cNvPicPr>
          <p:nvPr/>
        </p:nvPicPr>
        <p:blipFill>
          <a:blip r:embed="rId4"/>
          <a:stretch>
            <a:fillRect/>
          </a:stretch>
        </p:blipFill>
        <p:spPr>
          <a:xfrm>
            <a:off x="209108" y="1215244"/>
            <a:ext cx="5547843" cy="1284082"/>
          </a:xfrm>
          <a:prstGeom prst="rect">
            <a:avLst/>
          </a:prstGeom>
          <a:ln>
            <a:solidFill>
              <a:schemeClr val="tx1"/>
            </a:solidFill>
          </a:ln>
        </p:spPr>
      </p:pic>
      <p:sp>
        <p:nvSpPr>
          <p:cNvPr id="13" name="テキスト ボックス 12">
            <a:extLst>
              <a:ext uri="{FF2B5EF4-FFF2-40B4-BE49-F238E27FC236}">
                <a16:creationId xmlns:a16="http://schemas.microsoft.com/office/drawing/2014/main" id="{6FA8B2A0-A566-6FB1-D9B5-A66B9EAD342A}"/>
              </a:ext>
            </a:extLst>
          </p:cNvPr>
          <p:cNvSpPr txBox="1"/>
          <p:nvPr/>
        </p:nvSpPr>
        <p:spPr>
          <a:xfrm>
            <a:off x="434159" y="5194574"/>
            <a:ext cx="2510624" cy="369332"/>
          </a:xfrm>
          <a:prstGeom prst="rect">
            <a:avLst/>
          </a:prstGeom>
          <a:noFill/>
        </p:spPr>
        <p:txBody>
          <a:bodyPr wrap="none" rtlCol="0">
            <a:spAutoFit/>
          </a:bodyPr>
          <a:lstStyle/>
          <a:p>
            <a:pPr algn="l"/>
            <a:r>
              <a:rPr kumimoji="1" lang="en-US" altLang="ja-JP">
                <a:latin typeface="BIZ UDPゴシック" panose="020B0400000000000000" pitchFamily="50" charset="-128"/>
                <a:ea typeface="BIZ UDPゴシック" panose="020B0400000000000000" pitchFamily="50" charset="-128"/>
                <a:hlinkClick r:id="rId5"/>
              </a:rPr>
              <a:t>Pauly et al (1980)</a:t>
            </a:r>
            <a:endParaRPr kumimoji="1" lang="ja-JP" altLang="en-US">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C5C77316-F15F-1D70-A285-66F18D1317AD}"/>
              </a:ext>
            </a:extLst>
          </p:cNvPr>
          <p:cNvSpPr txBox="1"/>
          <p:nvPr/>
        </p:nvSpPr>
        <p:spPr>
          <a:xfrm>
            <a:off x="434061" y="5642690"/>
            <a:ext cx="2287806" cy="461665"/>
          </a:xfrm>
          <a:prstGeom prst="rect">
            <a:avLst/>
          </a:prstGeom>
          <a:noFill/>
        </p:spPr>
        <p:txBody>
          <a:bodyPr wrap="none" rtlCol="0">
            <a:spAutoFit/>
          </a:bodyPr>
          <a:lstStyle/>
          <a:p>
            <a:pPr algn="l"/>
            <a:r>
              <a:rPr kumimoji="1" lang="en-US" altLang="ja-JP" sz="2400">
                <a:latin typeface="BIZ UDPゴシック" panose="020B0400000000000000" pitchFamily="50" charset="-128"/>
                <a:ea typeface="BIZ UDPゴシック" panose="020B0400000000000000" pitchFamily="50" charset="-128"/>
              </a:rPr>
              <a:t>M</a:t>
            </a:r>
            <a:r>
              <a:rPr lang="ja-JP" altLang="en-US" sz="2400">
                <a:latin typeface="BIZ UDPゴシック" panose="020B0400000000000000" pitchFamily="50" charset="-128"/>
                <a:ea typeface="BIZ UDPゴシック" panose="020B0400000000000000" pitchFamily="50" charset="-128"/>
              </a:rPr>
              <a:t>～</a:t>
            </a:r>
            <a:r>
              <a:rPr lang="en-US" altLang="ja-JP" sz="2400">
                <a:latin typeface="BIZ UDPゴシック" panose="020B0400000000000000" pitchFamily="50" charset="-128"/>
                <a:ea typeface="BIZ UDPゴシック" panose="020B0400000000000000" pitchFamily="50" charset="-128"/>
              </a:rPr>
              <a:t>K, </a:t>
            </a:r>
            <a:r>
              <a:rPr lang="en-US" altLang="ja-JP" sz="2400" err="1">
                <a:latin typeface="BIZ UDPゴシック" panose="020B0400000000000000" pitchFamily="50" charset="-128"/>
                <a:ea typeface="BIZ UDPゴシック" panose="020B0400000000000000" pitchFamily="50" charset="-128"/>
              </a:rPr>
              <a:t>Linf</a:t>
            </a:r>
            <a:r>
              <a:rPr lang="en-US" altLang="ja-JP" sz="2400">
                <a:latin typeface="BIZ UDPゴシック" panose="020B0400000000000000" pitchFamily="50" charset="-128"/>
                <a:ea typeface="BIZ UDPゴシック" panose="020B0400000000000000" pitchFamily="50" charset="-128"/>
              </a:rPr>
              <a:t>, T</a:t>
            </a:r>
            <a:endParaRPr kumimoji="1" lang="ja-JP" altLang="en-US" sz="240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C6814C4C-7676-6D56-1D63-2581D293B15D}"/>
              </a:ext>
            </a:extLst>
          </p:cNvPr>
          <p:cNvSpPr txBox="1"/>
          <p:nvPr/>
        </p:nvSpPr>
        <p:spPr>
          <a:xfrm>
            <a:off x="6383383" y="1215244"/>
            <a:ext cx="5695406" cy="3785652"/>
          </a:xfrm>
          <a:prstGeom prst="rect">
            <a:avLst/>
          </a:prstGeom>
          <a:noFill/>
        </p:spPr>
        <p:txBody>
          <a:bodyPr wrap="square" rtlCol="0">
            <a:spAutoFit/>
          </a:bodyPr>
          <a:lstStyle/>
          <a:p>
            <a:pPr marL="342900" indent="-342900" algn="l">
              <a:buFont typeface="Arial" panose="020B0604020202020204" pitchFamily="34" charset="0"/>
              <a:buChar char="•"/>
            </a:pPr>
            <a:r>
              <a:rPr kumimoji="1" lang="ja-JP" altLang="en-US" sz="2400">
                <a:latin typeface="BIZ UDPゴシック" panose="020B0400000000000000" pitchFamily="50" charset="-128"/>
                <a:ea typeface="BIZ UDPゴシック" panose="020B0400000000000000" pitchFamily="50" charset="-128"/>
              </a:rPr>
              <a:t>個体レベルの成長・成熟パラメータと自然死亡係数（</a:t>
            </a:r>
            <a:r>
              <a:rPr kumimoji="1" lang="en-US" altLang="ja-JP" sz="2400">
                <a:latin typeface="BIZ UDPゴシック" panose="020B0400000000000000" pitchFamily="50" charset="-128"/>
                <a:ea typeface="BIZ UDPゴシック" panose="020B0400000000000000" pitchFamily="50" charset="-128"/>
              </a:rPr>
              <a:t>M</a:t>
            </a:r>
            <a:r>
              <a:rPr kumimoji="1" lang="ja-JP" altLang="en-US" sz="2400">
                <a:latin typeface="BIZ UDPゴシック" panose="020B0400000000000000" pitchFamily="50" charset="-128"/>
                <a:ea typeface="BIZ UDPゴシック" panose="020B0400000000000000" pitchFamily="50" charset="-128"/>
              </a:rPr>
              <a:t>）にどのような関係があるか？</a:t>
            </a:r>
            <a:endParaRPr kumimoji="1"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kumimoji="1"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en-US" altLang="ja-JP" sz="2400">
                <a:latin typeface="BIZ UDPゴシック" panose="020B0400000000000000" pitchFamily="50" charset="-128"/>
                <a:ea typeface="BIZ UDPゴシック" panose="020B0400000000000000" pitchFamily="50" charset="-128"/>
              </a:rPr>
              <a:t>M</a:t>
            </a:r>
            <a:r>
              <a:rPr kumimoji="1" lang="ja-JP" altLang="en-US" sz="2400">
                <a:latin typeface="BIZ UDPゴシック" panose="020B0400000000000000" pitchFamily="50" charset="-128"/>
                <a:ea typeface="BIZ UDPゴシック" panose="020B0400000000000000" pitchFamily="50" charset="-128"/>
              </a:rPr>
              <a:t>を計算するためのさまざまな経験式</a:t>
            </a:r>
            <a:endParaRPr kumimoji="1"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400">
                <a:latin typeface="BIZ UDPゴシック" panose="020B0400000000000000" pitchFamily="50" charset="-128"/>
                <a:ea typeface="BIZ UDPゴシック" panose="020B0400000000000000" pitchFamily="50" charset="-128"/>
              </a:rPr>
              <a:t>データベース（</a:t>
            </a:r>
            <a:r>
              <a:rPr lang="en-US" altLang="ja-JP" sz="2400" err="1">
                <a:latin typeface="BIZ UDPゴシック" panose="020B0400000000000000" pitchFamily="50" charset="-128"/>
                <a:ea typeface="BIZ UDPゴシック" panose="020B0400000000000000" pitchFamily="50" charset="-128"/>
              </a:rPr>
              <a:t>FishBase</a:t>
            </a:r>
            <a:r>
              <a:rPr lang="ja-JP" altLang="en-US" sz="2400">
                <a:latin typeface="BIZ UDPゴシック" panose="020B0400000000000000" pitchFamily="50" charset="-128"/>
                <a:ea typeface="BIZ UDPゴシック" panose="020B0400000000000000" pitchFamily="50" charset="-128"/>
              </a:rPr>
              <a:t>）</a:t>
            </a:r>
            <a:endParaRPr lang="en-US" altLang="ja-JP" sz="2400">
              <a:latin typeface="BIZ UDPゴシック" panose="020B0400000000000000" pitchFamily="50" charset="-128"/>
              <a:ea typeface="BIZ UDPゴシック" panose="020B0400000000000000" pitchFamily="50" charset="-128"/>
            </a:endParaRPr>
          </a:p>
          <a:p>
            <a:pPr algn="l"/>
            <a:r>
              <a:rPr kumimoji="1" lang="en-US" altLang="ja-JP" sz="2400">
                <a:latin typeface="BIZ UDPゴシック" panose="020B0400000000000000" pitchFamily="50" charset="-128"/>
                <a:ea typeface="BIZ UDPゴシック" panose="020B0400000000000000" pitchFamily="50" charset="-128"/>
              </a:rPr>
              <a:t>      https://fishbase.se/</a:t>
            </a:r>
          </a:p>
        </p:txBody>
      </p:sp>
      <p:sp>
        <p:nvSpPr>
          <p:cNvPr id="20" name="矢印: 下 19">
            <a:extLst>
              <a:ext uri="{FF2B5EF4-FFF2-40B4-BE49-F238E27FC236}">
                <a16:creationId xmlns:a16="http://schemas.microsoft.com/office/drawing/2014/main" id="{D8EE7F15-5C7A-E9BC-2F55-C515A86012C3}"/>
              </a:ext>
            </a:extLst>
          </p:cNvPr>
          <p:cNvSpPr/>
          <p:nvPr/>
        </p:nvSpPr>
        <p:spPr>
          <a:xfrm>
            <a:off x="8543109" y="2499326"/>
            <a:ext cx="1001485" cy="7663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670D9BD3-81E4-4927-ED5D-DD0AA7679615}"/>
              </a:ext>
            </a:extLst>
          </p:cNvPr>
          <p:cNvSpPr/>
          <p:nvPr/>
        </p:nvSpPr>
        <p:spPr>
          <a:xfrm>
            <a:off x="6206638" y="3265715"/>
            <a:ext cx="5872151" cy="2838640"/>
          </a:xfrm>
          <a:prstGeom prst="roundRect">
            <a:avLst/>
          </a:prstGeom>
          <a:noFill/>
          <a:ln w="28575">
            <a:solidFill>
              <a:srgbClr val="0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998E2BE5-9052-A391-FEB4-8BA650A0409C}"/>
              </a:ext>
            </a:extLst>
          </p:cNvPr>
          <p:cNvPicPr>
            <a:picLocks noChangeAspect="1"/>
          </p:cNvPicPr>
          <p:nvPr/>
        </p:nvPicPr>
        <p:blipFill>
          <a:blip r:embed="rId6"/>
          <a:stretch>
            <a:fillRect/>
          </a:stretch>
        </p:blipFill>
        <p:spPr>
          <a:xfrm>
            <a:off x="7174569" y="5000896"/>
            <a:ext cx="3920152" cy="976886"/>
          </a:xfrm>
          <a:prstGeom prst="rect">
            <a:avLst/>
          </a:prstGeom>
        </p:spPr>
      </p:pic>
    </p:spTree>
    <p:extLst>
      <p:ext uri="{BB962C8B-B14F-4D97-AF65-F5344CB8AC3E}">
        <p14:creationId xmlns:p14="http://schemas.microsoft.com/office/powerpoint/2010/main" val="3572797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07DD5-ACEC-7B60-0F39-EB516969569F}"/>
              </a:ext>
            </a:extLst>
          </p:cNvPr>
          <p:cNvSpPr>
            <a:spLocks noGrp="1"/>
          </p:cNvSpPr>
          <p:nvPr>
            <p:ph type="title"/>
          </p:nvPr>
        </p:nvSpPr>
        <p:spPr>
          <a:xfrm>
            <a:off x="308343" y="92298"/>
            <a:ext cx="11185451" cy="807852"/>
          </a:xfrm>
        </p:spPr>
        <p:txBody>
          <a:bodyPr>
            <a:normAutofit/>
          </a:bodyPr>
          <a:lstStyle/>
          <a:p>
            <a:r>
              <a:rPr kumimoji="1" lang="en-US" altLang="ja-JP" sz="3200"/>
              <a:t>Natural mortality estimator</a:t>
            </a:r>
            <a:r>
              <a:rPr lang="ja-JP" altLang="en-US" sz="3200"/>
              <a:t> </a:t>
            </a:r>
            <a:r>
              <a:rPr lang="en-US" altLang="ja-JP" sz="3200"/>
              <a:t>(</a:t>
            </a:r>
            <a:r>
              <a:rPr lang="ja-JP" altLang="en-US" sz="3200"/>
              <a:t>自然死亡率計算アプリ</a:t>
            </a:r>
            <a:r>
              <a:rPr lang="en-US" altLang="ja-JP" sz="3200"/>
              <a:t>)</a:t>
            </a:r>
            <a:endParaRPr kumimoji="1" lang="ja-JP" altLang="en-US" sz="3200"/>
          </a:p>
        </p:txBody>
      </p:sp>
      <p:sp>
        <p:nvSpPr>
          <p:cNvPr id="3" name="コンテンツ プレースホルダー 2">
            <a:extLst>
              <a:ext uri="{FF2B5EF4-FFF2-40B4-BE49-F238E27FC236}">
                <a16:creationId xmlns:a16="http://schemas.microsoft.com/office/drawing/2014/main" id="{463D7245-AB77-8F56-A9D5-36C988664B08}"/>
              </a:ext>
            </a:extLst>
          </p:cNvPr>
          <p:cNvSpPr>
            <a:spLocks noGrp="1"/>
          </p:cNvSpPr>
          <p:nvPr>
            <p:ph idx="1"/>
          </p:nvPr>
        </p:nvSpPr>
        <p:spPr>
          <a:xfrm>
            <a:off x="258725" y="719165"/>
            <a:ext cx="11674549" cy="546109"/>
          </a:xfrm>
        </p:spPr>
        <p:txBody>
          <a:bodyPr>
            <a:normAutofit/>
          </a:bodyPr>
          <a:lstStyle/>
          <a:p>
            <a:pPr marL="0" indent="0">
              <a:buNone/>
            </a:pPr>
            <a:r>
              <a:rPr kumimoji="1" lang="en-US" altLang="ja-JP" sz="2400">
                <a:latin typeface="BIZ UDPゴシック" panose="020B0400000000000000" pitchFamily="50" charset="-128"/>
                <a:ea typeface="BIZ UDPゴシック" panose="020B0400000000000000" pitchFamily="50" charset="-128"/>
                <a:hlinkClick r:id="rId2"/>
              </a:rPr>
              <a:t>https://connect.fisheries.noaa.gov/natural-mortality-tool/</a:t>
            </a:r>
            <a:endParaRPr kumimoji="1" lang="ja-JP" altLang="en-US" sz="2400">
              <a:latin typeface="BIZ UDPゴシック" panose="020B0400000000000000" pitchFamily="50" charset="-128"/>
              <a:ea typeface="BIZ UDPゴシック" panose="020B0400000000000000" pitchFamily="50" charset="-128"/>
            </a:endParaRPr>
          </a:p>
          <a:p>
            <a:endParaRPr kumimoji="1" lang="ja-JP" altLang="en-US" sz="2400"/>
          </a:p>
        </p:txBody>
      </p:sp>
      <p:sp>
        <p:nvSpPr>
          <p:cNvPr id="5" name="フッター プレースホルダー 4">
            <a:extLst>
              <a:ext uri="{FF2B5EF4-FFF2-40B4-BE49-F238E27FC236}">
                <a16:creationId xmlns:a16="http://schemas.microsoft.com/office/drawing/2014/main" id="{51FD8C9D-EE78-203C-E7E6-074EC9B70DF0}"/>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A66BD381-E2BB-F63B-08B7-757B87386758}"/>
              </a:ext>
            </a:extLst>
          </p:cNvPr>
          <p:cNvSpPr>
            <a:spLocks noGrp="1"/>
          </p:cNvSpPr>
          <p:nvPr>
            <p:ph type="sldNum" sz="quarter" idx="12"/>
          </p:nvPr>
        </p:nvSpPr>
        <p:spPr/>
        <p:txBody>
          <a:bodyPr/>
          <a:lstStyle/>
          <a:p>
            <a:fld id="{14D38122-961F-4F0C-854D-A6C1F17C39D1}" type="slidenum">
              <a:rPr kumimoji="1" lang="ja-JP" altLang="en-US" smtClean="0"/>
              <a:t>32</a:t>
            </a:fld>
            <a:endParaRPr kumimoji="1" lang="ja-JP" altLang="en-US"/>
          </a:p>
        </p:txBody>
      </p:sp>
      <p:pic>
        <p:nvPicPr>
          <p:cNvPr id="8" name="図 7">
            <a:extLst>
              <a:ext uri="{FF2B5EF4-FFF2-40B4-BE49-F238E27FC236}">
                <a16:creationId xmlns:a16="http://schemas.microsoft.com/office/drawing/2014/main" id="{3B4EC42C-0809-FF1F-904D-D3D5F36F0F72}"/>
              </a:ext>
            </a:extLst>
          </p:cNvPr>
          <p:cNvPicPr>
            <a:picLocks noChangeAspect="1"/>
          </p:cNvPicPr>
          <p:nvPr/>
        </p:nvPicPr>
        <p:blipFill>
          <a:blip r:embed="rId3"/>
          <a:stretch>
            <a:fillRect/>
          </a:stretch>
        </p:blipFill>
        <p:spPr>
          <a:xfrm>
            <a:off x="319229" y="1327314"/>
            <a:ext cx="10720935" cy="4910438"/>
          </a:xfrm>
          <a:prstGeom prst="rect">
            <a:avLst/>
          </a:prstGeom>
        </p:spPr>
      </p:pic>
      <p:sp>
        <p:nvSpPr>
          <p:cNvPr id="7" name="テキスト ボックス 6">
            <a:extLst>
              <a:ext uri="{FF2B5EF4-FFF2-40B4-BE49-F238E27FC236}">
                <a16:creationId xmlns:a16="http://schemas.microsoft.com/office/drawing/2014/main" id="{ABEEC651-386C-8685-675C-0E67CEFBA101}"/>
              </a:ext>
            </a:extLst>
          </p:cNvPr>
          <p:cNvSpPr txBox="1"/>
          <p:nvPr/>
        </p:nvSpPr>
        <p:spPr>
          <a:xfrm>
            <a:off x="6836735" y="1327314"/>
            <a:ext cx="4657059" cy="707886"/>
          </a:xfrm>
          <a:prstGeom prst="rect">
            <a:avLst/>
          </a:prstGeom>
          <a:noFill/>
        </p:spPr>
        <p:txBody>
          <a:bodyPr wrap="square" rtlCol="0">
            <a:spAutoFit/>
          </a:bodyPr>
          <a:lstStyle/>
          <a:p>
            <a:pPr algn="l"/>
            <a:r>
              <a:rPr lang="ja-JP" altLang="en-US" sz="2000">
                <a:latin typeface="BIZ UDPゴシック" panose="020B0400000000000000" pitchFamily="50" charset="-128"/>
                <a:ea typeface="BIZ UDPゴシック" panose="020B0400000000000000" pitchFamily="50" charset="-128"/>
              </a:rPr>
              <a:t>様々な自然死亡係数に関する経験式を一挙に適用し結果を表示</a:t>
            </a:r>
            <a:endParaRPr kumimoji="1" lang="ja-JP" altLang="en-US" sz="20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95453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0B6F24-E8B1-16D3-97FA-FD8FC08BB98B}"/>
              </a:ext>
            </a:extLst>
          </p:cNvPr>
          <p:cNvSpPr>
            <a:spLocks noGrp="1"/>
          </p:cNvSpPr>
          <p:nvPr>
            <p:ph type="title"/>
          </p:nvPr>
        </p:nvSpPr>
        <p:spPr/>
        <p:txBody>
          <a:bodyPr>
            <a:normAutofit/>
          </a:bodyPr>
          <a:lstStyle/>
          <a:p>
            <a:r>
              <a:rPr kumimoji="1" lang="ja-JP" altLang="en-US" sz="4000"/>
              <a:t>水産資源解析で</a:t>
            </a:r>
            <a:r>
              <a:rPr lang="ja-JP" altLang="en-US"/>
              <a:t>有名な例</a:t>
            </a:r>
            <a:r>
              <a:rPr kumimoji="1" lang="en-US" altLang="ja-JP" sz="4000"/>
              <a:t>(</a:t>
            </a:r>
            <a:r>
              <a:rPr kumimoji="1" lang="ja-JP" altLang="en-US" sz="4000"/>
              <a:t>個体群レベル）</a:t>
            </a:r>
            <a:endParaRPr kumimoji="1" lang="ja-JP" altLang="en-US"/>
          </a:p>
        </p:txBody>
      </p:sp>
      <p:sp>
        <p:nvSpPr>
          <p:cNvPr id="5" name="フッター プレースホルダー 4">
            <a:extLst>
              <a:ext uri="{FF2B5EF4-FFF2-40B4-BE49-F238E27FC236}">
                <a16:creationId xmlns:a16="http://schemas.microsoft.com/office/drawing/2014/main" id="{232DEE1E-515E-BA53-B224-E5BED329376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815CE05A-9F1B-A1A7-C8B5-CC8A0A00C1AE}"/>
              </a:ext>
            </a:extLst>
          </p:cNvPr>
          <p:cNvSpPr>
            <a:spLocks noGrp="1"/>
          </p:cNvSpPr>
          <p:nvPr>
            <p:ph type="sldNum" sz="quarter" idx="12"/>
          </p:nvPr>
        </p:nvSpPr>
        <p:spPr/>
        <p:txBody>
          <a:bodyPr/>
          <a:lstStyle/>
          <a:p>
            <a:fld id="{14D38122-961F-4F0C-854D-A6C1F17C39D1}" type="slidenum">
              <a:rPr kumimoji="1" lang="ja-JP" altLang="en-US" smtClean="0"/>
              <a:t>33</a:t>
            </a:fld>
            <a:endParaRPr kumimoji="1" lang="ja-JP" altLang="en-US"/>
          </a:p>
        </p:txBody>
      </p:sp>
      <p:pic>
        <p:nvPicPr>
          <p:cNvPr id="16" name="図 15">
            <a:extLst>
              <a:ext uri="{FF2B5EF4-FFF2-40B4-BE49-F238E27FC236}">
                <a16:creationId xmlns:a16="http://schemas.microsoft.com/office/drawing/2014/main" id="{B8B96391-229E-896E-326E-523AADB898A1}"/>
              </a:ext>
            </a:extLst>
          </p:cNvPr>
          <p:cNvPicPr>
            <a:picLocks noChangeAspect="1"/>
          </p:cNvPicPr>
          <p:nvPr/>
        </p:nvPicPr>
        <p:blipFill>
          <a:blip r:embed="rId2"/>
          <a:stretch>
            <a:fillRect/>
          </a:stretch>
        </p:blipFill>
        <p:spPr>
          <a:xfrm>
            <a:off x="175699" y="2279116"/>
            <a:ext cx="4851752" cy="2005391"/>
          </a:xfrm>
          <a:prstGeom prst="rect">
            <a:avLst/>
          </a:prstGeom>
          <a:ln>
            <a:solidFill>
              <a:schemeClr val="tx1"/>
            </a:solidFill>
          </a:ln>
        </p:spPr>
      </p:pic>
      <p:pic>
        <p:nvPicPr>
          <p:cNvPr id="18" name="図 17">
            <a:extLst>
              <a:ext uri="{FF2B5EF4-FFF2-40B4-BE49-F238E27FC236}">
                <a16:creationId xmlns:a16="http://schemas.microsoft.com/office/drawing/2014/main" id="{45EB3BA1-033E-5593-813B-3BD0EF1E4029}"/>
              </a:ext>
            </a:extLst>
          </p:cNvPr>
          <p:cNvPicPr>
            <a:picLocks noChangeAspect="1"/>
          </p:cNvPicPr>
          <p:nvPr/>
        </p:nvPicPr>
        <p:blipFill>
          <a:blip r:embed="rId3"/>
          <a:stretch>
            <a:fillRect/>
          </a:stretch>
        </p:blipFill>
        <p:spPr>
          <a:xfrm>
            <a:off x="175699" y="3732094"/>
            <a:ext cx="4361114" cy="2803574"/>
          </a:xfrm>
          <a:prstGeom prst="rect">
            <a:avLst/>
          </a:prstGeom>
          <a:ln>
            <a:solidFill>
              <a:schemeClr val="tx1"/>
            </a:solidFill>
          </a:ln>
        </p:spPr>
      </p:pic>
      <p:sp>
        <p:nvSpPr>
          <p:cNvPr id="9" name="テキスト ボックス 8">
            <a:extLst>
              <a:ext uri="{FF2B5EF4-FFF2-40B4-BE49-F238E27FC236}">
                <a16:creationId xmlns:a16="http://schemas.microsoft.com/office/drawing/2014/main" id="{2C45993F-8623-4684-83BD-B27ED278EEC7}"/>
              </a:ext>
            </a:extLst>
          </p:cNvPr>
          <p:cNvSpPr txBox="1"/>
          <p:nvPr/>
        </p:nvSpPr>
        <p:spPr>
          <a:xfrm>
            <a:off x="910633" y="3377869"/>
            <a:ext cx="3152503" cy="830997"/>
          </a:xfrm>
          <a:prstGeom prst="rect">
            <a:avLst/>
          </a:prstGeom>
          <a:solidFill>
            <a:schemeClr val="bg1"/>
          </a:solidFill>
          <a:ln>
            <a:solidFill>
              <a:srgbClr val="000000"/>
            </a:solidFill>
          </a:ln>
        </p:spPr>
        <p:txBody>
          <a:bodyPr wrap="square" rtlCol="0">
            <a:spAutoFit/>
          </a:bodyPr>
          <a:lstStyle/>
          <a:p>
            <a:pPr algn="ctr"/>
            <a:r>
              <a:rPr lang="en-US" altLang="ja-JP" sz="2400" err="1">
                <a:latin typeface="BIZ UDPゴシック" panose="020B0400000000000000" pitchFamily="50" charset="-128"/>
                <a:ea typeface="BIZ UDPゴシック" panose="020B0400000000000000" pitchFamily="50" charset="-128"/>
              </a:rPr>
              <a:t>σR</a:t>
            </a:r>
            <a:r>
              <a:rPr lang="ja-JP" altLang="en-US" sz="2400">
                <a:latin typeface="BIZ UDPゴシック" panose="020B0400000000000000" pitchFamily="50" charset="-128"/>
                <a:ea typeface="BIZ UDPゴシック" panose="020B0400000000000000" pitchFamily="50" charset="-128"/>
              </a:rPr>
              <a:t>（再生産関係からのずれの大きさ）</a:t>
            </a:r>
            <a:endParaRPr kumimoji="1" lang="ja-JP" altLang="en-US" sz="2400">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C0B78CBC-789E-AB29-9C42-37B31C8BA5C7}"/>
              </a:ext>
            </a:extLst>
          </p:cNvPr>
          <p:cNvPicPr>
            <a:picLocks noChangeAspect="1"/>
          </p:cNvPicPr>
          <p:nvPr/>
        </p:nvPicPr>
        <p:blipFill>
          <a:blip r:embed="rId4"/>
          <a:stretch>
            <a:fillRect/>
          </a:stretch>
        </p:blipFill>
        <p:spPr>
          <a:xfrm>
            <a:off x="5409107" y="2350204"/>
            <a:ext cx="5872260" cy="2742504"/>
          </a:xfrm>
          <a:prstGeom prst="rect">
            <a:avLst/>
          </a:prstGeom>
          <a:ln>
            <a:solidFill>
              <a:srgbClr val="000000"/>
            </a:solidFill>
          </a:ln>
        </p:spPr>
      </p:pic>
      <p:pic>
        <p:nvPicPr>
          <p:cNvPr id="14" name="図 13">
            <a:extLst>
              <a:ext uri="{FF2B5EF4-FFF2-40B4-BE49-F238E27FC236}">
                <a16:creationId xmlns:a16="http://schemas.microsoft.com/office/drawing/2014/main" id="{E03E46F2-86D1-202B-AAE9-9AAFFF375D74}"/>
              </a:ext>
            </a:extLst>
          </p:cNvPr>
          <p:cNvPicPr>
            <a:picLocks noChangeAspect="1"/>
          </p:cNvPicPr>
          <p:nvPr/>
        </p:nvPicPr>
        <p:blipFill>
          <a:blip r:embed="rId5"/>
          <a:stretch>
            <a:fillRect/>
          </a:stretch>
        </p:blipFill>
        <p:spPr>
          <a:xfrm>
            <a:off x="8848773" y="3420460"/>
            <a:ext cx="3034884" cy="3326831"/>
          </a:xfrm>
          <a:prstGeom prst="rect">
            <a:avLst/>
          </a:prstGeom>
          <a:ln>
            <a:solidFill>
              <a:srgbClr val="000000"/>
            </a:solidFill>
          </a:ln>
        </p:spPr>
      </p:pic>
      <p:sp>
        <p:nvSpPr>
          <p:cNvPr id="15" name="テキスト ボックス 14">
            <a:extLst>
              <a:ext uri="{FF2B5EF4-FFF2-40B4-BE49-F238E27FC236}">
                <a16:creationId xmlns:a16="http://schemas.microsoft.com/office/drawing/2014/main" id="{C36C097A-D438-3C3F-496E-0D37BCC3093E}"/>
              </a:ext>
            </a:extLst>
          </p:cNvPr>
          <p:cNvSpPr txBox="1"/>
          <p:nvPr/>
        </p:nvSpPr>
        <p:spPr>
          <a:xfrm>
            <a:off x="6077350" y="4784475"/>
            <a:ext cx="3366545" cy="830997"/>
          </a:xfrm>
          <a:prstGeom prst="rect">
            <a:avLst/>
          </a:prstGeom>
          <a:solidFill>
            <a:schemeClr val="bg1"/>
          </a:solidFill>
          <a:ln>
            <a:solidFill>
              <a:srgbClr val="000000"/>
            </a:solidFill>
          </a:ln>
        </p:spPr>
        <p:txBody>
          <a:bodyPr wrap="square" rtlCol="0">
            <a:spAutoFit/>
          </a:bodyPr>
          <a:lstStyle/>
          <a:p>
            <a:pPr algn="ctr"/>
            <a:r>
              <a:rPr kumimoji="1" lang="en-US" altLang="ja-JP" sz="2400">
                <a:latin typeface="BIZ UDPゴシック" panose="020B0400000000000000" pitchFamily="50" charset="-128"/>
                <a:ea typeface="BIZ UDPゴシック" panose="020B0400000000000000" pitchFamily="50" charset="-128"/>
              </a:rPr>
              <a:t>Shape parameter (</a:t>
            </a:r>
            <a:r>
              <a:rPr kumimoji="1" lang="en-US" altLang="ja-JP" sz="2400" err="1">
                <a:latin typeface="BIZ UDPゴシック" panose="020B0400000000000000" pitchFamily="50" charset="-128"/>
                <a:ea typeface="BIZ UDPゴシック" panose="020B0400000000000000" pitchFamily="50" charset="-128"/>
              </a:rPr>
              <a:t>Sbmsy</a:t>
            </a:r>
            <a:r>
              <a:rPr kumimoji="1" lang="en-US" altLang="ja-JP" sz="2400">
                <a:latin typeface="BIZ UDPゴシック" panose="020B0400000000000000" pitchFamily="50" charset="-128"/>
                <a:ea typeface="BIZ UDPゴシック" panose="020B0400000000000000" pitchFamily="50" charset="-128"/>
              </a:rPr>
              <a:t>/SB0)</a:t>
            </a:r>
            <a:r>
              <a:rPr kumimoji="1" lang="ja-JP" altLang="en-US" sz="2400">
                <a:latin typeface="BIZ UDPゴシック" panose="020B0400000000000000" pitchFamily="50" charset="-128"/>
                <a:ea typeface="BIZ UDPゴシック" panose="020B0400000000000000" pitchFamily="50" charset="-128"/>
              </a:rPr>
              <a:t>の位置</a:t>
            </a:r>
          </a:p>
        </p:txBody>
      </p:sp>
      <p:pic>
        <p:nvPicPr>
          <p:cNvPr id="3" name="図 2">
            <a:extLst>
              <a:ext uri="{FF2B5EF4-FFF2-40B4-BE49-F238E27FC236}">
                <a16:creationId xmlns:a16="http://schemas.microsoft.com/office/drawing/2014/main" id="{483F85F8-83D9-6E8F-585A-1EFBCDFCBDAA}"/>
              </a:ext>
            </a:extLst>
          </p:cNvPr>
          <p:cNvPicPr>
            <a:picLocks noChangeAspect="1"/>
          </p:cNvPicPr>
          <p:nvPr/>
        </p:nvPicPr>
        <p:blipFill>
          <a:blip r:embed="rId6"/>
          <a:stretch>
            <a:fillRect/>
          </a:stretch>
        </p:blipFill>
        <p:spPr>
          <a:xfrm>
            <a:off x="3051543" y="982029"/>
            <a:ext cx="5497149" cy="1174328"/>
          </a:xfrm>
          <a:prstGeom prst="rect">
            <a:avLst/>
          </a:prstGeom>
        </p:spPr>
      </p:pic>
      <p:sp>
        <p:nvSpPr>
          <p:cNvPr id="7" name="テキスト ボックス 6">
            <a:extLst>
              <a:ext uri="{FF2B5EF4-FFF2-40B4-BE49-F238E27FC236}">
                <a16:creationId xmlns:a16="http://schemas.microsoft.com/office/drawing/2014/main" id="{7743FDC6-5B4D-5232-3146-259ABD628A53}"/>
              </a:ext>
            </a:extLst>
          </p:cNvPr>
          <p:cNvSpPr txBox="1"/>
          <p:nvPr/>
        </p:nvSpPr>
        <p:spPr>
          <a:xfrm>
            <a:off x="4443730" y="1182929"/>
            <a:ext cx="3267241" cy="830997"/>
          </a:xfrm>
          <a:prstGeom prst="rect">
            <a:avLst/>
          </a:prstGeom>
          <a:noFill/>
        </p:spPr>
        <p:txBody>
          <a:bodyPr wrap="none" rtlCol="0">
            <a:spAutoFit/>
          </a:bodyPr>
          <a:lstStyle/>
          <a:p>
            <a:pPr algn="ctr"/>
            <a:r>
              <a:rPr lang="en-US" altLang="ja-JP" sz="2400" b="1">
                <a:solidFill>
                  <a:schemeClr val="bg1"/>
                </a:solidFill>
                <a:latin typeface="BIZ UDPゴシック" panose="020B0400000000000000" pitchFamily="50" charset="-128"/>
                <a:ea typeface="BIZ UDPゴシック" panose="020B0400000000000000" pitchFamily="50" charset="-128"/>
              </a:rPr>
              <a:t>RAM database</a:t>
            </a:r>
          </a:p>
          <a:p>
            <a:pPr algn="ctr"/>
            <a:r>
              <a:rPr kumimoji="1" lang="en-US" altLang="ja-JP" sz="2400" b="1">
                <a:solidFill>
                  <a:schemeClr val="bg1"/>
                </a:solidFill>
                <a:latin typeface="BIZ UDPゴシック" panose="020B0400000000000000" pitchFamily="50" charset="-128"/>
                <a:ea typeface="BIZ UDPゴシック" panose="020B0400000000000000" pitchFamily="50" charset="-128"/>
              </a:rPr>
              <a:t>(</a:t>
            </a:r>
            <a:r>
              <a:rPr kumimoji="1" lang="ja-JP" altLang="en-US" sz="2400" b="1">
                <a:solidFill>
                  <a:schemeClr val="bg1"/>
                </a:solidFill>
                <a:latin typeface="BIZ UDPゴシック" panose="020B0400000000000000" pitchFamily="50" charset="-128"/>
                <a:ea typeface="BIZ UDPゴシック" panose="020B0400000000000000" pitchFamily="50" charset="-128"/>
              </a:rPr>
              <a:t>資源評価結果の集積</a:t>
            </a:r>
            <a:r>
              <a:rPr kumimoji="1" lang="en-US" altLang="ja-JP" sz="2400" b="1">
                <a:solidFill>
                  <a:schemeClr val="bg1"/>
                </a:solidFill>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2881334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89819-F31F-3DDE-F8D0-7DD405BEC925}"/>
              </a:ext>
            </a:extLst>
          </p:cNvPr>
          <p:cNvSpPr>
            <a:spLocks noGrp="1"/>
          </p:cNvSpPr>
          <p:nvPr>
            <p:ph type="title"/>
          </p:nvPr>
        </p:nvSpPr>
        <p:spPr/>
        <p:txBody>
          <a:bodyPr>
            <a:normAutofit fontScale="90000"/>
          </a:bodyPr>
          <a:lstStyle/>
          <a:p>
            <a:r>
              <a:rPr kumimoji="1" lang="en-US" altLang="ja-JP" err="1"/>
              <a:t>FishLife</a:t>
            </a:r>
            <a:r>
              <a:rPr kumimoji="1" lang="ja-JP" altLang="en-US"/>
              <a:t>： 個体レベルのパラメータと個体群レベルのパラメータの関係</a:t>
            </a:r>
            <a:r>
              <a:rPr lang="ja-JP" altLang="en-US"/>
              <a:t>を推定</a:t>
            </a:r>
            <a:endParaRPr kumimoji="1" lang="ja-JP" altLang="en-US"/>
          </a:p>
        </p:txBody>
      </p:sp>
      <p:sp>
        <p:nvSpPr>
          <p:cNvPr id="3" name="コンテンツ プレースホルダー 2">
            <a:extLst>
              <a:ext uri="{FF2B5EF4-FFF2-40B4-BE49-F238E27FC236}">
                <a16:creationId xmlns:a16="http://schemas.microsoft.com/office/drawing/2014/main" id="{FA3141DF-6EA5-28D9-BD60-2481F7EA4882}"/>
              </a:ext>
            </a:extLst>
          </p:cNvPr>
          <p:cNvSpPr>
            <a:spLocks noGrp="1"/>
          </p:cNvSpPr>
          <p:nvPr>
            <p:ph sz="half" idx="1"/>
          </p:nvPr>
        </p:nvSpPr>
        <p:spPr>
          <a:xfrm>
            <a:off x="460743" y="1101356"/>
            <a:ext cx="5181600" cy="1845044"/>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altLang="ja-JP" sz="2800" b="1" u="sng" err="1"/>
              <a:t>Fishbase</a:t>
            </a:r>
            <a:endParaRPr lang="en-US" altLang="ja-JP" sz="2800" b="1" u="sng"/>
          </a:p>
          <a:p>
            <a:endParaRPr kumimoji="1" lang="ja-JP" altLang="en-US" sz="2800" u="sng"/>
          </a:p>
        </p:txBody>
      </p:sp>
      <p:sp>
        <p:nvSpPr>
          <p:cNvPr id="7" name="コンテンツ プレースホルダー 6">
            <a:extLst>
              <a:ext uri="{FF2B5EF4-FFF2-40B4-BE49-F238E27FC236}">
                <a16:creationId xmlns:a16="http://schemas.microsoft.com/office/drawing/2014/main" id="{D57B7306-BCFB-0BD3-5B43-46EE5447B0C1}"/>
              </a:ext>
            </a:extLst>
          </p:cNvPr>
          <p:cNvSpPr>
            <a:spLocks noGrp="1"/>
          </p:cNvSpPr>
          <p:nvPr>
            <p:ph sz="half" idx="2"/>
          </p:nvPr>
        </p:nvSpPr>
        <p:spPr>
          <a:xfrm>
            <a:off x="5831071" y="1107706"/>
            <a:ext cx="6052586" cy="1838694"/>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kumimoji="1" lang="en-US" altLang="ja-JP" sz="2800" b="1" u="sng"/>
              <a:t>RAM </a:t>
            </a:r>
            <a:r>
              <a:rPr lang="en-US" altLang="ja-JP" sz="2800" b="1" u="sng"/>
              <a:t>L</a:t>
            </a:r>
            <a:r>
              <a:rPr kumimoji="1" lang="en-US" altLang="ja-JP" sz="2800" b="1" u="sng"/>
              <a:t>egacy database</a:t>
            </a:r>
          </a:p>
          <a:p>
            <a:pPr marL="0" indent="0">
              <a:buNone/>
            </a:pPr>
            <a:endParaRPr lang="ja-JP" altLang="en-US" sz="2800" u="sng"/>
          </a:p>
        </p:txBody>
      </p:sp>
      <p:sp>
        <p:nvSpPr>
          <p:cNvPr id="5" name="フッター プレースホルダー 4">
            <a:extLst>
              <a:ext uri="{FF2B5EF4-FFF2-40B4-BE49-F238E27FC236}">
                <a16:creationId xmlns:a16="http://schemas.microsoft.com/office/drawing/2014/main" id="{E32EA835-4AB7-43A0-18C4-90A398B9B95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3384674D-F7FC-C751-067D-E268B5AD28D7}"/>
              </a:ext>
            </a:extLst>
          </p:cNvPr>
          <p:cNvSpPr>
            <a:spLocks noGrp="1"/>
          </p:cNvSpPr>
          <p:nvPr>
            <p:ph type="sldNum" sz="quarter" idx="12"/>
          </p:nvPr>
        </p:nvSpPr>
        <p:spPr/>
        <p:txBody>
          <a:bodyPr/>
          <a:lstStyle/>
          <a:p>
            <a:fld id="{14D38122-961F-4F0C-854D-A6C1F17C39D1}" type="slidenum">
              <a:rPr kumimoji="1" lang="ja-JP" altLang="en-US" smtClean="0"/>
              <a:t>34</a:t>
            </a:fld>
            <a:endParaRPr kumimoji="1" lang="ja-JP" altLang="en-US"/>
          </a:p>
        </p:txBody>
      </p:sp>
      <p:sp>
        <p:nvSpPr>
          <p:cNvPr id="8" name="テキスト ボックス 7">
            <a:extLst>
              <a:ext uri="{FF2B5EF4-FFF2-40B4-BE49-F238E27FC236}">
                <a16:creationId xmlns:a16="http://schemas.microsoft.com/office/drawing/2014/main" id="{4BD034BA-AD6F-7CB1-6A7D-8EE93ABB9D46}"/>
              </a:ext>
            </a:extLst>
          </p:cNvPr>
          <p:cNvSpPr txBox="1"/>
          <p:nvPr/>
        </p:nvSpPr>
        <p:spPr>
          <a:xfrm>
            <a:off x="626658" y="1561904"/>
            <a:ext cx="4622800" cy="461665"/>
          </a:xfrm>
          <a:prstGeom prst="rect">
            <a:avLst/>
          </a:prstGeom>
          <a:noFill/>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魚の</a:t>
            </a:r>
            <a:r>
              <a:rPr kumimoji="1" lang="ja-JP" altLang="en-US" sz="2400">
                <a:solidFill>
                  <a:srgbClr val="C00000"/>
                </a:solidFill>
                <a:latin typeface="BIZ UDPゴシック" panose="020B0400000000000000" pitchFamily="50" charset="-128"/>
                <a:ea typeface="BIZ UDPゴシック" panose="020B0400000000000000" pitchFamily="50" charset="-128"/>
              </a:rPr>
              <a:t>個体レベル</a:t>
            </a:r>
            <a:r>
              <a:rPr kumimoji="1" lang="ja-JP" altLang="en-US" sz="2400">
                <a:latin typeface="BIZ UDPゴシック" panose="020B0400000000000000" pitchFamily="50" charset="-128"/>
                <a:ea typeface="BIZ UDPゴシック" panose="020B0400000000000000" pitchFamily="50" charset="-128"/>
              </a:rPr>
              <a:t>のパラメータ</a:t>
            </a:r>
          </a:p>
        </p:txBody>
      </p:sp>
      <p:sp>
        <p:nvSpPr>
          <p:cNvPr id="9" name="テキスト ボックス 8">
            <a:extLst>
              <a:ext uri="{FF2B5EF4-FFF2-40B4-BE49-F238E27FC236}">
                <a16:creationId xmlns:a16="http://schemas.microsoft.com/office/drawing/2014/main" id="{4159532B-1004-FC75-1331-65AA1607AF32}"/>
              </a:ext>
            </a:extLst>
          </p:cNvPr>
          <p:cNvSpPr txBox="1"/>
          <p:nvPr/>
        </p:nvSpPr>
        <p:spPr>
          <a:xfrm>
            <a:off x="5842000" y="1674647"/>
            <a:ext cx="5511800" cy="830997"/>
          </a:xfrm>
          <a:prstGeom prst="rect">
            <a:avLst/>
          </a:prstGeom>
          <a:noFill/>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魚の</a:t>
            </a:r>
            <a:r>
              <a:rPr kumimoji="1" lang="ja-JP" altLang="en-US" sz="2400">
                <a:solidFill>
                  <a:srgbClr val="C00000"/>
                </a:solidFill>
                <a:latin typeface="BIZ UDPゴシック" panose="020B0400000000000000" pitchFamily="50" charset="-128"/>
                <a:ea typeface="BIZ UDPゴシック" panose="020B0400000000000000" pitchFamily="50" charset="-128"/>
              </a:rPr>
              <a:t>個体群レベル</a:t>
            </a:r>
            <a:r>
              <a:rPr kumimoji="1" lang="ja-JP" altLang="en-US" sz="2400">
                <a:latin typeface="BIZ UDPゴシック" panose="020B0400000000000000" pitchFamily="50" charset="-128"/>
                <a:ea typeface="BIZ UDPゴシック" panose="020B0400000000000000" pitchFamily="50" charset="-128"/>
              </a:rPr>
              <a:t>の情報を集積したデータベース（＝資源評価結果）</a:t>
            </a:r>
          </a:p>
        </p:txBody>
      </p:sp>
      <p:pic>
        <p:nvPicPr>
          <p:cNvPr id="10" name="図 9">
            <a:extLst>
              <a:ext uri="{FF2B5EF4-FFF2-40B4-BE49-F238E27FC236}">
                <a16:creationId xmlns:a16="http://schemas.microsoft.com/office/drawing/2014/main" id="{C9193897-B948-9417-D1EA-05F5472835BB}"/>
              </a:ext>
            </a:extLst>
          </p:cNvPr>
          <p:cNvPicPr>
            <a:picLocks noChangeAspect="1"/>
          </p:cNvPicPr>
          <p:nvPr/>
        </p:nvPicPr>
        <p:blipFill>
          <a:blip r:embed="rId2"/>
          <a:stretch>
            <a:fillRect/>
          </a:stretch>
        </p:blipFill>
        <p:spPr>
          <a:xfrm>
            <a:off x="637367" y="1977402"/>
            <a:ext cx="2911014" cy="725413"/>
          </a:xfrm>
          <a:prstGeom prst="rect">
            <a:avLst/>
          </a:prstGeom>
        </p:spPr>
      </p:pic>
      <p:pic>
        <p:nvPicPr>
          <p:cNvPr id="12" name="図 11">
            <a:extLst>
              <a:ext uri="{FF2B5EF4-FFF2-40B4-BE49-F238E27FC236}">
                <a16:creationId xmlns:a16="http://schemas.microsoft.com/office/drawing/2014/main" id="{C6E65FD2-55D7-EF4F-4F81-5819D75CA015}"/>
              </a:ext>
            </a:extLst>
          </p:cNvPr>
          <p:cNvPicPr>
            <a:picLocks noChangeAspect="1"/>
          </p:cNvPicPr>
          <p:nvPr/>
        </p:nvPicPr>
        <p:blipFill>
          <a:blip r:embed="rId3"/>
          <a:stretch>
            <a:fillRect/>
          </a:stretch>
        </p:blipFill>
        <p:spPr>
          <a:xfrm>
            <a:off x="5945551" y="1638353"/>
            <a:ext cx="5497149" cy="1174328"/>
          </a:xfrm>
          <a:prstGeom prst="rect">
            <a:avLst/>
          </a:prstGeom>
        </p:spPr>
      </p:pic>
      <p:sp>
        <p:nvSpPr>
          <p:cNvPr id="13" name="テキスト ボックス 12">
            <a:extLst>
              <a:ext uri="{FF2B5EF4-FFF2-40B4-BE49-F238E27FC236}">
                <a16:creationId xmlns:a16="http://schemas.microsoft.com/office/drawing/2014/main" id="{9BF3D2F0-FCC4-A99F-5571-44B191CDD115}"/>
              </a:ext>
            </a:extLst>
          </p:cNvPr>
          <p:cNvSpPr txBox="1"/>
          <p:nvPr/>
        </p:nvSpPr>
        <p:spPr>
          <a:xfrm>
            <a:off x="7825055" y="1839253"/>
            <a:ext cx="2292615" cy="830997"/>
          </a:xfrm>
          <a:prstGeom prst="rect">
            <a:avLst/>
          </a:prstGeom>
          <a:noFill/>
        </p:spPr>
        <p:txBody>
          <a:bodyPr wrap="none" rtlCol="0">
            <a:spAutoFit/>
          </a:bodyPr>
          <a:lstStyle/>
          <a:p>
            <a:pPr algn="ctr"/>
            <a:r>
              <a:rPr lang="ja-JP" altLang="en-US" sz="2400" b="1">
                <a:solidFill>
                  <a:schemeClr val="bg1"/>
                </a:solidFill>
                <a:latin typeface="BIZ UDPゴシック" panose="020B0400000000000000" pitchFamily="50" charset="-128"/>
                <a:ea typeface="BIZ UDPゴシック" panose="020B0400000000000000" pitchFamily="50" charset="-128"/>
              </a:rPr>
              <a:t>個体群レベルの</a:t>
            </a:r>
            <a:endParaRPr lang="en-US" altLang="ja-JP" sz="2400" b="1">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400" b="1">
                <a:solidFill>
                  <a:schemeClr val="bg1"/>
                </a:solidFill>
                <a:latin typeface="BIZ UDPゴシック" panose="020B0400000000000000" pitchFamily="50" charset="-128"/>
                <a:ea typeface="BIZ UDPゴシック" panose="020B0400000000000000" pitchFamily="50" charset="-128"/>
              </a:rPr>
              <a:t>推定パラメータ</a:t>
            </a:r>
            <a:endParaRPr kumimoji="1" lang="en-US" altLang="ja-JP" sz="2400" b="1">
              <a:solidFill>
                <a:schemeClr val="bg1"/>
              </a:solidFill>
              <a:latin typeface="BIZ UDPゴシック" panose="020B0400000000000000" pitchFamily="50" charset="-128"/>
              <a:ea typeface="BIZ UDPゴシック" panose="020B0400000000000000" pitchFamily="50" charset="-128"/>
            </a:endParaRPr>
          </a:p>
        </p:txBody>
      </p:sp>
      <p:sp>
        <p:nvSpPr>
          <p:cNvPr id="16" name="フリーフォーム: 図形 15">
            <a:extLst>
              <a:ext uri="{FF2B5EF4-FFF2-40B4-BE49-F238E27FC236}">
                <a16:creationId xmlns:a16="http://schemas.microsoft.com/office/drawing/2014/main" id="{911638DA-1966-E04B-2B6F-D6C113910ED8}"/>
              </a:ext>
            </a:extLst>
          </p:cNvPr>
          <p:cNvSpPr/>
          <p:nvPr/>
        </p:nvSpPr>
        <p:spPr>
          <a:xfrm>
            <a:off x="1959429" y="2929812"/>
            <a:ext cx="5943600" cy="345233"/>
          </a:xfrm>
          <a:custGeom>
            <a:avLst/>
            <a:gdLst>
              <a:gd name="connsiteX0" fmla="*/ 9330 w 5943600"/>
              <a:gd name="connsiteY0" fmla="*/ 0 h 345233"/>
              <a:gd name="connsiteX1" fmla="*/ 0 w 5943600"/>
              <a:gd name="connsiteY1" fmla="*/ 345233 h 345233"/>
              <a:gd name="connsiteX2" fmla="*/ 5943600 w 5943600"/>
              <a:gd name="connsiteY2" fmla="*/ 326572 h 345233"/>
              <a:gd name="connsiteX3" fmla="*/ 5934269 w 5943600"/>
              <a:gd name="connsiteY3" fmla="*/ 37323 h 345233"/>
            </a:gdLst>
            <a:ahLst/>
            <a:cxnLst>
              <a:cxn ang="0">
                <a:pos x="connsiteX0" y="connsiteY0"/>
              </a:cxn>
              <a:cxn ang="0">
                <a:pos x="connsiteX1" y="connsiteY1"/>
              </a:cxn>
              <a:cxn ang="0">
                <a:pos x="connsiteX2" y="connsiteY2"/>
              </a:cxn>
              <a:cxn ang="0">
                <a:pos x="connsiteX3" y="connsiteY3"/>
              </a:cxn>
            </a:cxnLst>
            <a:rect l="l" t="t" r="r" b="b"/>
            <a:pathLst>
              <a:path w="5943600" h="345233">
                <a:moveTo>
                  <a:pt x="9330" y="0"/>
                </a:moveTo>
                <a:lnTo>
                  <a:pt x="0" y="345233"/>
                </a:lnTo>
                <a:lnTo>
                  <a:pt x="5943600" y="326572"/>
                </a:lnTo>
                <a:lnTo>
                  <a:pt x="5934269" y="37323"/>
                </a:ln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5E562FBB-2EF9-91F1-9A5B-36549842DF47}"/>
              </a:ext>
            </a:extLst>
          </p:cNvPr>
          <p:cNvCxnSpPr>
            <a:cxnSpLocks/>
          </p:cNvCxnSpPr>
          <p:nvPr/>
        </p:nvCxnSpPr>
        <p:spPr>
          <a:xfrm>
            <a:off x="2092874" y="3275045"/>
            <a:ext cx="0" cy="1055594"/>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テキスト ボックス 18">
            <a:extLst>
              <a:ext uri="{FF2B5EF4-FFF2-40B4-BE49-F238E27FC236}">
                <a16:creationId xmlns:a16="http://schemas.microsoft.com/office/drawing/2014/main" id="{63CF7457-7FA5-0A73-24A3-8F9245DF58E1}"/>
              </a:ext>
            </a:extLst>
          </p:cNvPr>
          <p:cNvSpPr txBox="1"/>
          <p:nvPr/>
        </p:nvSpPr>
        <p:spPr>
          <a:xfrm>
            <a:off x="1518932" y="3160383"/>
            <a:ext cx="1005403" cy="584775"/>
          </a:xfrm>
          <a:prstGeom prst="rect">
            <a:avLst/>
          </a:prstGeom>
          <a:solidFill>
            <a:schemeClr val="bg1"/>
          </a:solidFill>
          <a:ln>
            <a:solidFill>
              <a:schemeClr val="tx1"/>
            </a:solidFill>
          </a:ln>
        </p:spPr>
        <p:txBody>
          <a:bodyPr wrap="none" rtlCol="0">
            <a:spAutoFit/>
          </a:bodyPr>
          <a:lstStyle/>
          <a:p>
            <a:pPr algn="l"/>
            <a:r>
              <a:rPr lang="ja-JP" altLang="en-US" sz="3200" b="1">
                <a:latin typeface="BIZ UDPゴシック" panose="020B0400000000000000" pitchFamily="50" charset="-128"/>
                <a:ea typeface="BIZ UDPゴシック" panose="020B0400000000000000" pitchFamily="50" charset="-128"/>
              </a:rPr>
              <a:t>統合</a:t>
            </a:r>
            <a:endParaRPr kumimoji="1" lang="en-US" altLang="ja-JP" sz="3200" b="1">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0581888C-A320-830E-317C-995742D77DE0}"/>
              </a:ext>
            </a:extLst>
          </p:cNvPr>
          <p:cNvSpPr txBox="1"/>
          <p:nvPr/>
        </p:nvSpPr>
        <p:spPr>
          <a:xfrm>
            <a:off x="2715208" y="3429000"/>
            <a:ext cx="9476792" cy="1200329"/>
          </a:xfrm>
          <a:prstGeom prst="rect">
            <a:avLst/>
          </a:prstGeom>
          <a:noFill/>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成長が早い→自然死亡率高い</a:t>
            </a:r>
            <a:r>
              <a:rPr kumimoji="1" lang="en-US" altLang="ja-JP" sz="2400">
                <a:latin typeface="BIZ UDPゴシック" panose="020B0400000000000000" pitchFamily="50" charset="-128"/>
                <a:ea typeface="BIZ UDPゴシック" panose="020B0400000000000000" pitchFamily="50" charset="-128"/>
              </a:rPr>
              <a:t>/</a:t>
            </a:r>
            <a:r>
              <a:rPr kumimoji="1" lang="ja-JP" altLang="en-US" sz="2400">
                <a:latin typeface="BIZ UDPゴシック" panose="020B0400000000000000" pitchFamily="50" charset="-128"/>
                <a:ea typeface="BIZ UDPゴシック" panose="020B0400000000000000" pitchFamily="50" charset="-128"/>
              </a:rPr>
              <a:t>自然死亡率　∝　</a:t>
            </a:r>
            <a:r>
              <a:rPr kumimoji="1" lang="en-US" altLang="ja-JP" sz="2400" err="1">
                <a:latin typeface="BIZ UDPゴシック" panose="020B0400000000000000" pitchFamily="50" charset="-128"/>
                <a:ea typeface="BIZ UDPゴシック" panose="020B0400000000000000" pitchFamily="50" charset="-128"/>
              </a:rPr>
              <a:t>Fmsy</a:t>
            </a:r>
            <a:r>
              <a:rPr kumimoji="1" lang="en-US" altLang="ja-JP" sz="2400">
                <a:latin typeface="BIZ UDPゴシック" panose="020B0400000000000000" pitchFamily="50" charset="-128"/>
                <a:ea typeface="BIZ UDPゴシック" panose="020B0400000000000000" pitchFamily="50" charset="-128"/>
              </a:rPr>
              <a:t>/</a:t>
            </a:r>
            <a:r>
              <a:rPr lang="en-US" altLang="ja-JP" sz="2400" err="1">
                <a:latin typeface="BIZ UDPゴシック" panose="020B0400000000000000" pitchFamily="50" charset="-128"/>
                <a:ea typeface="BIZ UDPゴシック" panose="020B0400000000000000" pitchFamily="50" charset="-128"/>
              </a:rPr>
              <a:t>Fmsy</a:t>
            </a:r>
            <a:r>
              <a:rPr lang="en-US" altLang="ja-JP" sz="2400">
                <a:latin typeface="BIZ UDPゴシック" panose="020B0400000000000000" pitchFamily="50" charset="-128"/>
                <a:ea typeface="BIZ UDPゴシック" panose="020B0400000000000000" pitchFamily="50" charset="-128"/>
              </a:rPr>
              <a:t> </a:t>
            </a:r>
            <a:r>
              <a:rPr lang="ja-JP" altLang="en-US" sz="2400">
                <a:latin typeface="BIZ UDPゴシック" panose="020B0400000000000000" pitchFamily="50" charset="-128"/>
                <a:ea typeface="BIZ UDPゴシック" panose="020B0400000000000000" pitchFamily="50" charset="-128"/>
              </a:rPr>
              <a:t>∝ </a:t>
            </a:r>
            <a:r>
              <a:rPr lang="en-US" altLang="ja-JP" sz="2400">
                <a:latin typeface="BIZ UDPゴシック" panose="020B0400000000000000" pitchFamily="50" charset="-128"/>
                <a:ea typeface="BIZ UDPゴシック" panose="020B0400000000000000" pitchFamily="50" charset="-128"/>
              </a:rPr>
              <a:t>h (</a:t>
            </a:r>
            <a:r>
              <a:rPr lang="ja-JP" altLang="en-US" sz="2400">
                <a:latin typeface="BIZ UDPゴシック" panose="020B0400000000000000" pitchFamily="50" charset="-128"/>
                <a:ea typeface="BIZ UDPゴシック" panose="020B0400000000000000" pitchFamily="50" charset="-128"/>
              </a:rPr>
              <a:t>再生産関係</a:t>
            </a:r>
            <a:r>
              <a:rPr lang="en-US" altLang="ja-JP" sz="2400">
                <a:latin typeface="BIZ UDPゴシック" panose="020B0400000000000000" pitchFamily="50" charset="-128"/>
                <a:ea typeface="BIZ UDPゴシック" panose="020B0400000000000000" pitchFamily="50" charset="-128"/>
              </a:rPr>
              <a:t>)/</a:t>
            </a:r>
            <a:r>
              <a:rPr lang="en-US" altLang="ja-JP" sz="2400" err="1">
                <a:latin typeface="BIZ UDPゴシック" panose="020B0400000000000000" pitchFamily="50" charset="-128"/>
                <a:ea typeface="BIZ UDPゴシック" panose="020B0400000000000000" pitchFamily="50" charset="-128"/>
              </a:rPr>
              <a:t>σR</a:t>
            </a:r>
            <a:r>
              <a:rPr lang="en-US" altLang="ja-JP" sz="2400">
                <a:latin typeface="BIZ UDPゴシック" panose="020B0400000000000000" pitchFamily="50" charset="-128"/>
                <a:ea typeface="BIZ UDPゴシック" panose="020B0400000000000000" pitchFamily="50" charset="-128"/>
              </a:rPr>
              <a:t> </a:t>
            </a:r>
            <a:r>
              <a:rPr lang="ja-JP" altLang="en-US" sz="2400">
                <a:latin typeface="BIZ UDPゴシック" panose="020B0400000000000000" pitchFamily="50" charset="-128"/>
                <a:ea typeface="BIZ UDPゴシック" panose="020B0400000000000000" pitchFamily="50" charset="-128"/>
              </a:rPr>
              <a:t>～ 分類群</a:t>
            </a:r>
            <a:endParaRPr lang="en-US" altLang="ja-JP" sz="2400">
              <a:latin typeface="BIZ UDPゴシック" panose="020B0400000000000000" pitchFamily="50" charset="-128"/>
              <a:ea typeface="BIZ UDPゴシック" panose="020B0400000000000000" pitchFamily="50" charset="-128"/>
            </a:endParaRPr>
          </a:p>
          <a:p>
            <a:pPr algn="l"/>
            <a:endParaRPr kumimoji="1" lang="en-US" altLang="ja-JP" sz="2400">
              <a:latin typeface="BIZ UDPゴシック" panose="020B0400000000000000" pitchFamily="50" charset="-128"/>
              <a:ea typeface="BIZ UDPゴシック" panose="020B0400000000000000" pitchFamily="50" charset="-128"/>
            </a:endParaRPr>
          </a:p>
        </p:txBody>
      </p:sp>
      <p:pic>
        <p:nvPicPr>
          <p:cNvPr id="23" name="図 22">
            <a:extLst>
              <a:ext uri="{FF2B5EF4-FFF2-40B4-BE49-F238E27FC236}">
                <a16:creationId xmlns:a16="http://schemas.microsoft.com/office/drawing/2014/main" id="{EBAEAD59-7C43-0DEE-B64E-5FF294CA46A9}"/>
              </a:ext>
            </a:extLst>
          </p:cNvPr>
          <p:cNvPicPr>
            <a:picLocks noChangeAspect="1"/>
          </p:cNvPicPr>
          <p:nvPr/>
        </p:nvPicPr>
        <p:blipFill>
          <a:blip r:embed="rId4"/>
          <a:stretch>
            <a:fillRect/>
          </a:stretch>
        </p:blipFill>
        <p:spPr>
          <a:xfrm>
            <a:off x="1370179" y="4390219"/>
            <a:ext cx="9617273" cy="3932261"/>
          </a:xfrm>
          <a:prstGeom prst="rect">
            <a:avLst/>
          </a:prstGeom>
          <a:ln>
            <a:solidFill>
              <a:schemeClr val="tx1"/>
            </a:solidFill>
          </a:ln>
        </p:spPr>
      </p:pic>
    </p:spTree>
    <p:extLst>
      <p:ext uri="{BB962C8B-B14F-4D97-AF65-F5344CB8AC3E}">
        <p14:creationId xmlns:p14="http://schemas.microsoft.com/office/powerpoint/2010/main" val="334675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F72344-CB02-A6F2-5F7F-6DD99404CF24}"/>
              </a:ext>
            </a:extLst>
          </p:cNvPr>
          <p:cNvSpPr>
            <a:spLocks noGrp="1"/>
          </p:cNvSpPr>
          <p:nvPr>
            <p:ph type="title"/>
          </p:nvPr>
        </p:nvSpPr>
        <p:spPr/>
        <p:txBody>
          <a:bodyPr/>
          <a:lstStyle/>
          <a:p>
            <a:endParaRPr kumimoji="1" lang="ja-JP" altLang="en-US"/>
          </a:p>
        </p:txBody>
      </p:sp>
      <p:sp>
        <p:nvSpPr>
          <p:cNvPr id="6" name="フッター プレースホルダー 5">
            <a:extLst>
              <a:ext uri="{FF2B5EF4-FFF2-40B4-BE49-F238E27FC236}">
                <a16:creationId xmlns:a16="http://schemas.microsoft.com/office/drawing/2014/main" id="{E49BA6E4-4802-B9DA-C0E9-B5B1618DBBE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7" name="スライド番号プレースホルダー 6">
            <a:extLst>
              <a:ext uri="{FF2B5EF4-FFF2-40B4-BE49-F238E27FC236}">
                <a16:creationId xmlns:a16="http://schemas.microsoft.com/office/drawing/2014/main" id="{5F7DBE76-2198-F5B0-D9B3-7E02871A52E9}"/>
              </a:ext>
            </a:extLst>
          </p:cNvPr>
          <p:cNvSpPr>
            <a:spLocks noGrp="1"/>
          </p:cNvSpPr>
          <p:nvPr>
            <p:ph type="sldNum" sz="quarter" idx="12"/>
          </p:nvPr>
        </p:nvSpPr>
        <p:spPr/>
        <p:txBody>
          <a:bodyPr/>
          <a:lstStyle/>
          <a:p>
            <a:fld id="{14D38122-961F-4F0C-854D-A6C1F17C39D1}" type="slidenum">
              <a:rPr kumimoji="1" lang="ja-JP" altLang="en-US" smtClean="0"/>
              <a:t>35</a:t>
            </a:fld>
            <a:endParaRPr kumimoji="1" lang="ja-JP" altLang="en-US"/>
          </a:p>
        </p:txBody>
      </p:sp>
      <p:pic>
        <p:nvPicPr>
          <p:cNvPr id="9" name="図 8">
            <a:extLst>
              <a:ext uri="{FF2B5EF4-FFF2-40B4-BE49-F238E27FC236}">
                <a16:creationId xmlns:a16="http://schemas.microsoft.com/office/drawing/2014/main" id="{90A7B3AF-B5FB-8269-6CFE-759B8FF04631}"/>
              </a:ext>
            </a:extLst>
          </p:cNvPr>
          <p:cNvPicPr>
            <a:picLocks noChangeAspect="1"/>
          </p:cNvPicPr>
          <p:nvPr/>
        </p:nvPicPr>
        <p:blipFill>
          <a:blip r:embed="rId2"/>
          <a:stretch>
            <a:fillRect/>
          </a:stretch>
        </p:blipFill>
        <p:spPr>
          <a:xfrm>
            <a:off x="111019" y="79966"/>
            <a:ext cx="9320068" cy="3810330"/>
          </a:xfrm>
          <a:prstGeom prst="rect">
            <a:avLst/>
          </a:prstGeom>
        </p:spPr>
      </p:pic>
      <p:sp>
        <p:nvSpPr>
          <p:cNvPr id="11" name="テキスト ボックス 10">
            <a:extLst>
              <a:ext uri="{FF2B5EF4-FFF2-40B4-BE49-F238E27FC236}">
                <a16:creationId xmlns:a16="http://schemas.microsoft.com/office/drawing/2014/main" id="{B8A045E3-9FA4-8D1A-4281-80E4A75FA99A}"/>
              </a:ext>
            </a:extLst>
          </p:cNvPr>
          <p:cNvSpPr txBox="1"/>
          <p:nvPr/>
        </p:nvSpPr>
        <p:spPr>
          <a:xfrm>
            <a:off x="2554014" y="2769735"/>
            <a:ext cx="9526967" cy="461665"/>
          </a:xfrm>
          <a:prstGeom prst="rect">
            <a:avLst/>
          </a:prstGeom>
          <a:noFill/>
        </p:spPr>
        <p:txBody>
          <a:bodyPr wrap="none" rtlCol="0">
            <a:spAutoFit/>
          </a:bodyPr>
          <a:lstStyle/>
          <a:p>
            <a:pPr algn="l"/>
            <a:r>
              <a:rPr kumimoji="1" lang="en-US" altLang="ja-JP" sz="2400">
                <a:latin typeface="BIZ UDPゴシック" panose="020B0400000000000000" pitchFamily="50" charset="-128"/>
                <a:ea typeface="BIZ UDPゴシック" panose="020B0400000000000000" pitchFamily="50" charset="-128"/>
              </a:rPr>
              <a:t>1. </a:t>
            </a:r>
            <a:r>
              <a:rPr kumimoji="1" lang="ja-JP" altLang="en-US" sz="2400">
                <a:latin typeface="BIZ UDPゴシック" panose="020B0400000000000000" pitchFamily="50" charset="-128"/>
                <a:ea typeface="BIZ UDPゴシック" panose="020B0400000000000000" pitchFamily="50" charset="-128"/>
              </a:rPr>
              <a:t>生活史パラメータ（成長、行動、再生産、形態学的、栄養学的）の統合</a:t>
            </a:r>
            <a:endParaRPr kumimoji="1" lang="en-US" altLang="ja-JP" sz="240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5788E4B1-A898-BB74-CDB2-5E9A6F119E5E}"/>
              </a:ext>
            </a:extLst>
          </p:cNvPr>
          <p:cNvSpPr txBox="1"/>
          <p:nvPr/>
        </p:nvSpPr>
        <p:spPr>
          <a:xfrm>
            <a:off x="693777" y="3873184"/>
            <a:ext cx="10956846" cy="830997"/>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２</a:t>
            </a:r>
            <a:r>
              <a:rPr kumimoji="1" lang="en-US" altLang="ja-JP" sz="2400">
                <a:latin typeface="BIZ UDPゴシック" panose="020B0400000000000000" pitchFamily="50" charset="-128"/>
                <a:ea typeface="BIZ UDPゴシック" panose="020B0400000000000000" pitchFamily="50" charset="-128"/>
              </a:rPr>
              <a:t>. </a:t>
            </a:r>
            <a:r>
              <a:rPr kumimoji="1" lang="ja-JP" altLang="en-US" sz="2400">
                <a:latin typeface="BIZ UDPゴシック" panose="020B0400000000000000" pitchFamily="50" charset="-128"/>
                <a:ea typeface="BIZ UDPゴシック" panose="020B0400000000000000" pitchFamily="50" charset="-128"/>
              </a:rPr>
              <a:t>欠損を埋めながら、様々な生活史パラメータ間のトレードオフの推定</a:t>
            </a:r>
            <a:endParaRPr kumimoji="1" lang="en-US" altLang="ja-JP" sz="2400">
              <a:latin typeface="BIZ UDPゴシック" panose="020B0400000000000000" pitchFamily="50" charset="-128"/>
              <a:ea typeface="BIZ UDPゴシック" panose="020B0400000000000000" pitchFamily="50" charset="-128"/>
            </a:endParaRPr>
          </a:p>
          <a:p>
            <a:pPr algn="l"/>
            <a:r>
              <a:rPr lang="en-US" altLang="ja-JP" sz="2400">
                <a:latin typeface="BIZ UDPゴシック" panose="020B0400000000000000" pitchFamily="50" charset="-128"/>
                <a:ea typeface="BIZ UDPゴシック" panose="020B0400000000000000" pitchFamily="50" charset="-128"/>
              </a:rPr>
              <a:t>3. </a:t>
            </a:r>
            <a:r>
              <a:rPr lang="ja-JP" altLang="en-US" sz="2400">
                <a:latin typeface="BIZ UDPゴシック" panose="020B0400000000000000" pitchFamily="50" charset="-128"/>
                <a:ea typeface="BIZ UDPゴシック" panose="020B0400000000000000" pitchFamily="50" charset="-128"/>
              </a:rPr>
              <a:t>資源評価・管理に利用できる様々な生活史パラメータの推定値（＆</a:t>
            </a:r>
            <a:r>
              <a:rPr lang="en-US" altLang="ja-JP" sz="2400">
                <a:latin typeface="BIZ UDPゴシック" panose="020B0400000000000000" pitchFamily="50" charset="-128"/>
                <a:ea typeface="BIZ UDPゴシック" panose="020B0400000000000000" pitchFamily="50" charset="-128"/>
              </a:rPr>
              <a:t>SD</a:t>
            </a:r>
            <a:r>
              <a:rPr lang="ja-JP" altLang="en-US" sz="2400">
                <a:latin typeface="BIZ UDPゴシック" panose="020B0400000000000000" pitchFamily="50" charset="-128"/>
                <a:ea typeface="BIZ UDPゴシック" panose="020B0400000000000000" pitchFamily="50" charset="-128"/>
              </a:rPr>
              <a:t>）の提供</a:t>
            </a:r>
            <a:endParaRPr kumimoji="1" lang="en-US" altLang="ja-JP" sz="240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0BF3BB1B-B156-B148-DFD4-DE0DEAEA535A}"/>
              </a:ext>
            </a:extLst>
          </p:cNvPr>
          <p:cNvSpPr txBox="1"/>
          <p:nvPr/>
        </p:nvSpPr>
        <p:spPr>
          <a:xfrm>
            <a:off x="485775" y="4972050"/>
            <a:ext cx="11287125" cy="461665"/>
          </a:xfrm>
          <a:prstGeom prst="rect">
            <a:avLst/>
          </a:prstGeom>
          <a:noFill/>
        </p:spPr>
        <p:txBody>
          <a:bodyPr wrap="square" rtlCol="0">
            <a:spAutoFit/>
          </a:bodyPr>
          <a:lstStyle/>
          <a:p>
            <a:pPr algn="l"/>
            <a:r>
              <a:rPr kumimoji="1" lang="ja-JP" altLang="en-US" sz="2400">
                <a:highlight>
                  <a:srgbClr val="FFFF00"/>
                </a:highlight>
                <a:latin typeface="BIZ UDPゴシック" panose="020B0400000000000000" pitchFamily="50" charset="-128"/>
                <a:ea typeface="BIZ UDPゴシック" panose="020B0400000000000000" pitchFamily="50" charset="-128"/>
              </a:rPr>
              <a:t>注）</a:t>
            </a:r>
            <a:r>
              <a:rPr lang="ja-JP" altLang="en-US" sz="2400">
                <a:highlight>
                  <a:srgbClr val="FFFF00"/>
                </a:highlight>
                <a:latin typeface="BIZ UDPゴシック" panose="020B0400000000000000" pitchFamily="50" charset="-128"/>
                <a:ea typeface="BIZ UDPゴシック" panose="020B0400000000000000" pitchFamily="50" charset="-128"/>
              </a:rPr>
              <a:t>インストール＆利用方法など</a:t>
            </a:r>
            <a:endParaRPr kumimoji="1" lang="ja-JP" altLang="en-US" sz="2400">
              <a:highlight>
                <a:srgbClr val="FFFF00"/>
              </a:highligh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88242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EFB01-9527-923E-2DB0-1774B176B3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EF88E37-2B24-BE23-D79E-4E0D401659E6}"/>
              </a:ext>
            </a:extLst>
          </p:cNvPr>
          <p:cNvSpPr>
            <a:spLocks noGrp="1"/>
          </p:cNvSpPr>
          <p:nvPr>
            <p:ph type="title"/>
          </p:nvPr>
        </p:nvSpPr>
        <p:spPr/>
        <p:txBody>
          <a:bodyPr/>
          <a:lstStyle/>
          <a:p>
            <a:r>
              <a:rPr lang="en-US" altLang="ja-JP"/>
              <a:t>c.</a:t>
            </a:r>
            <a:r>
              <a:rPr lang="ja-JP" altLang="en-US"/>
              <a:t> ローカルな知見</a:t>
            </a:r>
            <a:endParaRPr kumimoji="1" lang="ja-JP" altLang="en-US"/>
          </a:p>
        </p:txBody>
      </p:sp>
      <p:sp>
        <p:nvSpPr>
          <p:cNvPr id="3" name="コンテンツ プレースホルダー 2">
            <a:extLst>
              <a:ext uri="{FF2B5EF4-FFF2-40B4-BE49-F238E27FC236}">
                <a16:creationId xmlns:a16="http://schemas.microsoft.com/office/drawing/2014/main" id="{BF92E91A-F3BD-EB56-D435-7A43A9BA4C61}"/>
              </a:ext>
            </a:extLst>
          </p:cNvPr>
          <p:cNvSpPr>
            <a:spLocks noGrp="1"/>
          </p:cNvSpPr>
          <p:nvPr>
            <p:ph idx="1"/>
          </p:nvPr>
        </p:nvSpPr>
        <p:spPr>
          <a:xfrm>
            <a:off x="484870" y="1388263"/>
            <a:ext cx="11707129" cy="1392259"/>
          </a:xfrm>
        </p:spPr>
        <p:txBody>
          <a:bodyPr>
            <a:normAutofit/>
          </a:bodyPr>
          <a:lstStyle/>
          <a:p>
            <a:r>
              <a:rPr kumimoji="1" lang="ja-JP" altLang="en-US" sz="3200"/>
              <a:t>モデルの設定に</a:t>
            </a:r>
            <a:r>
              <a:rPr kumimoji="1" lang="ja-JP" altLang="en-US" sz="3200" u="sng"/>
              <a:t>ローカルな知見</a:t>
            </a:r>
            <a:r>
              <a:rPr kumimoji="1" lang="ja-JP" altLang="en-US" sz="3200"/>
              <a:t>を与える</a:t>
            </a:r>
            <a:endParaRPr kumimoji="1" lang="en-US" altLang="ja-JP" sz="3200"/>
          </a:p>
          <a:p>
            <a:endParaRPr lang="en-US" altLang="ja-JP" sz="3200"/>
          </a:p>
          <a:p>
            <a:endParaRPr lang="en-US" altLang="ja-JP" sz="3200"/>
          </a:p>
          <a:p>
            <a:endParaRPr kumimoji="1" lang="en-US" altLang="ja-JP" sz="3200"/>
          </a:p>
        </p:txBody>
      </p:sp>
      <p:sp>
        <p:nvSpPr>
          <p:cNvPr id="5" name="フッター プレースホルダー 4">
            <a:extLst>
              <a:ext uri="{FF2B5EF4-FFF2-40B4-BE49-F238E27FC236}">
                <a16:creationId xmlns:a16="http://schemas.microsoft.com/office/drawing/2014/main" id="{F990DB05-FBBD-27BF-9D1D-A4BD6C9F302C}"/>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DBB40755-3330-2A4A-055A-27B803CD6441}"/>
              </a:ext>
            </a:extLst>
          </p:cNvPr>
          <p:cNvSpPr>
            <a:spLocks noGrp="1"/>
          </p:cNvSpPr>
          <p:nvPr>
            <p:ph type="sldNum" sz="quarter" idx="12"/>
          </p:nvPr>
        </p:nvSpPr>
        <p:spPr/>
        <p:txBody>
          <a:bodyPr/>
          <a:lstStyle/>
          <a:p>
            <a:fld id="{14D38122-961F-4F0C-854D-A6C1F17C39D1}" type="slidenum">
              <a:rPr kumimoji="1" lang="ja-JP" altLang="en-US" smtClean="0"/>
              <a:t>36</a:t>
            </a:fld>
            <a:endParaRPr kumimoji="1" lang="ja-JP" altLang="en-US"/>
          </a:p>
        </p:txBody>
      </p:sp>
      <p:sp>
        <p:nvSpPr>
          <p:cNvPr id="7" name="テキスト ボックス 6">
            <a:extLst>
              <a:ext uri="{FF2B5EF4-FFF2-40B4-BE49-F238E27FC236}">
                <a16:creationId xmlns:a16="http://schemas.microsoft.com/office/drawing/2014/main" id="{B93C8402-BC20-7976-5ACC-514B80AC0931}"/>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四角形: 角を丸くする 8">
            <a:extLst>
              <a:ext uri="{FF2B5EF4-FFF2-40B4-BE49-F238E27FC236}">
                <a16:creationId xmlns:a16="http://schemas.microsoft.com/office/drawing/2014/main" id="{89D8B9B6-1724-2C21-DEEB-E3584EAEE443}"/>
              </a:ext>
            </a:extLst>
          </p:cNvPr>
          <p:cNvSpPr/>
          <p:nvPr/>
        </p:nvSpPr>
        <p:spPr>
          <a:xfrm>
            <a:off x="5499393" y="184376"/>
            <a:ext cx="3111207" cy="92333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データだけでなくリソースもない</a:t>
            </a:r>
            <a:endParaRPr kumimoji="1" lang="ja-JP" altLang="en-US" sz="2800">
              <a:latin typeface="BIZ UDPゴシック" panose="020B0400000000000000" pitchFamily="50" charset="-128"/>
              <a:ea typeface="BIZ UDPゴシック" panose="020B0400000000000000" pitchFamily="50" charset="-128"/>
            </a:endParaRPr>
          </a:p>
        </p:txBody>
      </p:sp>
      <p:grpSp>
        <p:nvGrpSpPr>
          <p:cNvPr id="11" name="グループ化 10">
            <a:extLst>
              <a:ext uri="{FF2B5EF4-FFF2-40B4-BE49-F238E27FC236}">
                <a16:creationId xmlns:a16="http://schemas.microsoft.com/office/drawing/2014/main" id="{3DB8ECEA-44C6-6577-9739-4F54DB7CBB69}"/>
              </a:ext>
            </a:extLst>
          </p:cNvPr>
          <p:cNvGrpSpPr/>
          <p:nvPr/>
        </p:nvGrpSpPr>
        <p:grpSpPr>
          <a:xfrm>
            <a:off x="121298" y="2136710"/>
            <a:ext cx="12070702" cy="4264117"/>
            <a:chOff x="121298" y="2136710"/>
            <a:chExt cx="12070702" cy="4264117"/>
          </a:xfrm>
        </p:grpSpPr>
        <p:sp>
          <p:nvSpPr>
            <p:cNvPr id="8" name="矢印: 下 7">
              <a:extLst>
                <a:ext uri="{FF2B5EF4-FFF2-40B4-BE49-F238E27FC236}">
                  <a16:creationId xmlns:a16="http://schemas.microsoft.com/office/drawing/2014/main" id="{630F56BC-F714-92C5-119D-CEAF10D9A210}"/>
                </a:ext>
              </a:extLst>
            </p:cNvPr>
            <p:cNvSpPr/>
            <p:nvPr/>
          </p:nvSpPr>
          <p:spPr>
            <a:xfrm>
              <a:off x="3657599" y="2136710"/>
              <a:ext cx="1698172" cy="765110"/>
            </a:xfrm>
            <a:prstGeom prst="downArrow">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032C114-2F3E-7DDD-954E-0036327C8037}"/>
                </a:ext>
              </a:extLst>
            </p:cNvPr>
            <p:cNvSpPr txBox="1"/>
            <p:nvPr/>
          </p:nvSpPr>
          <p:spPr>
            <a:xfrm>
              <a:off x="121298" y="2961588"/>
              <a:ext cx="12070702" cy="343923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対象とする魚種に対して「何にもローカルな知見がない」場合でも、</a:t>
              </a:r>
              <a:endParaRPr lang="en-US" altLang="ja-JP" sz="2800">
                <a:latin typeface="BIZ UDPゴシック" panose="020B0400000000000000" pitchFamily="50" charset="-128"/>
                <a:ea typeface="BIZ UDPゴシック" panose="020B0400000000000000" pitchFamily="50" charset="-128"/>
              </a:endParaRPr>
            </a:p>
            <a:p>
              <a:r>
                <a:rPr lang="ja-JP" altLang="en-US" sz="2800">
                  <a:latin typeface="BIZ UDPゴシック" panose="020B0400000000000000" pitchFamily="50" charset="-128"/>
                  <a:ea typeface="BIZ UDPゴシック" panose="020B0400000000000000" pitchFamily="50" charset="-128"/>
                </a:rPr>
                <a:t>　グローバルデータベース＆メタ解析等から「あたり」をつけることは可能</a:t>
              </a:r>
              <a:endParaRPr lang="en-US" altLang="ja-JP" sz="2800">
                <a:latin typeface="BIZ UDPゴシック" panose="020B0400000000000000" pitchFamily="50" charset="-128"/>
                <a:ea typeface="BIZ UDPゴシック" panose="020B0400000000000000" pitchFamily="50" charset="-128"/>
              </a:endParaRPr>
            </a:p>
            <a:p>
              <a:pPr marL="457200" indent="-457200">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その他「ローカルな知見」</a:t>
              </a:r>
              <a:endParaRPr lang="en-US" altLang="ja-JP" sz="2800">
                <a:latin typeface="BIZ UDPゴシック" panose="020B0400000000000000" pitchFamily="50" charset="-128"/>
                <a:ea typeface="BIZ UDPゴシック" panose="020B0400000000000000" pitchFamily="50" charset="-128"/>
              </a:endParaRPr>
            </a:p>
            <a:p>
              <a:pPr marL="742950" lvl="1" indent="-285750">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過去の研究報告や暫定結果・エキスパートジャッジなど</a:t>
              </a:r>
              <a:endParaRPr lang="en-US" altLang="ja-JP" sz="2800">
                <a:latin typeface="BIZ UDPゴシック" panose="020B0400000000000000" pitchFamily="50" charset="-128"/>
                <a:ea typeface="BIZ UDPゴシック" panose="020B0400000000000000" pitchFamily="50" charset="-128"/>
              </a:endParaRPr>
            </a:p>
            <a:p>
              <a:pPr marL="742950" lvl="1" indent="-285750">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グローバルな知見との整合性</a:t>
              </a:r>
              <a:endParaRPr lang="en-US" altLang="ja-JP" sz="2800">
                <a:latin typeface="BIZ UDPゴシック" panose="020B0400000000000000" pitchFamily="50" charset="-128"/>
                <a:ea typeface="BIZ UDPゴシック" panose="020B0400000000000000" pitchFamily="50" charset="-128"/>
              </a:endParaRPr>
            </a:p>
            <a:p>
              <a:pPr marL="742950" lvl="1" indent="-285750">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グローバルなデータベースへの反映（</a:t>
              </a:r>
              <a:r>
                <a:rPr lang="en-US" altLang="ja-JP" sz="2800" err="1">
                  <a:latin typeface="BIZ UDPゴシック" panose="020B0400000000000000" pitchFamily="50" charset="-128"/>
                  <a:ea typeface="BIZ UDPゴシック" panose="020B0400000000000000" pitchFamily="50" charset="-128"/>
                </a:rPr>
                <a:t>Fishbase</a:t>
              </a:r>
              <a:r>
                <a:rPr lang="ja-JP" altLang="en-US" sz="2800">
                  <a:latin typeface="BIZ UDPゴシック" panose="020B0400000000000000" pitchFamily="50" charset="-128"/>
                  <a:ea typeface="BIZ UDPゴシック" panose="020B0400000000000000" pitchFamily="50" charset="-128"/>
                </a:rPr>
                <a:t>・</a:t>
              </a:r>
              <a:r>
                <a:rPr lang="en-US" altLang="ja-JP" sz="2800">
                  <a:latin typeface="BIZ UDPゴシック" panose="020B0400000000000000" pitchFamily="50" charset="-128"/>
                  <a:ea typeface="BIZ UDPゴシック" panose="020B0400000000000000" pitchFamily="50" charset="-128"/>
                </a:rPr>
                <a:t>RAM Legacy database</a:t>
              </a:r>
              <a:r>
                <a:rPr lang="ja-JP" altLang="en-US" sz="2800">
                  <a:latin typeface="BIZ UDPゴシック" panose="020B0400000000000000" pitchFamily="50" charset="-128"/>
                  <a:ea typeface="BIZ UDPゴシック" panose="020B0400000000000000" pitchFamily="50" charset="-128"/>
                </a:rPr>
                <a:t>登録）</a:t>
              </a:r>
              <a:endParaRPr kumimoji="1" lang="ja-JP" altLang="en-US" sz="2000">
                <a:latin typeface="BIZ UDPゴシック" panose="020B0400000000000000" pitchFamily="50" charset="-128"/>
                <a:ea typeface="BIZ UDPゴシック" panose="020B0400000000000000" pitchFamily="50" charset="-128"/>
              </a:endParaRPr>
            </a:p>
          </p:txBody>
        </p:sp>
      </p:grpSp>
    </p:spTree>
    <p:extLst>
      <p:ext uri="{BB962C8B-B14F-4D97-AF65-F5344CB8AC3E}">
        <p14:creationId xmlns:p14="http://schemas.microsoft.com/office/powerpoint/2010/main" val="414602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D6413-D0AA-2DFA-1815-D0471ECC9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257545C-4608-F9B2-0190-3EAF2139E23B}"/>
              </a:ext>
            </a:extLst>
          </p:cNvPr>
          <p:cNvSpPr>
            <a:spLocks noGrp="1"/>
          </p:cNvSpPr>
          <p:nvPr>
            <p:ph type="title"/>
          </p:nvPr>
        </p:nvSpPr>
        <p:spPr/>
        <p:txBody>
          <a:bodyPr/>
          <a:lstStyle/>
          <a:p>
            <a:r>
              <a:rPr lang="en-US" altLang="ja-JP"/>
              <a:t>d.</a:t>
            </a:r>
            <a:r>
              <a:rPr lang="ja-JP" altLang="en-US"/>
              <a:t> 解析トレーニング</a:t>
            </a:r>
            <a:endParaRPr kumimoji="1" lang="ja-JP" altLang="en-US"/>
          </a:p>
        </p:txBody>
      </p:sp>
      <p:sp>
        <p:nvSpPr>
          <p:cNvPr id="3" name="コンテンツ プレースホルダー 2">
            <a:extLst>
              <a:ext uri="{FF2B5EF4-FFF2-40B4-BE49-F238E27FC236}">
                <a16:creationId xmlns:a16="http://schemas.microsoft.com/office/drawing/2014/main" id="{DF04D2BE-4BB0-43F2-5B77-317C7B3B9811}"/>
              </a:ext>
            </a:extLst>
          </p:cNvPr>
          <p:cNvSpPr>
            <a:spLocks noGrp="1"/>
          </p:cNvSpPr>
          <p:nvPr>
            <p:ph idx="1"/>
          </p:nvPr>
        </p:nvSpPr>
        <p:spPr>
          <a:xfrm>
            <a:off x="308343" y="1510652"/>
            <a:ext cx="10692400" cy="1950023"/>
          </a:xfrm>
        </p:spPr>
        <p:txBody>
          <a:bodyPr>
            <a:normAutofit/>
          </a:bodyPr>
          <a:lstStyle/>
          <a:p>
            <a:pPr marL="0" indent="0">
              <a:buNone/>
            </a:pPr>
            <a:r>
              <a:rPr kumimoji="1" lang="ja-JP" altLang="en-US" sz="3200"/>
              <a:t>技術的なトレーニングによって、定量的な資源評価をできるキャパシティを増やす</a:t>
            </a:r>
            <a:endParaRPr kumimoji="1" lang="en-US" altLang="ja-JP" sz="3200"/>
          </a:p>
        </p:txBody>
      </p:sp>
      <p:sp>
        <p:nvSpPr>
          <p:cNvPr id="5" name="フッター プレースホルダー 4">
            <a:extLst>
              <a:ext uri="{FF2B5EF4-FFF2-40B4-BE49-F238E27FC236}">
                <a16:creationId xmlns:a16="http://schemas.microsoft.com/office/drawing/2014/main" id="{2D97D66A-9047-DB38-59F4-D4366F8FCEAE}"/>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6CC70138-76BB-10B3-FCBD-99C7726124B7}"/>
              </a:ext>
            </a:extLst>
          </p:cNvPr>
          <p:cNvSpPr>
            <a:spLocks noGrp="1"/>
          </p:cNvSpPr>
          <p:nvPr>
            <p:ph type="sldNum" sz="quarter" idx="12"/>
          </p:nvPr>
        </p:nvSpPr>
        <p:spPr/>
        <p:txBody>
          <a:bodyPr/>
          <a:lstStyle/>
          <a:p>
            <a:fld id="{14D38122-961F-4F0C-854D-A6C1F17C39D1}" type="slidenum">
              <a:rPr kumimoji="1" lang="ja-JP" altLang="en-US" smtClean="0"/>
              <a:t>37</a:t>
            </a:fld>
            <a:endParaRPr kumimoji="1" lang="ja-JP" altLang="en-US"/>
          </a:p>
        </p:txBody>
      </p:sp>
      <p:sp>
        <p:nvSpPr>
          <p:cNvPr id="7" name="テキスト ボックス 6">
            <a:extLst>
              <a:ext uri="{FF2B5EF4-FFF2-40B4-BE49-F238E27FC236}">
                <a16:creationId xmlns:a16="http://schemas.microsoft.com/office/drawing/2014/main" id="{54164ED6-426A-D6D9-34EB-7D762BC1E4C6}"/>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四角形: 角を丸くする 8">
            <a:extLst>
              <a:ext uri="{FF2B5EF4-FFF2-40B4-BE49-F238E27FC236}">
                <a16:creationId xmlns:a16="http://schemas.microsoft.com/office/drawing/2014/main" id="{077FF2FF-DB50-1559-BD3E-318434B147DE}"/>
              </a:ext>
            </a:extLst>
          </p:cNvPr>
          <p:cNvSpPr/>
          <p:nvPr/>
        </p:nvSpPr>
        <p:spPr>
          <a:xfrm>
            <a:off x="5614088" y="117028"/>
            <a:ext cx="3733112" cy="10154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資源解析できる人がいない</a:t>
            </a:r>
            <a:endParaRPr kumimoji="1" lang="ja-JP" altLang="en-US" sz="2800">
              <a:latin typeface="BIZ UDPゴシック" panose="020B0400000000000000" pitchFamily="50" charset="-128"/>
              <a:ea typeface="BIZ UDPゴシック" panose="020B0400000000000000" pitchFamily="50" charset="-128"/>
            </a:endParaRPr>
          </a:p>
        </p:txBody>
      </p:sp>
      <p:pic>
        <p:nvPicPr>
          <p:cNvPr id="11" name="グラフィックス 10" descr="線矢印: 時計回りの曲線 単色塗りつぶし">
            <a:extLst>
              <a:ext uri="{FF2B5EF4-FFF2-40B4-BE49-F238E27FC236}">
                <a16:creationId xmlns:a16="http://schemas.microsoft.com/office/drawing/2014/main" id="{5DB052F4-31B1-D6B5-28FB-3FF64AE104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8776781" y="699968"/>
            <a:ext cx="914400" cy="914400"/>
          </a:xfrm>
          <a:prstGeom prst="rect">
            <a:avLst/>
          </a:prstGeom>
        </p:spPr>
      </p:pic>
      <p:sp>
        <p:nvSpPr>
          <p:cNvPr id="8" name="テキスト ボックス 7">
            <a:extLst>
              <a:ext uri="{FF2B5EF4-FFF2-40B4-BE49-F238E27FC236}">
                <a16:creationId xmlns:a16="http://schemas.microsoft.com/office/drawing/2014/main" id="{E7D91C28-D07A-39DC-F6B1-5535B19B1EC9}"/>
              </a:ext>
            </a:extLst>
          </p:cNvPr>
          <p:cNvSpPr txBox="1"/>
          <p:nvPr/>
        </p:nvSpPr>
        <p:spPr>
          <a:xfrm>
            <a:off x="427221" y="2905629"/>
            <a:ext cx="11163300" cy="1384995"/>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lgn="l">
              <a:buFont typeface="Arial" panose="020B0604020202020204" pitchFamily="34" charset="0"/>
              <a:buChar char="•"/>
            </a:pPr>
            <a:r>
              <a:rPr kumimoji="1" lang="ja-JP" altLang="en-US" sz="2800">
                <a:latin typeface="BIZ UDPゴシック" panose="020B0400000000000000" pitchFamily="50" charset="-128"/>
                <a:ea typeface="BIZ UDPゴシック" panose="020B0400000000000000" pitchFamily="50" charset="-128"/>
              </a:rPr>
              <a:t>現状、日本でそのようなトレーニングを体系的に受けられる場所は限られている</a:t>
            </a:r>
            <a:r>
              <a:rPr lang="ja-JP" altLang="en-US" sz="2800">
                <a:latin typeface="BIZ UDPゴシック" panose="020B0400000000000000" pitchFamily="50" charset="-128"/>
                <a:ea typeface="BIZ UDPゴシック" panose="020B0400000000000000" pitchFamily="50" charset="-128"/>
              </a:rPr>
              <a:t>（資源管理研修は初級者向け）</a:t>
            </a:r>
            <a:endParaRPr lang="en-US" altLang="ja-JP" sz="2800">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r>
              <a:rPr kumimoji="1" lang="ja-JP" altLang="en-US" sz="2800">
                <a:latin typeface="BIZ UDPゴシック" panose="020B0400000000000000" pitchFamily="50" charset="-128"/>
                <a:ea typeface="BIZ UDPゴシック" panose="020B0400000000000000" pitchFamily="50" charset="-128"/>
              </a:rPr>
              <a:t>ワークショップやシンポジウム等実施されてはいるが、一過性のもの</a:t>
            </a:r>
            <a:endParaRPr kumimoji="1" lang="en-US" altLang="ja-JP" sz="2800">
              <a:latin typeface="BIZ UDPゴシック" panose="020B0400000000000000" pitchFamily="50" charset="-128"/>
              <a:ea typeface="BIZ UDPゴシック" panose="020B0400000000000000" pitchFamily="50" charset="-128"/>
            </a:endParaRPr>
          </a:p>
        </p:txBody>
      </p:sp>
      <p:sp>
        <p:nvSpPr>
          <p:cNvPr id="12" name="爆発: 8 pt 11">
            <a:extLst>
              <a:ext uri="{FF2B5EF4-FFF2-40B4-BE49-F238E27FC236}">
                <a16:creationId xmlns:a16="http://schemas.microsoft.com/office/drawing/2014/main" id="{61A5A977-3987-E551-5751-B9C50A152ABA}"/>
              </a:ext>
            </a:extLst>
          </p:cNvPr>
          <p:cNvSpPr/>
          <p:nvPr/>
        </p:nvSpPr>
        <p:spPr>
          <a:xfrm>
            <a:off x="308343" y="4534678"/>
            <a:ext cx="11401057" cy="1623526"/>
          </a:xfrm>
          <a:prstGeom prst="irregularSeal1">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a:solidFill>
                  <a:schemeClr val="tx1"/>
                </a:solidFill>
                <a:latin typeface="BIZ UDPゴシック" panose="020B0400000000000000" pitchFamily="50" charset="-128"/>
                <a:ea typeface="BIZ UDPゴシック" panose="020B0400000000000000" pitchFamily="50" charset="-128"/>
              </a:rPr>
              <a:t>良いアイディア・提案あったら</a:t>
            </a:r>
            <a:endParaRPr lang="en-US" altLang="ja-JP" sz="2800" b="1">
              <a:solidFill>
                <a:schemeClr val="tx1"/>
              </a:solidFill>
              <a:latin typeface="BIZ UDPゴシック" panose="020B0400000000000000" pitchFamily="50" charset="-128"/>
              <a:ea typeface="BIZ UDPゴシック" panose="020B0400000000000000" pitchFamily="50" charset="-128"/>
            </a:endParaRPr>
          </a:p>
          <a:p>
            <a:pPr algn="ctr"/>
            <a:r>
              <a:rPr lang="ja-JP" altLang="en-US" sz="2800" b="1">
                <a:solidFill>
                  <a:schemeClr val="tx1"/>
                </a:solidFill>
                <a:latin typeface="BIZ UDPゴシック" panose="020B0400000000000000" pitchFamily="50" charset="-128"/>
                <a:ea typeface="BIZ UDPゴシック" panose="020B0400000000000000" pitchFamily="50" charset="-128"/>
              </a:rPr>
              <a:t>お寄せください</a:t>
            </a:r>
            <a:endParaRPr lang="en-US" altLang="ja-JP" sz="2800" b="1">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9259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2FEBBC6B-200E-8072-923D-C1A3C38E09F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64E5AE4-E91C-8FB2-A99E-992D1C526CCF}"/>
              </a:ext>
            </a:extLst>
          </p:cNvPr>
          <p:cNvSpPr>
            <a:spLocks noGrp="1"/>
          </p:cNvSpPr>
          <p:nvPr>
            <p:ph type="sldNum" sz="quarter" idx="12"/>
          </p:nvPr>
        </p:nvSpPr>
        <p:spPr/>
        <p:txBody>
          <a:bodyPr/>
          <a:lstStyle/>
          <a:p>
            <a:fld id="{14D38122-961F-4F0C-854D-A6C1F17C39D1}" type="slidenum">
              <a:rPr kumimoji="1" lang="ja-JP" altLang="en-US" smtClean="0"/>
              <a:t>38</a:t>
            </a:fld>
            <a:endParaRPr kumimoji="1" lang="ja-JP" altLang="en-US"/>
          </a:p>
        </p:txBody>
      </p:sp>
      <p:pic>
        <p:nvPicPr>
          <p:cNvPr id="8" name="図 7">
            <a:extLst>
              <a:ext uri="{FF2B5EF4-FFF2-40B4-BE49-F238E27FC236}">
                <a16:creationId xmlns:a16="http://schemas.microsoft.com/office/drawing/2014/main" id="{8F817F9B-0128-BBB4-C38C-57BF1196D80D}"/>
              </a:ext>
            </a:extLst>
          </p:cNvPr>
          <p:cNvPicPr>
            <a:picLocks noChangeAspect="1"/>
          </p:cNvPicPr>
          <p:nvPr/>
        </p:nvPicPr>
        <p:blipFill>
          <a:blip r:embed="rId2"/>
          <a:stretch>
            <a:fillRect/>
          </a:stretch>
        </p:blipFill>
        <p:spPr>
          <a:xfrm>
            <a:off x="140322" y="90183"/>
            <a:ext cx="8369196" cy="6294447"/>
          </a:xfrm>
          <a:prstGeom prst="rect">
            <a:avLst/>
          </a:prstGeom>
        </p:spPr>
      </p:pic>
      <p:sp>
        <p:nvSpPr>
          <p:cNvPr id="9" name="テキスト ボックス 8">
            <a:extLst>
              <a:ext uri="{FF2B5EF4-FFF2-40B4-BE49-F238E27FC236}">
                <a16:creationId xmlns:a16="http://schemas.microsoft.com/office/drawing/2014/main" id="{642BEF68-F928-7482-7D9B-BFF4E3F17174}"/>
              </a:ext>
            </a:extLst>
          </p:cNvPr>
          <p:cNvSpPr txBox="1"/>
          <p:nvPr/>
        </p:nvSpPr>
        <p:spPr>
          <a:xfrm>
            <a:off x="2706311" y="1735494"/>
            <a:ext cx="1534394" cy="461665"/>
          </a:xfrm>
          <a:prstGeom prst="rect">
            <a:avLst/>
          </a:prstGeom>
          <a:noFill/>
        </p:spPr>
        <p:txBody>
          <a:bodyPr wrap="none" rtlCol="0">
            <a:spAutoFit/>
          </a:bodyPr>
          <a:lstStyle/>
          <a:p>
            <a:pPr algn="l"/>
            <a:r>
              <a:rPr kumimoji="1" lang="en-US" altLang="ja-JP" sz="2400">
                <a:latin typeface="BIZ UDPゴシック" panose="020B0400000000000000" pitchFamily="50" charset="-128"/>
                <a:ea typeface="BIZ UDPゴシック" panose="020B0400000000000000" pitchFamily="50" charset="-128"/>
              </a:rPr>
              <a:t>MSE</a:t>
            </a:r>
            <a:r>
              <a:rPr kumimoji="1" lang="ja-JP" altLang="en-US" sz="2400">
                <a:latin typeface="BIZ UDPゴシック" panose="020B0400000000000000" pitchFamily="50" charset="-128"/>
                <a:ea typeface="BIZ UDPゴシック" panose="020B0400000000000000" pitchFamily="50" charset="-128"/>
              </a:rPr>
              <a:t>入門</a:t>
            </a:r>
          </a:p>
        </p:txBody>
      </p:sp>
      <p:sp>
        <p:nvSpPr>
          <p:cNvPr id="10" name="テキスト ボックス 9">
            <a:extLst>
              <a:ext uri="{FF2B5EF4-FFF2-40B4-BE49-F238E27FC236}">
                <a16:creationId xmlns:a16="http://schemas.microsoft.com/office/drawing/2014/main" id="{575C7CAD-2401-756D-12ED-F43AEDDC0FEB}"/>
              </a:ext>
            </a:extLst>
          </p:cNvPr>
          <p:cNvSpPr txBox="1"/>
          <p:nvPr/>
        </p:nvSpPr>
        <p:spPr>
          <a:xfrm>
            <a:off x="516727" y="3477940"/>
            <a:ext cx="4009431" cy="400110"/>
          </a:xfrm>
          <a:prstGeom prst="rect">
            <a:avLst/>
          </a:prstGeom>
          <a:noFill/>
        </p:spPr>
        <p:txBody>
          <a:bodyPr wrap="none" rtlCol="0">
            <a:spAutoFit/>
          </a:bodyPr>
          <a:lstStyle/>
          <a:p>
            <a:pPr algn="l"/>
            <a:r>
              <a:rPr kumimoji="1" lang="ja-JP" altLang="en-US" sz="2000">
                <a:latin typeface="BIZ UDPゴシック" panose="020B0400000000000000" pitchFamily="50" charset="-128"/>
                <a:ea typeface="BIZ UDPゴシック" panose="020B0400000000000000" pitchFamily="50" charset="-128"/>
              </a:rPr>
              <a:t>自然科学者に向けた社会学的手法</a:t>
            </a:r>
          </a:p>
        </p:txBody>
      </p:sp>
      <p:sp>
        <p:nvSpPr>
          <p:cNvPr id="11" name="テキスト ボックス 10">
            <a:extLst>
              <a:ext uri="{FF2B5EF4-FFF2-40B4-BE49-F238E27FC236}">
                <a16:creationId xmlns:a16="http://schemas.microsoft.com/office/drawing/2014/main" id="{AD3C8F56-D4B5-FB50-FE71-F5518AF878E5}"/>
              </a:ext>
            </a:extLst>
          </p:cNvPr>
          <p:cNvSpPr txBox="1"/>
          <p:nvPr/>
        </p:nvSpPr>
        <p:spPr>
          <a:xfrm>
            <a:off x="1300841" y="4731230"/>
            <a:ext cx="3794629" cy="400110"/>
          </a:xfrm>
          <a:prstGeom prst="rect">
            <a:avLst/>
          </a:prstGeom>
          <a:noFill/>
        </p:spPr>
        <p:txBody>
          <a:bodyPr wrap="none" rtlCol="0">
            <a:spAutoFit/>
          </a:bodyPr>
          <a:lstStyle/>
          <a:p>
            <a:pPr algn="l"/>
            <a:r>
              <a:rPr kumimoji="1" lang="en-US" altLang="ja-JP" sz="2000">
                <a:latin typeface="BIZ UDPゴシック" panose="020B0400000000000000" pitchFamily="50" charset="-128"/>
                <a:ea typeface="BIZ UDPゴシック" panose="020B0400000000000000" pitchFamily="50" charset="-128"/>
              </a:rPr>
              <a:t>RTMB</a:t>
            </a:r>
            <a:r>
              <a:rPr kumimoji="1" lang="ja-JP" altLang="en-US" sz="2000">
                <a:latin typeface="BIZ UDPゴシック" panose="020B0400000000000000" pitchFamily="50" charset="-128"/>
                <a:ea typeface="BIZ UDPゴシック" panose="020B0400000000000000" pitchFamily="50" charset="-128"/>
              </a:rPr>
              <a:t>を使った資源評価（上級）</a:t>
            </a:r>
          </a:p>
        </p:txBody>
      </p:sp>
      <p:sp>
        <p:nvSpPr>
          <p:cNvPr id="12" name="テキスト ボックス 11">
            <a:extLst>
              <a:ext uri="{FF2B5EF4-FFF2-40B4-BE49-F238E27FC236}">
                <a16:creationId xmlns:a16="http://schemas.microsoft.com/office/drawing/2014/main" id="{5B34C7ED-1237-A069-3282-E5C2EF5457C0}"/>
              </a:ext>
            </a:extLst>
          </p:cNvPr>
          <p:cNvSpPr txBox="1"/>
          <p:nvPr/>
        </p:nvSpPr>
        <p:spPr>
          <a:xfrm>
            <a:off x="1835796" y="5872674"/>
            <a:ext cx="1723549" cy="400110"/>
          </a:xfrm>
          <a:prstGeom prst="rect">
            <a:avLst/>
          </a:prstGeom>
          <a:noFill/>
        </p:spPr>
        <p:txBody>
          <a:bodyPr wrap="none" rtlCol="0">
            <a:spAutoFit/>
          </a:bodyPr>
          <a:lstStyle/>
          <a:p>
            <a:pPr algn="l"/>
            <a:r>
              <a:rPr kumimoji="1" lang="ja-JP" altLang="en-US" sz="2000">
                <a:latin typeface="BIZ UDPゴシック" panose="020B0400000000000000" pitchFamily="50" charset="-128"/>
                <a:ea typeface="BIZ UDPゴシック" panose="020B0400000000000000" pitchFamily="50" charset="-128"/>
              </a:rPr>
              <a:t>資源評価入門</a:t>
            </a:r>
          </a:p>
        </p:txBody>
      </p:sp>
      <p:sp>
        <p:nvSpPr>
          <p:cNvPr id="13" name="テキスト ボックス 12">
            <a:extLst>
              <a:ext uri="{FF2B5EF4-FFF2-40B4-BE49-F238E27FC236}">
                <a16:creationId xmlns:a16="http://schemas.microsoft.com/office/drawing/2014/main" id="{7D948982-10D8-4A7F-AFBB-CCF29233EAD1}"/>
              </a:ext>
            </a:extLst>
          </p:cNvPr>
          <p:cNvSpPr txBox="1"/>
          <p:nvPr/>
        </p:nvSpPr>
        <p:spPr>
          <a:xfrm>
            <a:off x="5274590" y="6029043"/>
            <a:ext cx="6672019" cy="338554"/>
          </a:xfrm>
          <a:prstGeom prst="rect">
            <a:avLst/>
          </a:prstGeom>
          <a:noFill/>
        </p:spPr>
        <p:txBody>
          <a:bodyPr wrap="none" rtlCol="0">
            <a:spAutoFit/>
          </a:bodyPr>
          <a:lstStyle/>
          <a:p>
            <a:pPr algn="l"/>
            <a:r>
              <a:rPr kumimoji="1" lang="en-US" altLang="ja-JP" sz="1600">
                <a:latin typeface="BIZ UDPゴシック" panose="020B0400000000000000" pitchFamily="50" charset="-128"/>
                <a:ea typeface="BIZ UDPゴシック" panose="020B0400000000000000" pitchFamily="50" charset="-128"/>
              </a:rPr>
              <a:t>https://www.ices.dk/events/Training/Pages/default.aspx</a:t>
            </a:r>
            <a:endParaRPr kumimoji="1" lang="ja-JP" altLang="en-US" sz="160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E348E92F-F011-B49C-6840-10A13BC2BD6F}"/>
              </a:ext>
            </a:extLst>
          </p:cNvPr>
          <p:cNvSpPr txBox="1"/>
          <p:nvPr/>
        </p:nvSpPr>
        <p:spPr>
          <a:xfrm>
            <a:off x="8380681" y="4063371"/>
            <a:ext cx="3794629" cy="1631216"/>
          </a:xfrm>
          <a:prstGeom prst="rect">
            <a:avLst/>
          </a:prstGeom>
          <a:noFill/>
        </p:spPr>
        <p:txBody>
          <a:bodyPr wrap="square" rtlCol="0">
            <a:spAutoFit/>
          </a:bodyPr>
          <a:lstStyle/>
          <a:p>
            <a:pPr algn="l"/>
            <a:r>
              <a:rPr kumimoji="1" lang="ja-JP" altLang="en-US" sz="2000">
                <a:latin typeface="BIZ UDPゴシック" panose="020B0400000000000000" pitchFamily="50" charset="-128"/>
                <a:ea typeface="BIZ UDPゴシック" panose="020B0400000000000000" pitchFamily="50" charset="-128"/>
              </a:rPr>
              <a:t>参加への敷居は高いが、</a:t>
            </a:r>
            <a:r>
              <a:rPr lang="ja-JP" altLang="en-US" sz="2000">
                <a:latin typeface="BIZ UDPゴシック" panose="020B0400000000000000" pitchFamily="50" charset="-128"/>
                <a:ea typeface="BIZ UDPゴシック" panose="020B0400000000000000" pitchFamily="50" charset="-128"/>
              </a:rPr>
              <a:t>オンラインのみ講座もあり。</a:t>
            </a:r>
            <a:r>
              <a:rPr kumimoji="1" lang="ja-JP" altLang="en-US" sz="2000">
                <a:latin typeface="BIZ UDPゴシック" panose="020B0400000000000000" pitchFamily="50" charset="-128"/>
                <a:ea typeface="BIZ UDPゴシック" panose="020B0400000000000000" pitchFamily="50" charset="-128"/>
              </a:rPr>
              <a:t>「こういうテーマで講習をやってほしい」と要望あれば、今後の資源管理研修のテーマ＆開催方式の参考に</a:t>
            </a:r>
            <a:endParaRPr kumimoji="1" lang="en-US" altLang="ja-JP" sz="200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071B60F3-7479-BAA8-433A-5390687267E9}"/>
              </a:ext>
            </a:extLst>
          </p:cNvPr>
          <p:cNvSpPr txBox="1"/>
          <p:nvPr/>
        </p:nvSpPr>
        <p:spPr>
          <a:xfrm>
            <a:off x="8824474" y="124445"/>
            <a:ext cx="2807179" cy="646331"/>
          </a:xfrm>
          <a:prstGeom prst="rect">
            <a:avLst/>
          </a:prstGeom>
          <a:noFill/>
        </p:spPr>
        <p:txBody>
          <a:bodyPr wrap="none" rtlCol="0">
            <a:spAutoFit/>
          </a:bodyPr>
          <a:lstStyle/>
          <a:p>
            <a:pPr algn="l"/>
            <a:r>
              <a:rPr kumimoji="1" lang="en-US" altLang="ja-JP" sz="3600" b="1">
                <a:latin typeface="BIZ UDPゴシック" panose="020B0400000000000000" pitchFamily="50" charset="-128"/>
                <a:ea typeface="BIZ UDPゴシック" panose="020B0400000000000000" pitchFamily="50" charset="-128"/>
              </a:rPr>
              <a:t>ICES</a:t>
            </a:r>
            <a:r>
              <a:rPr kumimoji="1" lang="ja-JP" altLang="en-US" sz="3600" b="1">
                <a:latin typeface="BIZ UDPゴシック" panose="020B0400000000000000" pitchFamily="50" charset="-128"/>
                <a:ea typeface="BIZ UDPゴシック" panose="020B0400000000000000" pitchFamily="50" charset="-128"/>
              </a:rPr>
              <a:t>での例</a:t>
            </a:r>
            <a:endParaRPr kumimoji="1" lang="en-US" altLang="ja-JP" sz="3600" b="1">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55049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4EB7C856-F7C1-AEEE-E708-24B1B7AB746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AB5A3EF7-D3FE-B899-5B80-582EF29AAE4D}"/>
              </a:ext>
            </a:extLst>
          </p:cNvPr>
          <p:cNvSpPr>
            <a:spLocks noGrp="1"/>
          </p:cNvSpPr>
          <p:nvPr>
            <p:ph type="sldNum" sz="quarter" idx="12"/>
          </p:nvPr>
        </p:nvSpPr>
        <p:spPr/>
        <p:txBody>
          <a:bodyPr/>
          <a:lstStyle/>
          <a:p>
            <a:fld id="{14D38122-961F-4F0C-854D-A6C1F17C39D1}" type="slidenum">
              <a:rPr kumimoji="1" lang="ja-JP" altLang="en-US" smtClean="0"/>
              <a:t>39</a:t>
            </a:fld>
            <a:endParaRPr kumimoji="1" lang="ja-JP" altLang="en-US"/>
          </a:p>
        </p:txBody>
      </p:sp>
      <p:pic>
        <p:nvPicPr>
          <p:cNvPr id="8" name="図 7">
            <a:extLst>
              <a:ext uri="{FF2B5EF4-FFF2-40B4-BE49-F238E27FC236}">
                <a16:creationId xmlns:a16="http://schemas.microsoft.com/office/drawing/2014/main" id="{BC9FE69C-E178-9A8B-B1E6-9D7BCE4E8ECD}"/>
              </a:ext>
            </a:extLst>
          </p:cNvPr>
          <p:cNvPicPr>
            <a:picLocks noChangeAspect="1"/>
          </p:cNvPicPr>
          <p:nvPr/>
        </p:nvPicPr>
        <p:blipFill>
          <a:blip r:embed="rId2"/>
          <a:stretch>
            <a:fillRect/>
          </a:stretch>
        </p:blipFill>
        <p:spPr>
          <a:xfrm>
            <a:off x="6800319" y="0"/>
            <a:ext cx="5391681" cy="6858000"/>
          </a:xfrm>
          <a:prstGeom prst="rect">
            <a:avLst/>
          </a:prstGeom>
        </p:spPr>
      </p:pic>
      <p:sp>
        <p:nvSpPr>
          <p:cNvPr id="9" name="テキスト ボックス 8">
            <a:extLst>
              <a:ext uri="{FF2B5EF4-FFF2-40B4-BE49-F238E27FC236}">
                <a16:creationId xmlns:a16="http://schemas.microsoft.com/office/drawing/2014/main" id="{A6F8C481-A1DB-DD93-631D-2FC8536E02F6}"/>
              </a:ext>
            </a:extLst>
          </p:cNvPr>
          <p:cNvSpPr txBox="1"/>
          <p:nvPr/>
        </p:nvSpPr>
        <p:spPr>
          <a:xfrm>
            <a:off x="0" y="0"/>
            <a:ext cx="1663700" cy="584775"/>
          </a:xfrm>
          <a:prstGeom prst="rect">
            <a:avLst/>
          </a:prstGeom>
          <a:solidFill>
            <a:schemeClr val="bg1"/>
          </a:solidFill>
          <a:ln>
            <a:solidFill>
              <a:schemeClr val="tx1"/>
            </a:solidFill>
          </a:ln>
        </p:spPr>
        <p:txBody>
          <a:bodyPr wrap="square" rtlCol="0">
            <a:spAutoFit/>
          </a:bodyPr>
          <a:lstStyle/>
          <a:p>
            <a:pPr algn="ctr"/>
            <a:r>
              <a:rPr kumimoji="1" lang="ja-JP" altLang="en-US" sz="3200">
                <a:latin typeface="HGP創英ﾌﾟﾚｾﾞﾝｽEB" panose="02020800000000000000" pitchFamily="18" charset="-128"/>
                <a:ea typeface="HGP創英ﾌﾟﾚｾﾞﾝｽEB" panose="02020800000000000000" pitchFamily="18" charset="-128"/>
              </a:rPr>
              <a:t>宣伝</a:t>
            </a:r>
          </a:p>
        </p:txBody>
      </p:sp>
      <p:sp>
        <p:nvSpPr>
          <p:cNvPr id="10" name="テキスト ボックス 9">
            <a:extLst>
              <a:ext uri="{FF2B5EF4-FFF2-40B4-BE49-F238E27FC236}">
                <a16:creationId xmlns:a16="http://schemas.microsoft.com/office/drawing/2014/main" id="{3264EE8F-91C5-8E46-89EF-DF97571E0B4F}"/>
              </a:ext>
            </a:extLst>
          </p:cNvPr>
          <p:cNvSpPr txBox="1"/>
          <p:nvPr/>
        </p:nvSpPr>
        <p:spPr>
          <a:xfrm>
            <a:off x="194043" y="809034"/>
            <a:ext cx="6143257" cy="3785652"/>
          </a:xfrm>
          <a:prstGeom prst="rect">
            <a:avLst/>
          </a:prstGeom>
          <a:noFill/>
        </p:spPr>
        <p:txBody>
          <a:bodyPr wrap="square" rtlCol="0">
            <a:spAutoFit/>
          </a:bodyPr>
          <a:lstStyle/>
          <a:p>
            <a:pPr algn="l"/>
            <a:r>
              <a:rPr kumimoji="1" lang="en-US" altLang="ja-JP" sz="2400">
                <a:latin typeface="BIZ UDPゴシック" panose="020B0400000000000000" pitchFamily="50" charset="-128"/>
                <a:ea typeface="BIZ UDPゴシック" panose="020B0400000000000000" pitchFamily="50" charset="-128"/>
              </a:rPr>
              <a:t>Stock Synthesis</a:t>
            </a:r>
            <a:r>
              <a:rPr kumimoji="1" lang="ja-JP" altLang="en-US" sz="2400">
                <a:latin typeface="BIZ UDPゴシック" panose="020B0400000000000000" pitchFamily="50" charset="-128"/>
                <a:ea typeface="BIZ UDPゴシック" panose="020B0400000000000000" pitchFamily="50" charset="-128"/>
              </a:rPr>
              <a:t>を用いた実践的ワークショップ（</a:t>
            </a:r>
            <a:r>
              <a:rPr kumimoji="1" lang="en-US" altLang="ja-JP" sz="2400">
                <a:latin typeface="BIZ UDPゴシック" panose="020B0400000000000000" pitchFamily="50" charset="-128"/>
                <a:ea typeface="BIZ UDPゴシック" panose="020B0400000000000000" pitchFamily="50" charset="-128"/>
              </a:rPr>
              <a:t>3</a:t>
            </a:r>
            <a:r>
              <a:rPr kumimoji="1" lang="ja-JP" altLang="en-US" sz="2400">
                <a:latin typeface="BIZ UDPゴシック" panose="020B0400000000000000" pitchFamily="50" charset="-128"/>
                <a:ea typeface="BIZ UDPゴシック" panose="020B0400000000000000" pitchFamily="50" charset="-128"/>
              </a:rPr>
              <a:t>日間）</a:t>
            </a:r>
            <a:endParaRPr kumimoji="1"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en-US" altLang="ja-JP" sz="2400">
                <a:latin typeface="BIZ UDPゴシック" panose="020B0400000000000000" pitchFamily="50" charset="-128"/>
                <a:ea typeface="BIZ UDPゴシック" panose="020B0400000000000000" pitchFamily="50" charset="-128"/>
              </a:rPr>
              <a:t>Cope</a:t>
            </a:r>
            <a:r>
              <a:rPr kumimoji="1" lang="ja-JP" altLang="en-US" sz="2400">
                <a:latin typeface="BIZ UDPゴシック" panose="020B0400000000000000" pitchFamily="50" charset="-128"/>
                <a:ea typeface="BIZ UDPゴシック" panose="020B0400000000000000" pitchFamily="50" charset="-128"/>
              </a:rPr>
              <a:t>博士、</a:t>
            </a:r>
            <a:r>
              <a:rPr lang="en-US" altLang="ja-JP" sz="2400">
                <a:latin typeface="BIZ UDPゴシック" panose="020B0400000000000000" pitchFamily="50" charset="-128"/>
                <a:ea typeface="BIZ UDPゴシック" panose="020B0400000000000000" pitchFamily="50" charset="-128"/>
              </a:rPr>
              <a:t>Perl</a:t>
            </a:r>
            <a:r>
              <a:rPr lang="ja-JP" altLang="en-US" sz="2400">
                <a:latin typeface="BIZ UDPゴシック" panose="020B0400000000000000" pitchFamily="50" charset="-128"/>
                <a:ea typeface="BIZ UDPゴシック" panose="020B0400000000000000" pitchFamily="50" charset="-128"/>
              </a:rPr>
              <a:t>博士を招いて</a:t>
            </a:r>
            <a:r>
              <a:rPr lang="en-US" altLang="ja-JP" sz="2400">
                <a:latin typeface="BIZ UDPゴシック" panose="020B0400000000000000" pitchFamily="50" charset="-128"/>
                <a:ea typeface="BIZ UDPゴシック" panose="020B0400000000000000" pitchFamily="50" charset="-128"/>
              </a:rPr>
              <a:t>SS</a:t>
            </a:r>
            <a:r>
              <a:rPr lang="ja-JP" altLang="en-US" sz="2400">
                <a:latin typeface="BIZ UDPゴシック" panose="020B0400000000000000" pitchFamily="50" charset="-128"/>
                <a:ea typeface="BIZ UDPゴシック" panose="020B0400000000000000" pitchFamily="50" charset="-128"/>
              </a:rPr>
              <a:t>のワークショップを開催します</a:t>
            </a: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ja-JP" altLang="en-US" sz="2400">
                <a:latin typeface="BIZ UDPゴシック" panose="020B0400000000000000" pitchFamily="50" charset="-128"/>
                <a:ea typeface="BIZ UDPゴシック" panose="020B0400000000000000" pitchFamily="50" charset="-128"/>
              </a:rPr>
              <a:t>対面メイン</a:t>
            </a:r>
            <a:r>
              <a:rPr lang="ja-JP" altLang="en-US" sz="2400">
                <a:latin typeface="BIZ UDPゴシック" panose="020B0400000000000000" pitchFamily="50" charset="-128"/>
                <a:ea typeface="BIZ UDPゴシック" panose="020B0400000000000000" pitchFamily="50" charset="-128"/>
              </a:rPr>
              <a:t>ですが</a:t>
            </a:r>
            <a:r>
              <a:rPr kumimoji="1" lang="ja-JP" altLang="en-US" sz="2400">
                <a:latin typeface="BIZ UDPゴシック" panose="020B0400000000000000" pitchFamily="50" charset="-128"/>
                <a:ea typeface="BIZ UDPゴシック" panose="020B0400000000000000" pitchFamily="50" charset="-128"/>
              </a:rPr>
              <a:t>ウェブ参加も可能</a:t>
            </a:r>
            <a:r>
              <a:rPr lang="ja-JP" altLang="en-US" sz="2400">
                <a:latin typeface="BIZ UDPゴシック" panose="020B0400000000000000" pitchFamily="50" charset="-128"/>
                <a:ea typeface="BIZ UDPゴシック" panose="020B0400000000000000" pitchFamily="50" charset="-128"/>
              </a:rPr>
              <a:t>です</a:t>
            </a:r>
            <a:endParaRPr kumimoji="1"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kumimoji="1" lang="en-US" altLang="ja-JP" sz="2400">
              <a:latin typeface="BIZ UDPゴシック" panose="020B0400000000000000" pitchFamily="50" charset="-128"/>
              <a:ea typeface="BIZ UDPゴシック" panose="020B0400000000000000" pitchFamily="50" charset="-128"/>
            </a:endParaRPr>
          </a:p>
          <a:p>
            <a:pPr algn="l"/>
            <a:r>
              <a:rPr lang="ja-JP" altLang="en-US" sz="2400">
                <a:latin typeface="BIZ UDPゴシック" panose="020B0400000000000000" pitchFamily="50" charset="-128"/>
                <a:ea typeface="BIZ UDPゴシック" panose="020B0400000000000000" pitchFamily="50" charset="-128"/>
              </a:rPr>
              <a:t>申し込みフォーム（</a:t>
            </a:r>
            <a:r>
              <a:rPr lang="en-US" altLang="ja-JP" sz="2400">
                <a:latin typeface="BIZ UDPゴシック" panose="020B0400000000000000" pitchFamily="50" charset="-128"/>
                <a:ea typeface="BIZ UDPゴシック" panose="020B0400000000000000" pitchFamily="50" charset="-128"/>
              </a:rPr>
              <a:t>12</a:t>
            </a:r>
            <a:r>
              <a:rPr lang="ja-JP" altLang="en-US" sz="2400">
                <a:latin typeface="BIZ UDPゴシック" panose="020B0400000000000000" pitchFamily="50" charset="-128"/>
                <a:ea typeface="BIZ UDPゴシック" panose="020B0400000000000000" pitchFamily="50" charset="-128"/>
              </a:rPr>
              <a:t>月</a:t>
            </a:r>
            <a:r>
              <a:rPr lang="en-US" altLang="ja-JP" sz="2400">
                <a:latin typeface="BIZ UDPゴシック" panose="020B0400000000000000" pitchFamily="50" charset="-128"/>
                <a:ea typeface="BIZ UDPゴシック" panose="020B0400000000000000" pitchFamily="50" charset="-128"/>
              </a:rPr>
              <a:t>26</a:t>
            </a:r>
            <a:r>
              <a:rPr lang="ja-JP" altLang="en-US" sz="2400">
                <a:latin typeface="BIZ UDPゴシック" panose="020B0400000000000000" pitchFamily="50" charset="-128"/>
                <a:ea typeface="BIZ UDPゴシック" panose="020B0400000000000000" pitchFamily="50" charset="-128"/>
              </a:rPr>
              <a:t>日まで）</a:t>
            </a:r>
            <a:endParaRPr lang="en-US" altLang="ja-JP" sz="2400">
              <a:latin typeface="BIZ UDPゴシック" panose="020B0400000000000000" pitchFamily="50" charset="-128"/>
              <a:ea typeface="BIZ UDPゴシック" panose="020B0400000000000000" pitchFamily="50" charset="-128"/>
            </a:endParaRPr>
          </a:p>
          <a:p>
            <a:pPr algn="l"/>
            <a:r>
              <a:rPr kumimoji="1" lang="en-US" altLang="ja-JP" sz="2400">
                <a:latin typeface="BIZ UDPゴシック" panose="020B0400000000000000" pitchFamily="50" charset="-128"/>
                <a:ea typeface="BIZ UDPゴシック" panose="020B0400000000000000" pitchFamily="50" charset="-128"/>
                <a:hlinkClick r:id="rId3"/>
              </a:rPr>
              <a:t>https://forms.office.com/r/ahQ2tGq471</a:t>
            </a:r>
            <a:endParaRPr kumimoji="1" lang="ja-JP" altLang="en-US" sz="2400">
              <a:latin typeface="BIZ UDPゴシック" panose="020B0400000000000000" pitchFamily="50" charset="-128"/>
              <a:ea typeface="BIZ UDPゴシック" panose="020B0400000000000000" pitchFamily="50" charset="-128"/>
            </a:endParaRPr>
          </a:p>
        </p:txBody>
      </p:sp>
      <p:pic>
        <p:nvPicPr>
          <p:cNvPr id="2050" name="Picture 2">
            <a:extLst>
              <a:ext uri="{FF2B5EF4-FFF2-40B4-BE49-F238E27FC236}">
                <a16:creationId xmlns:a16="http://schemas.microsoft.com/office/drawing/2014/main" id="{3AC0C74C-3F27-A8E2-8DD1-9F1D77AEA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2270" y="4557083"/>
            <a:ext cx="1763529" cy="1763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8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CFEEE-9621-D14A-71EC-444549BBF5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4B9895A-0359-6D5F-B87E-ACCDE3381393}"/>
              </a:ext>
            </a:extLst>
          </p:cNvPr>
          <p:cNvSpPr>
            <a:spLocks noGrp="1"/>
          </p:cNvSpPr>
          <p:nvPr>
            <p:ph type="title"/>
          </p:nvPr>
        </p:nvSpPr>
        <p:spPr>
          <a:xfrm>
            <a:off x="3879111" y="3333066"/>
            <a:ext cx="4433778" cy="1015409"/>
          </a:xfrm>
        </p:spPr>
        <p:txBody>
          <a:bodyPr/>
          <a:lstStyle/>
          <a:p>
            <a:r>
              <a:rPr lang="en-US" altLang="ja-JP"/>
              <a:t>b.</a:t>
            </a:r>
            <a:r>
              <a:rPr lang="ja-JP" altLang="en-US"/>
              <a:t> </a:t>
            </a:r>
            <a:r>
              <a:rPr kumimoji="1" lang="ja-JP" altLang="en-US"/>
              <a:t>データの改善</a:t>
            </a:r>
          </a:p>
        </p:txBody>
      </p:sp>
      <p:sp>
        <p:nvSpPr>
          <p:cNvPr id="3" name="コンテンツ プレースホルダー 2">
            <a:extLst>
              <a:ext uri="{FF2B5EF4-FFF2-40B4-BE49-F238E27FC236}">
                <a16:creationId xmlns:a16="http://schemas.microsoft.com/office/drawing/2014/main" id="{15E44FD7-83C6-DDAC-6F41-0041C27639C1}"/>
              </a:ext>
            </a:extLst>
          </p:cNvPr>
          <p:cNvSpPr>
            <a:spLocks noGrp="1"/>
          </p:cNvSpPr>
          <p:nvPr>
            <p:ph idx="1"/>
          </p:nvPr>
        </p:nvSpPr>
        <p:spPr>
          <a:xfrm>
            <a:off x="964836" y="4302645"/>
            <a:ext cx="10692400" cy="1950023"/>
          </a:xfrm>
        </p:spPr>
        <p:txBody>
          <a:bodyPr>
            <a:normAutofit/>
          </a:bodyPr>
          <a:lstStyle/>
          <a:p>
            <a:r>
              <a:rPr kumimoji="1" lang="ja-JP" altLang="en-US" sz="3200"/>
              <a:t>「データ」の項目の中で特にスコアが悪い部分の改善</a:t>
            </a:r>
            <a:endParaRPr kumimoji="1" lang="en-US" altLang="ja-JP" sz="3200"/>
          </a:p>
          <a:p>
            <a:pPr marL="0" indent="0">
              <a:buNone/>
            </a:pPr>
            <a:r>
              <a:rPr lang="ja-JP" altLang="en-US" sz="3200"/>
              <a:t>（種類・時空間カバレージ・バイアス・種判別・精度）</a:t>
            </a:r>
            <a:endParaRPr kumimoji="1" lang="en-US" altLang="ja-JP" sz="3200"/>
          </a:p>
        </p:txBody>
      </p:sp>
      <p:sp>
        <p:nvSpPr>
          <p:cNvPr id="5" name="フッター プレースホルダー 4">
            <a:extLst>
              <a:ext uri="{FF2B5EF4-FFF2-40B4-BE49-F238E27FC236}">
                <a16:creationId xmlns:a16="http://schemas.microsoft.com/office/drawing/2014/main" id="{3DC6813E-D876-F31B-BE45-9D8EFE87368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0E80048-272C-41E1-53BC-21465888DB4B}"/>
              </a:ext>
            </a:extLst>
          </p:cNvPr>
          <p:cNvSpPr>
            <a:spLocks noGrp="1"/>
          </p:cNvSpPr>
          <p:nvPr>
            <p:ph type="sldNum" sz="quarter" idx="12"/>
          </p:nvPr>
        </p:nvSpPr>
        <p:spPr/>
        <p:txBody>
          <a:bodyPr/>
          <a:lstStyle/>
          <a:p>
            <a:fld id="{14D38122-961F-4F0C-854D-A6C1F17C39D1}" type="slidenum">
              <a:rPr kumimoji="1" lang="ja-JP" altLang="en-US" smtClean="0"/>
              <a:t>4</a:t>
            </a:fld>
            <a:endParaRPr kumimoji="1" lang="ja-JP" altLang="en-US"/>
          </a:p>
        </p:txBody>
      </p:sp>
      <p:sp>
        <p:nvSpPr>
          <p:cNvPr id="7" name="テキスト ボックス 6">
            <a:extLst>
              <a:ext uri="{FF2B5EF4-FFF2-40B4-BE49-F238E27FC236}">
                <a16:creationId xmlns:a16="http://schemas.microsoft.com/office/drawing/2014/main" id="{0E8F3BDA-7350-1110-E356-C4DD9BF7C60A}"/>
              </a:ext>
            </a:extLst>
          </p:cNvPr>
          <p:cNvSpPr txBox="1"/>
          <p:nvPr/>
        </p:nvSpPr>
        <p:spPr>
          <a:xfrm>
            <a:off x="9761470" y="-59678"/>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8" name="テキスト ボックス 7">
            <a:extLst>
              <a:ext uri="{FF2B5EF4-FFF2-40B4-BE49-F238E27FC236}">
                <a16:creationId xmlns:a16="http://schemas.microsoft.com/office/drawing/2014/main" id="{2118993F-0133-4EF9-541B-2C6583BDA2C2}"/>
              </a:ext>
            </a:extLst>
          </p:cNvPr>
          <p:cNvSpPr txBox="1"/>
          <p:nvPr/>
        </p:nvSpPr>
        <p:spPr>
          <a:xfrm>
            <a:off x="1104882" y="516216"/>
            <a:ext cx="2624436" cy="584775"/>
          </a:xfrm>
          <a:prstGeom prst="rect">
            <a:avLst/>
          </a:prstGeom>
          <a:noFill/>
        </p:spPr>
        <p:txBody>
          <a:bodyPr wrap="none" rtlCol="0">
            <a:spAutoFit/>
          </a:bodyPr>
          <a:lstStyle/>
          <a:p>
            <a:pPr algn="l"/>
            <a:r>
              <a:rPr lang="en-US" altLang="ja-JP" sz="3200" b="1" u="sng">
                <a:solidFill>
                  <a:srgbClr val="FF0000"/>
                </a:solidFill>
                <a:latin typeface="BIZ UDPゴシック" panose="020B0400000000000000" pitchFamily="50" charset="-128"/>
                <a:ea typeface="BIZ UDPゴシック" panose="020B0400000000000000" pitchFamily="50" charset="-128"/>
              </a:rPr>
              <a:t>avg (Data)</a:t>
            </a:r>
            <a:endParaRPr kumimoji="1" lang="ja-JP" altLang="en-US" sz="3200" b="1" u="sng">
              <a:solidFill>
                <a:srgbClr val="FF0000"/>
              </a:solidFill>
              <a:latin typeface="BIZ UDPゴシック" panose="020B0400000000000000" pitchFamily="50" charset="-128"/>
              <a:ea typeface="BIZ UDPゴシック" panose="020B0400000000000000" pitchFamily="50" charset="-128"/>
            </a:endParaRPr>
          </a:p>
        </p:txBody>
      </p:sp>
      <p:sp>
        <p:nvSpPr>
          <p:cNvPr id="9" name="吹き出し: 角を丸めた四角形 8">
            <a:extLst>
              <a:ext uri="{FF2B5EF4-FFF2-40B4-BE49-F238E27FC236}">
                <a16:creationId xmlns:a16="http://schemas.microsoft.com/office/drawing/2014/main" id="{82CB6682-2C79-B381-9EC5-A5FDBF0868B8}"/>
              </a:ext>
            </a:extLst>
          </p:cNvPr>
          <p:cNvSpPr/>
          <p:nvPr/>
        </p:nvSpPr>
        <p:spPr>
          <a:xfrm>
            <a:off x="1701208" y="1472467"/>
            <a:ext cx="6177868" cy="1015409"/>
          </a:xfrm>
          <a:prstGeom prst="wedgeRoundRectCallout">
            <a:avLst>
              <a:gd name="adj1" fmla="val -32345"/>
              <a:gd name="adj2" fmla="val -8791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データがない ＆</a:t>
            </a:r>
            <a:r>
              <a:rPr lang="en-US" altLang="ja-JP" sz="2800">
                <a:latin typeface="BIZ UDPゴシック" panose="020B0400000000000000" pitchFamily="50" charset="-128"/>
                <a:ea typeface="BIZ UDPゴシック" panose="020B0400000000000000" pitchFamily="50" charset="-128"/>
              </a:rPr>
              <a:t> </a:t>
            </a:r>
            <a:r>
              <a:rPr lang="ja-JP" altLang="en-US" sz="2800">
                <a:latin typeface="BIZ UDPゴシック" panose="020B0400000000000000" pitchFamily="50" charset="-128"/>
                <a:ea typeface="BIZ UDPゴシック" panose="020B0400000000000000" pitchFamily="50" charset="-128"/>
              </a:rPr>
              <a:t>質が良くない場合</a:t>
            </a:r>
            <a:endParaRPr kumimoji="1" lang="ja-JP" altLang="en-US" sz="2800">
              <a:latin typeface="BIZ UDPゴシック" panose="020B0400000000000000" pitchFamily="50" charset="-128"/>
              <a:ea typeface="BIZ UDPゴシック" panose="020B0400000000000000" pitchFamily="50" charset="-128"/>
            </a:endParaRPr>
          </a:p>
        </p:txBody>
      </p:sp>
      <p:pic>
        <p:nvPicPr>
          <p:cNvPr id="11" name="グラフィックス 10" descr="線矢印: 時計回りの曲線 単色塗りつぶし">
            <a:extLst>
              <a:ext uri="{FF2B5EF4-FFF2-40B4-BE49-F238E27FC236}">
                <a16:creationId xmlns:a16="http://schemas.microsoft.com/office/drawing/2014/main" id="{2A0D31AA-0795-157A-7852-5E9D7C69BA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395135" y="2483839"/>
            <a:ext cx="914400" cy="914400"/>
          </a:xfrm>
          <a:prstGeom prst="rect">
            <a:avLst/>
          </a:prstGeom>
        </p:spPr>
      </p:pic>
    </p:spTree>
    <p:extLst>
      <p:ext uri="{BB962C8B-B14F-4D97-AF65-F5344CB8AC3E}">
        <p14:creationId xmlns:p14="http://schemas.microsoft.com/office/powerpoint/2010/main" val="2842360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E8295C-35BF-15C4-A04C-43D7180EE702}"/>
              </a:ext>
            </a:extLst>
          </p:cNvPr>
          <p:cNvSpPr>
            <a:spLocks noGrp="1"/>
          </p:cNvSpPr>
          <p:nvPr>
            <p:ph type="title"/>
          </p:nvPr>
        </p:nvSpPr>
        <p:spPr>
          <a:xfrm>
            <a:off x="251365" y="102137"/>
            <a:ext cx="11045457" cy="622005"/>
          </a:xfrm>
        </p:spPr>
        <p:txBody>
          <a:bodyPr>
            <a:noAutofit/>
          </a:bodyPr>
          <a:lstStyle/>
          <a:p>
            <a:r>
              <a:rPr kumimoji="1" lang="en-US" altLang="ja-JP" sz="2000" b="0"/>
              <a:t>https://noaa-fisheries-integrated-toolbox.github.io/</a:t>
            </a:r>
            <a:endParaRPr kumimoji="1" lang="ja-JP" altLang="en-US" sz="2000" b="0"/>
          </a:p>
        </p:txBody>
      </p:sp>
      <p:sp>
        <p:nvSpPr>
          <p:cNvPr id="3" name="コンテンツ プレースホルダー 2">
            <a:extLst>
              <a:ext uri="{FF2B5EF4-FFF2-40B4-BE49-F238E27FC236}">
                <a16:creationId xmlns:a16="http://schemas.microsoft.com/office/drawing/2014/main" id="{F74A532A-935D-5360-78B2-5D07D51ACA26}"/>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6864C1A6-327B-5A01-9C6F-4CBE20301D2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CFB8AE5-B836-C801-8477-EC17AFA7D3DB}"/>
              </a:ext>
            </a:extLst>
          </p:cNvPr>
          <p:cNvSpPr>
            <a:spLocks noGrp="1"/>
          </p:cNvSpPr>
          <p:nvPr>
            <p:ph type="sldNum" sz="quarter" idx="12"/>
          </p:nvPr>
        </p:nvSpPr>
        <p:spPr/>
        <p:txBody>
          <a:bodyPr/>
          <a:lstStyle/>
          <a:p>
            <a:fld id="{14D38122-961F-4F0C-854D-A6C1F17C39D1}" type="slidenum">
              <a:rPr kumimoji="1" lang="ja-JP" altLang="en-US" smtClean="0"/>
              <a:t>40</a:t>
            </a:fld>
            <a:endParaRPr kumimoji="1" lang="ja-JP" altLang="en-US"/>
          </a:p>
        </p:txBody>
      </p:sp>
      <p:pic>
        <p:nvPicPr>
          <p:cNvPr id="8" name="図 7">
            <a:extLst>
              <a:ext uri="{FF2B5EF4-FFF2-40B4-BE49-F238E27FC236}">
                <a16:creationId xmlns:a16="http://schemas.microsoft.com/office/drawing/2014/main" id="{0AB594EA-4EDA-F88C-8004-9239892B4F32}"/>
              </a:ext>
            </a:extLst>
          </p:cNvPr>
          <p:cNvPicPr>
            <a:picLocks noChangeAspect="1"/>
          </p:cNvPicPr>
          <p:nvPr/>
        </p:nvPicPr>
        <p:blipFill>
          <a:blip r:embed="rId2"/>
          <a:stretch>
            <a:fillRect/>
          </a:stretch>
        </p:blipFill>
        <p:spPr>
          <a:xfrm>
            <a:off x="209108" y="758997"/>
            <a:ext cx="11159412" cy="5340006"/>
          </a:xfrm>
          <a:prstGeom prst="rect">
            <a:avLst/>
          </a:prstGeom>
        </p:spPr>
      </p:pic>
      <p:sp>
        <p:nvSpPr>
          <p:cNvPr id="9" name="テキスト ボックス 8">
            <a:extLst>
              <a:ext uri="{FF2B5EF4-FFF2-40B4-BE49-F238E27FC236}">
                <a16:creationId xmlns:a16="http://schemas.microsoft.com/office/drawing/2014/main" id="{4DD05433-1F1D-182A-A0CA-DB90A945785F}"/>
              </a:ext>
            </a:extLst>
          </p:cNvPr>
          <p:cNvSpPr txBox="1"/>
          <p:nvPr/>
        </p:nvSpPr>
        <p:spPr>
          <a:xfrm>
            <a:off x="6353564" y="2733869"/>
            <a:ext cx="5775649" cy="830997"/>
          </a:xfrm>
          <a:prstGeom prst="rect">
            <a:avLst/>
          </a:prstGeom>
          <a:noFill/>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こういうツールを使ってみたい、など要望ありましたら一緒にトライしてみることも</a:t>
            </a:r>
          </a:p>
        </p:txBody>
      </p:sp>
      <p:sp>
        <p:nvSpPr>
          <p:cNvPr id="7" name="テキスト ボックス 6">
            <a:extLst>
              <a:ext uri="{FF2B5EF4-FFF2-40B4-BE49-F238E27FC236}">
                <a16:creationId xmlns:a16="http://schemas.microsoft.com/office/drawing/2014/main" id="{E12C1BA8-68FD-06AC-ED7E-BC99AAC4ADCF}"/>
              </a:ext>
            </a:extLst>
          </p:cNvPr>
          <p:cNvSpPr txBox="1"/>
          <p:nvPr/>
        </p:nvSpPr>
        <p:spPr>
          <a:xfrm>
            <a:off x="8283544" y="134256"/>
            <a:ext cx="3841116" cy="646331"/>
          </a:xfrm>
          <a:prstGeom prst="rect">
            <a:avLst/>
          </a:prstGeom>
          <a:noFill/>
        </p:spPr>
        <p:txBody>
          <a:bodyPr wrap="none" rtlCol="0">
            <a:spAutoFit/>
          </a:bodyPr>
          <a:lstStyle/>
          <a:p>
            <a:pPr algn="l"/>
            <a:r>
              <a:rPr kumimoji="1" lang="en-US" altLang="ja-JP" sz="3600" b="1">
                <a:latin typeface="BIZ UDPゴシック" panose="020B0400000000000000" pitchFamily="50" charset="-128"/>
                <a:ea typeface="BIZ UDPゴシック" panose="020B0400000000000000" pitchFamily="50" charset="-128"/>
              </a:rPr>
              <a:t>NOAA toolbox</a:t>
            </a:r>
          </a:p>
        </p:txBody>
      </p:sp>
    </p:spTree>
    <p:extLst>
      <p:ext uri="{BB962C8B-B14F-4D97-AF65-F5344CB8AC3E}">
        <p14:creationId xmlns:p14="http://schemas.microsoft.com/office/powerpoint/2010/main" val="2156012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013AA-150F-B51F-EF3F-21D1024C38D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2A408B0-BDEC-A0AD-7BDB-937DF25A02AB}"/>
              </a:ext>
            </a:extLst>
          </p:cNvPr>
          <p:cNvSpPr>
            <a:spLocks noGrp="1"/>
          </p:cNvSpPr>
          <p:nvPr>
            <p:ph type="title"/>
          </p:nvPr>
        </p:nvSpPr>
        <p:spPr/>
        <p:txBody>
          <a:bodyPr>
            <a:normAutofit/>
          </a:bodyPr>
          <a:lstStyle/>
          <a:p>
            <a:r>
              <a:rPr lang="en-US" altLang="ja-JP"/>
              <a:t>d. </a:t>
            </a:r>
            <a:r>
              <a:rPr kumimoji="1" lang="ja-JP" altLang="en-US" sz="4000"/>
              <a:t>単純なモデル</a:t>
            </a:r>
            <a:endParaRPr kumimoji="1" lang="ja-JP" altLang="en-US"/>
          </a:p>
        </p:txBody>
      </p:sp>
      <p:sp>
        <p:nvSpPr>
          <p:cNvPr id="3" name="コンテンツ プレースホルダー 2">
            <a:extLst>
              <a:ext uri="{FF2B5EF4-FFF2-40B4-BE49-F238E27FC236}">
                <a16:creationId xmlns:a16="http://schemas.microsoft.com/office/drawing/2014/main" id="{95A941FC-E735-3136-5D2B-75212C4FB806}"/>
              </a:ext>
            </a:extLst>
          </p:cNvPr>
          <p:cNvSpPr>
            <a:spLocks noGrp="1"/>
          </p:cNvSpPr>
          <p:nvPr>
            <p:ph idx="1"/>
          </p:nvPr>
        </p:nvSpPr>
        <p:spPr>
          <a:xfrm>
            <a:off x="484871" y="1259681"/>
            <a:ext cx="10692400" cy="1376609"/>
          </a:xfrm>
        </p:spPr>
        <p:txBody>
          <a:bodyPr>
            <a:normAutofit/>
          </a:bodyPr>
          <a:lstStyle/>
          <a:p>
            <a:pPr marL="0" indent="0">
              <a:buNone/>
            </a:pPr>
            <a:r>
              <a:rPr kumimoji="1" lang="ja-JP" altLang="en-US" sz="3200"/>
              <a:t>入門的なアプローチとして、「定性的な」状態評価ができる簡易的な解析手法の適用</a:t>
            </a:r>
            <a:endParaRPr kumimoji="1" lang="en-US" altLang="ja-JP" sz="3200"/>
          </a:p>
        </p:txBody>
      </p:sp>
      <p:sp>
        <p:nvSpPr>
          <p:cNvPr id="5" name="フッター プレースホルダー 4">
            <a:extLst>
              <a:ext uri="{FF2B5EF4-FFF2-40B4-BE49-F238E27FC236}">
                <a16:creationId xmlns:a16="http://schemas.microsoft.com/office/drawing/2014/main" id="{FF5A0825-4C17-01B4-7EF7-13E59483E7BE}"/>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BA5C05C-A2B3-BEB1-D5CB-143D269CDB2C}"/>
              </a:ext>
            </a:extLst>
          </p:cNvPr>
          <p:cNvSpPr>
            <a:spLocks noGrp="1"/>
          </p:cNvSpPr>
          <p:nvPr>
            <p:ph type="sldNum" sz="quarter" idx="12"/>
          </p:nvPr>
        </p:nvSpPr>
        <p:spPr/>
        <p:txBody>
          <a:bodyPr/>
          <a:lstStyle/>
          <a:p>
            <a:fld id="{14D38122-961F-4F0C-854D-A6C1F17C39D1}" type="slidenum">
              <a:rPr kumimoji="1" lang="ja-JP" altLang="en-US" smtClean="0"/>
              <a:t>41</a:t>
            </a:fld>
            <a:endParaRPr kumimoji="1" lang="ja-JP" altLang="en-US"/>
          </a:p>
        </p:txBody>
      </p:sp>
      <p:sp>
        <p:nvSpPr>
          <p:cNvPr id="7" name="テキスト ボックス 6">
            <a:extLst>
              <a:ext uri="{FF2B5EF4-FFF2-40B4-BE49-F238E27FC236}">
                <a16:creationId xmlns:a16="http://schemas.microsoft.com/office/drawing/2014/main" id="{20BC5A41-F24C-A626-66D5-B03528D75BF1}"/>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四角形: 角を丸くする 8">
            <a:extLst>
              <a:ext uri="{FF2B5EF4-FFF2-40B4-BE49-F238E27FC236}">
                <a16:creationId xmlns:a16="http://schemas.microsoft.com/office/drawing/2014/main" id="{D4751915-B595-0F43-FC87-4E8EF94B3FED}"/>
              </a:ext>
            </a:extLst>
          </p:cNvPr>
          <p:cNvSpPr/>
          <p:nvPr/>
        </p:nvSpPr>
        <p:spPr>
          <a:xfrm>
            <a:off x="4766424" y="171199"/>
            <a:ext cx="4546301" cy="10154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データやリソースが</a:t>
            </a:r>
            <a:endParaRPr kumimoji="1" lang="en-US" altLang="ja-JP" sz="2800">
              <a:latin typeface="BIZ UDPゴシック" panose="020B0400000000000000" pitchFamily="50" charset="-128"/>
              <a:ea typeface="BIZ UDPゴシック" panose="020B0400000000000000" pitchFamily="50" charset="-128"/>
            </a:endParaRPr>
          </a:p>
          <a:p>
            <a:pPr algn="ctr"/>
            <a:r>
              <a:rPr kumimoji="1" lang="ja-JP" altLang="en-US" sz="2800">
                <a:latin typeface="BIZ UDPゴシック" panose="020B0400000000000000" pitchFamily="50" charset="-128"/>
                <a:ea typeface="BIZ UDPゴシック" panose="020B0400000000000000" pitchFamily="50" charset="-128"/>
              </a:rPr>
              <a:t>「わずかでもあるなら」</a:t>
            </a:r>
          </a:p>
        </p:txBody>
      </p:sp>
      <p:sp>
        <p:nvSpPr>
          <p:cNvPr id="8" name="矢印: 下 7">
            <a:extLst>
              <a:ext uri="{FF2B5EF4-FFF2-40B4-BE49-F238E27FC236}">
                <a16:creationId xmlns:a16="http://schemas.microsoft.com/office/drawing/2014/main" id="{FDCDE799-F247-AD8B-AEE8-2E11532938F3}"/>
              </a:ext>
            </a:extLst>
          </p:cNvPr>
          <p:cNvSpPr/>
          <p:nvPr/>
        </p:nvSpPr>
        <p:spPr>
          <a:xfrm flipV="1">
            <a:off x="6062583" y="1871180"/>
            <a:ext cx="1698172" cy="765110"/>
          </a:xfrm>
          <a:prstGeom prst="downArrow">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92D603E-080F-3BCE-778C-2249FE084E16}"/>
              </a:ext>
            </a:extLst>
          </p:cNvPr>
          <p:cNvSpPr txBox="1"/>
          <p:nvPr/>
        </p:nvSpPr>
        <p:spPr>
          <a:xfrm>
            <a:off x="1068770" y="2704467"/>
            <a:ext cx="9227976" cy="578882"/>
          </a:xfrm>
          <a:prstGeom prst="round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sz="2800">
                <a:latin typeface="BIZ UDPゴシック" panose="020B0400000000000000" pitchFamily="50" charset="-128"/>
                <a:ea typeface="BIZ UDPゴシック" panose="020B0400000000000000" pitchFamily="50" charset="-128"/>
              </a:rPr>
              <a:t>いわゆる「データプア手法</a:t>
            </a:r>
            <a:r>
              <a:rPr kumimoji="1" lang="en-US" altLang="ja-JP" sz="2800">
                <a:latin typeface="BIZ UDPゴシック" panose="020B0400000000000000" pitchFamily="50" charset="-128"/>
                <a:ea typeface="BIZ UDPゴシック" panose="020B0400000000000000" pitchFamily="50" charset="-128"/>
              </a:rPr>
              <a:t>(Data Poor Method)</a:t>
            </a:r>
            <a:r>
              <a:rPr kumimoji="1" lang="ja-JP" altLang="en-US" sz="2800">
                <a:latin typeface="BIZ UDPゴシック" panose="020B0400000000000000" pitchFamily="50" charset="-128"/>
                <a:ea typeface="BIZ UDPゴシック" panose="020B0400000000000000" pitchFamily="50" charset="-128"/>
              </a:rPr>
              <a:t>」</a:t>
            </a:r>
          </a:p>
        </p:txBody>
      </p:sp>
      <p:pic>
        <p:nvPicPr>
          <p:cNvPr id="13" name="図 12">
            <a:extLst>
              <a:ext uri="{FF2B5EF4-FFF2-40B4-BE49-F238E27FC236}">
                <a16:creationId xmlns:a16="http://schemas.microsoft.com/office/drawing/2014/main" id="{B84C5EB1-F714-7BDC-0CE8-5AB558406FA6}"/>
              </a:ext>
            </a:extLst>
          </p:cNvPr>
          <p:cNvPicPr>
            <a:picLocks noChangeAspect="1"/>
          </p:cNvPicPr>
          <p:nvPr/>
        </p:nvPicPr>
        <p:blipFill>
          <a:blip r:embed="rId2"/>
          <a:stretch>
            <a:fillRect/>
          </a:stretch>
        </p:blipFill>
        <p:spPr>
          <a:xfrm>
            <a:off x="771950" y="3317833"/>
            <a:ext cx="4998363" cy="2811579"/>
          </a:xfrm>
          <a:prstGeom prst="rect">
            <a:avLst/>
          </a:prstGeom>
          <a:ln>
            <a:solidFill>
              <a:schemeClr val="tx1"/>
            </a:solidFill>
          </a:ln>
        </p:spPr>
      </p:pic>
      <p:pic>
        <p:nvPicPr>
          <p:cNvPr id="14" name="図 13">
            <a:extLst>
              <a:ext uri="{FF2B5EF4-FFF2-40B4-BE49-F238E27FC236}">
                <a16:creationId xmlns:a16="http://schemas.microsoft.com/office/drawing/2014/main" id="{4B3DF66C-A8E9-9D60-9760-BFA5D99DC883}"/>
              </a:ext>
            </a:extLst>
          </p:cNvPr>
          <p:cNvPicPr>
            <a:picLocks noChangeAspect="1"/>
          </p:cNvPicPr>
          <p:nvPr/>
        </p:nvPicPr>
        <p:blipFill>
          <a:blip r:embed="rId3"/>
          <a:stretch>
            <a:fillRect/>
          </a:stretch>
        </p:blipFill>
        <p:spPr>
          <a:xfrm>
            <a:off x="5946841" y="3324324"/>
            <a:ext cx="4874499" cy="2741906"/>
          </a:xfrm>
          <a:prstGeom prst="rect">
            <a:avLst/>
          </a:prstGeom>
          <a:ln>
            <a:solidFill>
              <a:schemeClr val="tx1"/>
            </a:solidFill>
          </a:ln>
        </p:spPr>
      </p:pic>
      <p:sp>
        <p:nvSpPr>
          <p:cNvPr id="11" name="テキスト ボックス 10">
            <a:extLst>
              <a:ext uri="{FF2B5EF4-FFF2-40B4-BE49-F238E27FC236}">
                <a16:creationId xmlns:a16="http://schemas.microsoft.com/office/drawing/2014/main" id="{C6081B4E-AAA8-F033-B769-57B7CADC4690}"/>
              </a:ext>
            </a:extLst>
          </p:cNvPr>
          <p:cNvSpPr txBox="1"/>
          <p:nvPr/>
        </p:nvSpPr>
        <p:spPr>
          <a:xfrm>
            <a:off x="1816543" y="6043640"/>
            <a:ext cx="8260595" cy="461665"/>
          </a:xfrm>
          <a:prstGeom prst="rect">
            <a:avLst/>
          </a:prstGeom>
          <a:noFill/>
        </p:spPr>
        <p:txBody>
          <a:bodyPr wrap="none" rtlCol="0">
            <a:spAutoFit/>
          </a:bodyPr>
          <a:lstStyle/>
          <a:p>
            <a:pPr algn="l"/>
            <a:r>
              <a:rPr lang="en-US" altLang="ja-JP" sz="2400">
                <a:latin typeface="BIZ UDPゴシック" panose="020B0400000000000000" pitchFamily="50" charset="-128"/>
                <a:ea typeface="BIZ UDPゴシック" panose="020B0400000000000000" pitchFamily="50" charset="-128"/>
              </a:rPr>
              <a:t>2024</a:t>
            </a:r>
            <a:r>
              <a:rPr lang="ja-JP" altLang="en-US" sz="2400">
                <a:latin typeface="BIZ UDPゴシック" panose="020B0400000000000000" pitchFamily="50" charset="-128"/>
                <a:ea typeface="BIZ UDPゴシック" panose="020B0400000000000000" pitchFamily="50" charset="-128"/>
              </a:rPr>
              <a:t>年</a:t>
            </a:r>
            <a:r>
              <a:rPr lang="en-US" altLang="ja-JP" sz="2400">
                <a:latin typeface="BIZ UDPゴシック" panose="020B0400000000000000" pitchFamily="50" charset="-128"/>
                <a:ea typeface="BIZ UDPゴシック" panose="020B0400000000000000" pitchFamily="50" charset="-128"/>
              </a:rPr>
              <a:t>2</a:t>
            </a:r>
            <a:r>
              <a:rPr lang="ja-JP" altLang="en-US" sz="2400">
                <a:latin typeface="BIZ UDPゴシック" panose="020B0400000000000000" pitchFamily="50" charset="-128"/>
                <a:ea typeface="BIZ UDPゴシック" panose="020B0400000000000000" pitchFamily="50" charset="-128"/>
              </a:rPr>
              <a:t>月資源評価シンポジウムで宮川さんが概要を紹介</a:t>
            </a:r>
            <a:endParaRPr kumimoji="1" lang="ja-JP" altLang="en-US" sz="24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33929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矢印: 右 16">
            <a:extLst>
              <a:ext uri="{FF2B5EF4-FFF2-40B4-BE49-F238E27FC236}">
                <a16:creationId xmlns:a16="http://schemas.microsoft.com/office/drawing/2014/main" id="{5DC035D6-367D-7780-5326-6A9C76432443}"/>
              </a:ext>
            </a:extLst>
          </p:cNvPr>
          <p:cNvSpPr/>
          <p:nvPr/>
        </p:nvSpPr>
        <p:spPr>
          <a:xfrm>
            <a:off x="385701" y="4364308"/>
            <a:ext cx="11619833" cy="1586805"/>
          </a:xfrm>
          <a:prstGeom prst="rightArrow">
            <a:avLst/>
          </a:prstGeom>
          <a:solidFill>
            <a:schemeClr val="bg1">
              <a:lumMod val="95000"/>
            </a:schemeClr>
          </a:solidFill>
          <a:ln w="539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a:extLst>
              <a:ext uri="{FF2B5EF4-FFF2-40B4-BE49-F238E27FC236}">
                <a16:creationId xmlns:a16="http://schemas.microsoft.com/office/drawing/2014/main" id="{FFD7A6E0-D7D1-34BA-6F7C-99D65F4DE7C4}"/>
              </a:ext>
            </a:extLst>
          </p:cNvPr>
          <p:cNvCxnSpPr/>
          <p:nvPr/>
        </p:nvCxnSpPr>
        <p:spPr>
          <a:xfrm>
            <a:off x="385701" y="5951113"/>
            <a:ext cx="74684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34242" y="-11576"/>
            <a:ext cx="12192000" cy="1258616"/>
          </a:xfrm>
          <a:solidFill>
            <a:schemeClr val="accent5">
              <a:lumMod val="20000"/>
              <a:lumOff val="80000"/>
            </a:schemeClr>
          </a:solidFill>
        </p:spPr>
        <p:txBody>
          <a:bodyPr/>
          <a:lstStyle/>
          <a:p>
            <a:r>
              <a:rPr lang="ja-JP" altLang="en-US"/>
              <a:t>データ不足手法選択の際の決定木</a:t>
            </a:r>
            <a:endParaRPr kumimoji="1" lang="ja-JP" altLang="en-US"/>
          </a:p>
        </p:txBody>
      </p:sp>
      <p:sp>
        <p:nvSpPr>
          <p:cNvPr id="18" name="テキスト ボックス 17">
            <a:extLst>
              <a:ext uri="{FF2B5EF4-FFF2-40B4-BE49-F238E27FC236}">
                <a16:creationId xmlns:a16="http://schemas.microsoft.com/office/drawing/2014/main" id="{BAA17F76-4F13-474C-AFD6-D355F6531D53}"/>
              </a:ext>
            </a:extLst>
          </p:cNvPr>
          <p:cNvSpPr txBox="1"/>
          <p:nvPr/>
        </p:nvSpPr>
        <p:spPr>
          <a:xfrm>
            <a:off x="8436633" y="927619"/>
            <a:ext cx="3755367" cy="369332"/>
          </a:xfrm>
          <a:prstGeom prst="rect">
            <a:avLst/>
          </a:prstGeom>
          <a:noFill/>
        </p:spPr>
        <p:txBody>
          <a:bodyPr wrap="square" rtlCol="0">
            <a:spAutoFit/>
          </a:bodyPr>
          <a:lstStyle/>
          <a:p>
            <a:r>
              <a:rPr kumimoji="1" lang="en-US" altLang="ja-JP"/>
              <a:t>Source: Fig.5 of Cope 2024</a:t>
            </a:r>
            <a:endParaRPr kumimoji="1" lang="ja-JP" altLang="en-US"/>
          </a:p>
        </p:txBody>
      </p:sp>
      <p:sp>
        <p:nvSpPr>
          <p:cNvPr id="3" name="フローチャート: 代替処理 2">
            <a:extLst>
              <a:ext uri="{FF2B5EF4-FFF2-40B4-BE49-F238E27FC236}">
                <a16:creationId xmlns:a16="http://schemas.microsoft.com/office/drawing/2014/main" id="{F74EB9F6-DE83-72D8-4CF6-34178C683FA0}"/>
              </a:ext>
            </a:extLst>
          </p:cNvPr>
          <p:cNvSpPr/>
          <p:nvPr/>
        </p:nvSpPr>
        <p:spPr>
          <a:xfrm>
            <a:off x="2579297" y="1369313"/>
            <a:ext cx="5857336" cy="422694"/>
          </a:xfrm>
          <a:prstGeom prst="flowChartAlternateProcess">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bg1"/>
                </a:solidFill>
              </a:rPr>
              <a:t>漁獲量</a:t>
            </a:r>
            <a:r>
              <a:rPr kumimoji="1" lang="ja-JP" altLang="en-US" sz="2800">
                <a:solidFill>
                  <a:schemeClr val="bg1"/>
                </a:solidFill>
              </a:rPr>
              <a:t>または資源量の情報</a:t>
            </a:r>
          </a:p>
        </p:txBody>
      </p:sp>
      <p:sp>
        <p:nvSpPr>
          <p:cNvPr id="8" name="楕円 7">
            <a:extLst>
              <a:ext uri="{FF2B5EF4-FFF2-40B4-BE49-F238E27FC236}">
                <a16:creationId xmlns:a16="http://schemas.microsoft.com/office/drawing/2014/main" id="{68F012F9-1A1F-04B9-B7C7-3C5897984E35}"/>
              </a:ext>
            </a:extLst>
          </p:cNvPr>
          <p:cNvSpPr/>
          <p:nvPr/>
        </p:nvSpPr>
        <p:spPr>
          <a:xfrm>
            <a:off x="7211682" y="2646026"/>
            <a:ext cx="2449902"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生物組成</a:t>
            </a:r>
          </a:p>
        </p:txBody>
      </p:sp>
      <p:sp>
        <p:nvSpPr>
          <p:cNvPr id="9" name="楕円 8">
            <a:extLst>
              <a:ext uri="{FF2B5EF4-FFF2-40B4-BE49-F238E27FC236}">
                <a16:creationId xmlns:a16="http://schemas.microsoft.com/office/drawing/2014/main" id="{918C4526-AD2F-1A31-7093-985F258218D4}"/>
              </a:ext>
            </a:extLst>
          </p:cNvPr>
          <p:cNvSpPr/>
          <p:nvPr/>
        </p:nvSpPr>
        <p:spPr>
          <a:xfrm>
            <a:off x="9325671" y="3593371"/>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19" name="テキスト ボックス 18">
            <a:extLst>
              <a:ext uri="{FF2B5EF4-FFF2-40B4-BE49-F238E27FC236}">
                <a16:creationId xmlns:a16="http://schemas.microsoft.com/office/drawing/2014/main" id="{96854593-5015-6B36-3C32-29FC6737AAD2}"/>
              </a:ext>
            </a:extLst>
          </p:cNvPr>
          <p:cNvSpPr txBox="1"/>
          <p:nvPr/>
        </p:nvSpPr>
        <p:spPr>
          <a:xfrm>
            <a:off x="10383107" y="5138310"/>
            <a:ext cx="1338829"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統合モデル</a:t>
            </a:r>
          </a:p>
        </p:txBody>
      </p:sp>
      <p:sp>
        <p:nvSpPr>
          <p:cNvPr id="20" name="テキスト ボックス 19">
            <a:extLst>
              <a:ext uri="{FF2B5EF4-FFF2-40B4-BE49-F238E27FC236}">
                <a16:creationId xmlns:a16="http://schemas.microsoft.com/office/drawing/2014/main" id="{A1B2346C-1EF9-409B-AEE9-535DE1074EF7}"/>
              </a:ext>
            </a:extLst>
          </p:cNvPr>
          <p:cNvSpPr txBox="1"/>
          <p:nvPr/>
        </p:nvSpPr>
        <p:spPr>
          <a:xfrm>
            <a:off x="8430837" y="4552308"/>
            <a:ext cx="2184342"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体長</a:t>
            </a:r>
            <a:r>
              <a:rPr kumimoji="1" lang="en-US" altLang="ja-JP"/>
              <a:t>+</a:t>
            </a:r>
            <a:r>
              <a:rPr kumimoji="1" lang="ja-JP" altLang="en-US"/>
              <a:t>漁獲量ベース</a:t>
            </a:r>
          </a:p>
        </p:txBody>
      </p:sp>
      <p:sp>
        <p:nvSpPr>
          <p:cNvPr id="21" name="テキスト ボックス 20">
            <a:extLst>
              <a:ext uri="{FF2B5EF4-FFF2-40B4-BE49-F238E27FC236}">
                <a16:creationId xmlns:a16="http://schemas.microsoft.com/office/drawing/2014/main" id="{47FFC642-9431-A08F-AB9E-5DD5845243C6}"/>
              </a:ext>
            </a:extLst>
          </p:cNvPr>
          <p:cNvSpPr txBox="1"/>
          <p:nvPr/>
        </p:nvSpPr>
        <p:spPr>
          <a:xfrm>
            <a:off x="7429102" y="5138928"/>
            <a:ext cx="2003470"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余剰生産モデル</a:t>
            </a:r>
          </a:p>
        </p:txBody>
      </p:sp>
      <p:sp>
        <p:nvSpPr>
          <p:cNvPr id="22" name="テキスト ボックス 21">
            <a:extLst>
              <a:ext uri="{FF2B5EF4-FFF2-40B4-BE49-F238E27FC236}">
                <a16:creationId xmlns:a16="http://schemas.microsoft.com/office/drawing/2014/main" id="{C760DA87-A022-DB1C-0D66-CBF9D57DACF7}"/>
              </a:ext>
            </a:extLst>
          </p:cNvPr>
          <p:cNvSpPr txBox="1"/>
          <p:nvPr/>
        </p:nvSpPr>
        <p:spPr>
          <a:xfrm>
            <a:off x="6281284" y="4552308"/>
            <a:ext cx="1714829"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漁獲量ベース</a:t>
            </a:r>
          </a:p>
        </p:txBody>
      </p:sp>
      <p:sp>
        <p:nvSpPr>
          <p:cNvPr id="23" name="楕円 22">
            <a:extLst>
              <a:ext uri="{FF2B5EF4-FFF2-40B4-BE49-F238E27FC236}">
                <a16:creationId xmlns:a16="http://schemas.microsoft.com/office/drawing/2014/main" id="{7A604B44-8718-3302-F4AB-49D1868714FF}"/>
              </a:ext>
            </a:extLst>
          </p:cNvPr>
          <p:cNvSpPr/>
          <p:nvPr/>
        </p:nvSpPr>
        <p:spPr>
          <a:xfrm>
            <a:off x="934010" y="2742103"/>
            <a:ext cx="2609303"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生物組成</a:t>
            </a:r>
          </a:p>
        </p:txBody>
      </p:sp>
      <p:sp>
        <p:nvSpPr>
          <p:cNvPr id="24" name="楕円 23">
            <a:extLst>
              <a:ext uri="{FF2B5EF4-FFF2-40B4-BE49-F238E27FC236}">
                <a16:creationId xmlns:a16="http://schemas.microsoft.com/office/drawing/2014/main" id="{DC9DD5B1-8967-E815-8918-597FA84B9A5E}"/>
              </a:ext>
            </a:extLst>
          </p:cNvPr>
          <p:cNvSpPr/>
          <p:nvPr/>
        </p:nvSpPr>
        <p:spPr>
          <a:xfrm>
            <a:off x="6619341" y="3626787"/>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資源量指数</a:t>
            </a:r>
            <a:endParaRPr kumimoji="1" lang="ja-JP" altLang="en-US">
              <a:solidFill>
                <a:schemeClr val="bg1"/>
              </a:solidFill>
            </a:endParaRPr>
          </a:p>
        </p:txBody>
      </p:sp>
      <p:sp>
        <p:nvSpPr>
          <p:cNvPr id="25" name="楕円 24">
            <a:extLst>
              <a:ext uri="{FF2B5EF4-FFF2-40B4-BE49-F238E27FC236}">
                <a16:creationId xmlns:a16="http://schemas.microsoft.com/office/drawing/2014/main" id="{3F09D5C1-282C-A868-51C5-481EFB2B521C}"/>
              </a:ext>
            </a:extLst>
          </p:cNvPr>
          <p:cNvSpPr/>
          <p:nvPr/>
        </p:nvSpPr>
        <p:spPr>
          <a:xfrm>
            <a:off x="2702661" y="3654693"/>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26" name="楕円 25">
            <a:extLst>
              <a:ext uri="{FF2B5EF4-FFF2-40B4-BE49-F238E27FC236}">
                <a16:creationId xmlns:a16="http://schemas.microsoft.com/office/drawing/2014/main" id="{3D21EDE8-6219-DE38-B6E5-70CB85170E3F}"/>
              </a:ext>
            </a:extLst>
          </p:cNvPr>
          <p:cNvSpPr/>
          <p:nvPr/>
        </p:nvSpPr>
        <p:spPr>
          <a:xfrm>
            <a:off x="385701" y="3720197"/>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28" name="テキスト ボックス 27">
            <a:extLst>
              <a:ext uri="{FF2B5EF4-FFF2-40B4-BE49-F238E27FC236}">
                <a16:creationId xmlns:a16="http://schemas.microsoft.com/office/drawing/2014/main" id="{34C6379F-0AE2-0C87-4D36-08F7F46DFEC7}"/>
              </a:ext>
            </a:extLst>
          </p:cNvPr>
          <p:cNvSpPr txBox="1"/>
          <p:nvPr/>
        </p:nvSpPr>
        <p:spPr>
          <a:xfrm>
            <a:off x="539782" y="5447267"/>
            <a:ext cx="1911661"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単一指標ベース</a:t>
            </a:r>
          </a:p>
        </p:txBody>
      </p:sp>
      <p:sp>
        <p:nvSpPr>
          <p:cNvPr id="29" name="テキスト ボックス 28">
            <a:extLst>
              <a:ext uri="{FF2B5EF4-FFF2-40B4-BE49-F238E27FC236}">
                <a16:creationId xmlns:a16="http://schemas.microsoft.com/office/drawing/2014/main" id="{1BC92CB7-E6C6-07CE-3B05-B63BACA56F07}"/>
              </a:ext>
            </a:extLst>
          </p:cNvPr>
          <p:cNvSpPr txBox="1"/>
          <p:nvPr/>
        </p:nvSpPr>
        <p:spPr>
          <a:xfrm>
            <a:off x="2007230" y="4633709"/>
            <a:ext cx="2490868" cy="369332"/>
          </a:xfrm>
          <a:prstGeom prst="rect">
            <a:avLst/>
          </a:prstGeom>
          <a:solidFill>
            <a:schemeClr val="bg1">
              <a:lumMod val="85000"/>
            </a:schemeClr>
          </a:solidFill>
          <a:ln>
            <a:solidFill>
              <a:schemeClr val="tx1"/>
            </a:solidFill>
          </a:ln>
        </p:spPr>
        <p:txBody>
          <a:bodyPr wrap="square" rtlCol="0">
            <a:spAutoFit/>
          </a:bodyPr>
          <a:lstStyle/>
          <a:p>
            <a:r>
              <a:rPr lang="ja-JP" altLang="en-US"/>
              <a:t>体長または年齢ベース</a:t>
            </a:r>
            <a:endParaRPr lang="en-US" altLang="ja-JP"/>
          </a:p>
        </p:txBody>
      </p:sp>
      <p:sp>
        <p:nvSpPr>
          <p:cNvPr id="30" name="テキスト ボックス 29">
            <a:extLst>
              <a:ext uri="{FF2B5EF4-FFF2-40B4-BE49-F238E27FC236}">
                <a16:creationId xmlns:a16="http://schemas.microsoft.com/office/drawing/2014/main" id="{C3D1B80F-DAF4-4FA2-C5D1-3BDA5281A333}"/>
              </a:ext>
            </a:extLst>
          </p:cNvPr>
          <p:cNvSpPr txBox="1"/>
          <p:nvPr/>
        </p:nvSpPr>
        <p:spPr>
          <a:xfrm>
            <a:off x="4382449" y="5158962"/>
            <a:ext cx="1831516" cy="369332"/>
          </a:xfrm>
          <a:prstGeom prst="rect">
            <a:avLst/>
          </a:prstGeom>
          <a:solidFill>
            <a:schemeClr val="bg1">
              <a:lumMod val="85000"/>
            </a:schemeClr>
          </a:solidFill>
          <a:ln>
            <a:solidFill>
              <a:schemeClr val="tx1"/>
            </a:solidFill>
          </a:ln>
        </p:spPr>
        <p:txBody>
          <a:bodyPr wrap="square" rtlCol="0">
            <a:spAutoFit/>
          </a:bodyPr>
          <a:lstStyle/>
          <a:p>
            <a:r>
              <a:rPr lang="ja-JP" altLang="en-US"/>
              <a:t>複数指標ベース</a:t>
            </a:r>
            <a:endParaRPr lang="en-US" altLang="ja-JP"/>
          </a:p>
        </p:txBody>
      </p:sp>
      <p:cxnSp>
        <p:nvCxnSpPr>
          <p:cNvPr id="32" name="直線矢印コネクタ 31">
            <a:extLst>
              <a:ext uri="{FF2B5EF4-FFF2-40B4-BE49-F238E27FC236}">
                <a16:creationId xmlns:a16="http://schemas.microsoft.com/office/drawing/2014/main" id="{C04A46AA-281C-DDFE-4835-0E949C4370F7}"/>
              </a:ext>
            </a:extLst>
          </p:cNvPr>
          <p:cNvCxnSpPr>
            <a:cxnSpLocks/>
          </p:cNvCxnSpPr>
          <p:nvPr/>
        </p:nvCxnSpPr>
        <p:spPr>
          <a:xfrm flipH="1">
            <a:off x="2825496" y="1792007"/>
            <a:ext cx="2267712" cy="950096"/>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フローチャート: 代替処理 6">
            <a:extLst>
              <a:ext uri="{FF2B5EF4-FFF2-40B4-BE49-F238E27FC236}">
                <a16:creationId xmlns:a16="http://schemas.microsoft.com/office/drawing/2014/main" id="{C4E10B1F-1940-AA10-3DC5-641B8745C8A9}"/>
              </a:ext>
            </a:extLst>
          </p:cNvPr>
          <p:cNvSpPr/>
          <p:nvPr/>
        </p:nvSpPr>
        <p:spPr>
          <a:xfrm>
            <a:off x="518650" y="2020269"/>
            <a:ext cx="3981463" cy="422694"/>
          </a:xfrm>
          <a:prstGeom prst="flowChartAlternateProcess">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u="sng">
                <a:solidFill>
                  <a:schemeClr val="bg1"/>
                </a:solidFill>
              </a:rPr>
              <a:t>相対的な資源状態</a:t>
            </a:r>
            <a:r>
              <a:rPr kumimoji="1" lang="ja-JP" altLang="en-US">
                <a:solidFill>
                  <a:schemeClr val="bg1"/>
                </a:solidFill>
              </a:rPr>
              <a:t>を評価する手法</a:t>
            </a:r>
          </a:p>
        </p:txBody>
      </p:sp>
      <p:sp>
        <p:nvSpPr>
          <p:cNvPr id="34" name="テキスト ボックス 33">
            <a:extLst>
              <a:ext uri="{FF2B5EF4-FFF2-40B4-BE49-F238E27FC236}">
                <a16:creationId xmlns:a16="http://schemas.microsoft.com/office/drawing/2014/main" id="{FBE1E11A-AD58-4D17-2B9E-ED53F4BE4F89}"/>
              </a:ext>
            </a:extLst>
          </p:cNvPr>
          <p:cNvSpPr txBox="1"/>
          <p:nvPr/>
        </p:nvSpPr>
        <p:spPr>
          <a:xfrm>
            <a:off x="4519401" y="2151410"/>
            <a:ext cx="557790" cy="954107"/>
          </a:xfrm>
          <a:prstGeom prst="rect">
            <a:avLst/>
          </a:prstGeom>
          <a:noFill/>
        </p:spPr>
        <p:txBody>
          <a:bodyPr wrap="square" rtlCol="0">
            <a:spAutoFit/>
          </a:bodyPr>
          <a:lstStyle/>
          <a:p>
            <a:r>
              <a:rPr kumimoji="1" lang="ja-JP" altLang="en-US" sz="2800" b="1">
                <a:solidFill>
                  <a:srgbClr val="FF0000"/>
                </a:solidFill>
              </a:rPr>
              <a:t>なし</a:t>
            </a:r>
          </a:p>
        </p:txBody>
      </p:sp>
      <p:cxnSp>
        <p:nvCxnSpPr>
          <p:cNvPr id="35" name="直線矢印コネクタ 34">
            <a:extLst>
              <a:ext uri="{FF2B5EF4-FFF2-40B4-BE49-F238E27FC236}">
                <a16:creationId xmlns:a16="http://schemas.microsoft.com/office/drawing/2014/main" id="{487370A4-D532-B1D0-E1C9-BAFE3FE5C138}"/>
              </a:ext>
            </a:extLst>
          </p:cNvPr>
          <p:cNvCxnSpPr>
            <a:cxnSpLocks/>
          </p:cNvCxnSpPr>
          <p:nvPr/>
        </p:nvCxnSpPr>
        <p:spPr>
          <a:xfrm>
            <a:off x="5140625" y="1810760"/>
            <a:ext cx="2214113" cy="931343"/>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 name="フローチャート: 代替処理 3">
            <a:extLst>
              <a:ext uri="{FF2B5EF4-FFF2-40B4-BE49-F238E27FC236}">
                <a16:creationId xmlns:a16="http://schemas.microsoft.com/office/drawing/2014/main" id="{50BF5367-A743-09C8-7089-FB95750DA957}"/>
              </a:ext>
            </a:extLst>
          </p:cNvPr>
          <p:cNvSpPr/>
          <p:nvPr/>
        </p:nvSpPr>
        <p:spPr>
          <a:xfrm>
            <a:off x="5781135" y="2020269"/>
            <a:ext cx="3994129" cy="422694"/>
          </a:xfrm>
          <a:prstGeom prst="flowChartAlternateProcess">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rPr>
              <a:t>絶対量的な資源状態</a:t>
            </a:r>
            <a:r>
              <a:rPr kumimoji="1" lang="ja-JP" altLang="en-US">
                <a:solidFill>
                  <a:schemeClr val="bg1"/>
                </a:solidFill>
              </a:rPr>
              <a:t>を評価する手法</a:t>
            </a:r>
          </a:p>
        </p:txBody>
      </p:sp>
      <p:sp>
        <p:nvSpPr>
          <p:cNvPr id="38" name="テキスト ボックス 37">
            <a:extLst>
              <a:ext uri="{FF2B5EF4-FFF2-40B4-BE49-F238E27FC236}">
                <a16:creationId xmlns:a16="http://schemas.microsoft.com/office/drawing/2014/main" id="{B18DA897-7BA7-7952-22C2-C70DEC48E6F3}"/>
              </a:ext>
            </a:extLst>
          </p:cNvPr>
          <p:cNvSpPr txBox="1"/>
          <p:nvPr/>
        </p:nvSpPr>
        <p:spPr>
          <a:xfrm>
            <a:off x="5140624" y="2133899"/>
            <a:ext cx="616804" cy="954107"/>
          </a:xfrm>
          <a:prstGeom prst="rect">
            <a:avLst/>
          </a:prstGeom>
          <a:noFill/>
        </p:spPr>
        <p:txBody>
          <a:bodyPr wrap="square" rtlCol="0">
            <a:spAutoFit/>
          </a:bodyPr>
          <a:lstStyle/>
          <a:p>
            <a:r>
              <a:rPr lang="ja-JP" altLang="en-US" sz="2800" b="1">
                <a:solidFill>
                  <a:schemeClr val="accent6"/>
                </a:solidFill>
              </a:rPr>
              <a:t>あり</a:t>
            </a:r>
            <a:endParaRPr kumimoji="1" lang="ja-JP" altLang="en-US" sz="2800" b="1">
              <a:solidFill>
                <a:schemeClr val="accent6"/>
              </a:solidFill>
            </a:endParaRPr>
          </a:p>
        </p:txBody>
      </p:sp>
      <p:cxnSp>
        <p:nvCxnSpPr>
          <p:cNvPr id="39" name="直線矢印コネクタ 38">
            <a:extLst>
              <a:ext uri="{FF2B5EF4-FFF2-40B4-BE49-F238E27FC236}">
                <a16:creationId xmlns:a16="http://schemas.microsoft.com/office/drawing/2014/main" id="{3A207AF9-A3F7-FDB8-7D40-EA6888B0AC02}"/>
              </a:ext>
            </a:extLst>
          </p:cNvPr>
          <p:cNvCxnSpPr>
            <a:cxnSpLocks/>
          </p:cNvCxnSpPr>
          <p:nvPr/>
        </p:nvCxnSpPr>
        <p:spPr>
          <a:xfrm>
            <a:off x="8737831" y="3316227"/>
            <a:ext cx="587840" cy="403970"/>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D1884DBC-678D-9E6A-28D3-A079DE039BA3}"/>
              </a:ext>
            </a:extLst>
          </p:cNvPr>
          <p:cNvCxnSpPr>
            <a:cxnSpLocks/>
          </p:cNvCxnSpPr>
          <p:nvPr/>
        </p:nvCxnSpPr>
        <p:spPr>
          <a:xfrm>
            <a:off x="10577897" y="4254229"/>
            <a:ext cx="344276" cy="884081"/>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C5F88452-3038-2426-875C-92B67B92EBD0}"/>
              </a:ext>
            </a:extLst>
          </p:cNvPr>
          <p:cNvCxnSpPr>
            <a:cxnSpLocks/>
          </p:cNvCxnSpPr>
          <p:nvPr/>
        </p:nvCxnSpPr>
        <p:spPr>
          <a:xfrm flipH="1">
            <a:off x="7802445" y="3305242"/>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33C4AD60-AD42-1362-9CC4-3B1DBB4FEA26}"/>
              </a:ext>
            </a:extLst>
          </p:cNvPr>
          <p:cNvCxnSpPr>
            <a:cxnSpLocks/>
          </p:cNvCxnSpPr>
          <p:nvPr/>
        </p:nvCxnSpPr>
        <p:spPr>
          <a:xfrm flipH="1">
            <a:off x="7132358" y="4271748"/>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7F428BC5-6E7D-E666-0CC9-2E3C2C4E3A7A}"/>
              </a:ext>
            </a:extLst>
          </p:cNvPr>
          <p:cNvCxnSpPr>
            <a:cxnSpLocks/>
          </p:cNvCxnSpPr>
          <p:nvPr/>
        </p:nvCxnSpPr>
        <p:spPr>
          <a:xfrm flipH="1">
            <a:off x="9775265" y="4223542"/>
            <a:ext cx="109474" cy="361359"/>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78954D8-48D5-8FFA-74A7-45BFFE879371}"/>
              </a:ext>
            </a:extLst>
          </p:cNvPr>
          <p:cNvCxnSpPr>
            <a:cxnSpLocks/>
          </p:cNvCxnSpPr>
          <p:nvPr/>
        </p:nvCxnSpPr>
        <p:spPr>
          <a:xfrm>
            <a:off x="7949132" y="4254229"/>
            <a:ext cx="487160" cy="904733"/>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D81A3E4-88F4-9EC1-C3C5-99C2DF59F4D7}"/>
              </a:ext>
            </a:extLst>
          </p:cNvPr>
          <p:cNvCxnSpPr>
            <a:cxnSpLocks/>
          </p:cNvCxnSpPr>
          <p:nvPr/>
        </p:nvCxnSpPr>
        <p:spPr>
          <a:xfrm flipH="1">
            <a:off x="1211651" y="3383347"/>
            <a:ext cx="415981" cy="326233"/>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D5BB464E-5DB9-CD79-2628-0BC7AFBC418E}"/>
              </a:ext>
            </a:extLst>
          </p:cNvPr>
          <p:cNvCxnSpPr>
            <a:cxnSpLocks/>
          </p:cNvCxnSpPr>
          <p:nvPr/>
        </p:nvCxnSpPr>
        <p:spPr>
          <a:xfrm>
            <a:off x="3049248" y="3245562"/>
            <a:ext cx="334665" cy="409131"/>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2370E82E-0B12-36D6-4519-9A33DB13EC5C}"/>
              </a:ext>
            </a:extLst>
          </p:cNvPr>
          <p:cNvCxnSpPr>
            <a:cxnSpLocks/>
          </p:cNvCxnSpPr>
          <p:nvPr/>
        </p:nvCxnSpPr>
        <p:spPr>
          <a:xfrm>
            <a:off x="4220827" y="4271748"/>
            <a:ext cx="710963" cy="887214"/>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626040B-F765-E322-7F33-3EFEE2DC976C}"/>
              </a:ext>
            </a:extLst>
          </p:cNvPr>
          <p:cNvCxnSpPr>
            <a:cxnSpLocks/>
          </p:cNvCxnSpPr>
          <p:nvPr/>
        </p:nvCxnSpPr>
        <p:spPr>
          <a:xfrm flipH="1">
            <a:off x="3370829" y="4289896"/>
            <a:ext cx="103446" cy="302965"/>
          </a:xfrm>
          <a:prstGeom prst="straightConnector1">
            <a:avLst/>
          </a:prstGeom>
          <a:ln w="34925">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A08DA7B-4DB7-600F-8B2A-55B49E219D5F}"/>
              </a:ext>
            </a:extLst>
          </p:cNvPr>
          <p:cNvCxnSpPr>
            <a:cxnSpLocks/>
          </p:cNvCxnSpPr>
          <p:nvPr/>
        </p:nvCxnSpPr>
        <p:spPr>
          <a:xfrm flipH="1">
            <a:off x="818412" y="4322652"/>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7C4988D6-232A-2FD9-2B71-17C64852EED9}"/>
              </a:ext>
            </a:extLst>
          </p:cNvPr>
          <p:cNvCxnSpPr>
            <a:cxnSpLocks/>
          </p:cNvCxnSpPr>
          <p:nvPr/>
        </p:nvCxnSpPr>
        <p:spPr>
          <a:xfrm>
            <a:off x="1804252" y="4269199"/>
            <a:ext cx="255450" cy="1192277"/>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57256D90-FDCD-B2D5-A1FA-B83A62A5D690}"/>
              </a:ext>
            </a:extLst>
          </p:cNvPr>
          <p:cNvSpPr txBox="1"/>
          <p:nvPr/>
        </p:nvSpPr>
        <p:spPr>
          <a:xfrm>
            <a:off x="4211328" y="6181631"/>
            <a:ext cx="3566871" cy="461665"/>
          </a:xfrm>
          <a:prstGeom prst="rect">
            <a:avLst/>
          </a:prstGeom>
          <a:noFill/>
        </p:spPr>
        <p:txBody>
          <a:bodyPr wrap="square" rtlCol="0">
            <a:spAutoFit/>
          </a:bodyPr>
          <a:lstStyle/>
          <a:p>
            <a:r>
              <a:rPr kumimoji="1" lang="ja-JP" altLang="en-US" sz="2400"/>
              <a:t>資源評価手法の連続性</a:t>
            </a:r>
          </a:p>
        </p:txBody>
      </p:sp>
      <p:sp>
        <p:nvSpPr>
          <p:cNvPr id="2" name="スライド番号プレースホルダー 1">
            <a:extLst>
              <a:ext uri="{FF2B5EF4-FFF2-40B4-BE49-F238E27FC236}">
                <a16:creationId xmlns:a16="http://schemas.microsoft.com/office/drawing/2014/main" id="{E8E77A03-6DE9-9913-C08C-8F3B3662F030}"/>
              </a:ext>
            </a:extLst>
          </p:cNvPr>
          <p:cNvSpPr>
            <a:spLocks noGrp="1"/>
          </p:cNvSpPr>
          <p:nvPr>
            <p:ph type="sldNum" sz="quarter" idx="12"/>
          </p:nvPr>
        </p:nvSpPr>
        <p:spPr>
          <a:xfrm>
            <a:off x="9372853" y="109981"/>
            <a:ext cx="2743200" cy="365125"/>
          </a:xfrm>
        </p:spPr>
        <p:txBody>
          <a:bodyPr/>
          <a:lstStyle/>
          <a:p>
            <a:fld id="{351A2872-7262-4A1E-BC37-8B76FEC2D6E6}" type="slidenum">
              <a:rPr kumimoji="1" lang="ja-JP" altLang="en-US" sz="3200" smtClean="0"/>
              <a:t>42</a:t>
            </a:fld>
            <a:endParaRPr kumimoji="1" lang="ja-JP" altLang="en-US" sz="3200"/>
          </a:p>
        </p:txBody>
      </p:sp>
      <p:sp>
        <p:nvSpPr>
          <p:cNvPr id="13" name="テキスト ボックス 12">
            <a:extLst>
              <a:ext uri="{FF2B5EF4-FFF2-40B4-BE49-F238E27FC236}">
                <a16:creationId xmlns:a16="http://schemas.microsoft.com/office/drawing/2014/main" id="{2B365BE7-7517-ADBF-E7A7-EA4CF807B4FB}"/>
              </a:ext>
            </a:extLst>
          </p:cNvPr>
          <p:cNvSpPr txBox="1"/>
          <p:nvPr/>
        </p:nvSpPr>
        <p:spPr>
          <a:xfrm>
            <a:off x="9620052" y="5607570"/>
            <a:ext cx="1338828" cy="369332"/>
          </a:xfrm>
          <a:prstGeom prst="rect">
            <a:avLst/>
          </a:prstGeom>
          <a:noFill/>
        </p:spPr>
        <p:txBody>
          <a:bodyPr wrap="none" rtlCol="0">
            <a:spAutoFit/>
          </a:bodyPr>
          <a:lstStyle/>
          <a:p>
            <a:r>
              <a:rPr kumimoji="1" lang="ja-JP" altLang="en-US"/>
              <a:t>データ豊富</a:t>
            </a:r>
          </a:p>
        </p:txBody>
      </p:sp>
      <p:sp>
        <p:nvSpPr>
          <p:cNvPr id="14" name="テキスト ボックス 13">
            <a:extLst>
              <a:ext uri="{FF2B5EF4-FFF2-40B4-BE49-F238E27FC236}">
                <a16:creationId xmlns:a16="http://schemas.microsoft.com/office/drawing/2014/main" id="{FEA544B8-0F02-D8CD-9758-613E0F92EF89}"/>
              </a:ext>
            </a:extLst>
          </p:cNvPr>
          <p:cNvSpPr txBox="1"/>
          <p:nvPr/>
        </p:nvSpPr>
        <p:spPr>
          <a:xfrm>
            <a:off x="7921748" y="5608712"/>
            <a:ext cx="1338828" cy="369332"/>
          </a:xfrm>
          <a:prstGeom prst="rect">
            <a:avLst/>
          </a:prstGeom>
          <a:noFill/>
        </p:spPr>
        <p:txBody>
          <a:bodyPr wrap="none" rtlCol="0">
            <a:spAutoFit/>
          </a:bodyPr>
          <a:lstStyle/>
          <a:p>
            <a:r>
              <a:rPr kumimoji="1" lang="ja-JP" altLang="en-US"/>
              <a:t>データ適度</a:t>
            </a:r>
          </a:p>
        </p:txBody>
      </p:sp>
      <p:sp>
        <p:nvSpPr>
          <p:cNvPr id="15" name="テキスト ボックス 14">
            <a:extLst>
              <a:ext uri="{FF2B5EF4-FFF2-40B4-BE49-F238E27FC236}">
                <a16:creationId xmlns:a16="http://schemas.microsoft.com/office/drawing/2014/main" id="{3948434C-78FF-8CF6-B47B-A561AD879F0B}"/>
              </a:ext>
            </a:extLst>
          </p:cNvPr>
          <p:cNvSpPr txBox="1"/>
          <p:nvPr/>
        </p:nvSpPr>
        <p:spPr>
          <a:xfrm>
            <a:off x="2977173" y="5615530"/>
            <a:ext cx="1338828" cy="369332"/>
          </a:xfrm>
          <a:prstGeom prst="rect">
            <a:avLst/>
          </a:prstGeom>
          <a:noFill/>
        </p:spPr>
        <p:txBody>
          <a:bodyPr wrap="none" rtlCol="0">
            <a:spAutoFit/>
          </a:bodyPr>
          <a:lstStyle/>
          <a:p>
            <a:r>
              <a:rPr lang="ja-JP" altLang="en-US"/>
              <a:t>データ不足</a:t>
            </a:r>
            <a:endParaRPr kumimoji="1" lang="ja-JP" altLang="en-US"/>
          </a:p>
        </p:txBody>
      </p:sp>
      <p:cxnSp>
        <p:nvCxnSpPr>
          <p:cNvPr id="31" name="直線矢印コネクタ 30">
            <a:extLst>
              <a:ext uri="{FF2B5EF4-FFF2-40B4-BE49-F238E27FC236}">
                <a16:creationId xmlns:a16="http://schemas.microsoft.com/office/drawing/2014/main" id="{F788726D-9C3F-B1C2-B49F-CA6E3742E161}"/>
              </a:ext>
            </a:extLst>
          </p:cNvPr>
          <p:cNvCxnSpPr>
            <a:cxnSpLocks/>
          </p:cNvCxnSpPr>
          <p:nvPr/>
        </p:nvCxnSpPr>
        <p:spPr>
          <a:xfrm>
            <a:off x="7856653" y="5932851"/>
            <a:ext cx="1469018"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25DAAA1-189D-4BAA-BE03-980D0EFAE455}"/>
              </a:ext>
            </a:extLst>
          </p:cNvPr>
          <p:cNvCxnSpPr>
            <a:cxnSpLocks/>
          </p:cNvCxnSpPr>
          <p:nvPr/>
        </p:nvCxnSpPr>
        <p:spPr>
          <a:xfrm>
            <a:off x="9453155" y="5923856"/>
            <a:ext cx="2353144"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AB77B23-2100-6810-7A6A-007EACBF3A9C}"/>
              </a:ext>
            </a:extLst>
          </p:cNvPr>
          <p:cNvSpPr txBox="1"/>
          <p:nvPr/>
        </p:nvSpPr>
        <p:spPr>
          <a:xfrm>
            <a:off x="76596" y="4633709"/>
            <a:ext cx="1714829"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リスク評価</a:t>
            </a:r>
          </a:p>
        </p:txBody>
      </p:sp>
      <p:sp>
        <p:nvSpPr>
          <p:cNvPr id="36" name="フレーム 35">
            <a:extLst>
              <a:ext uri="{FF2B5EF4-FFF2-40B4-BE49-F238E27FC236}">
                <a16:creationId xmlns:a16="http://schemas.microsoft.com/office/drawing/2014/main" id="{872406D0-D690-670A-BD9B-17E978254403}"/>
              </a:ext>
            </a:extLst>
          </p:cNvPr>
          <p:cNvSpPr/>
          <p:nvPr/>
        </p:nvSpPr>
        <p:spPr>
          <a:xfrm>
            <a:off x="5781135" y="1906438"/>
            <a:ext cx="4103604" cy="639136"/>
          </a:xfrm>
          <a:prstGeom prst="fram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フレーム 36">
            <a:extLst>
              <a:ext uri="{FF2B5EF4-FFF2-40B4-BE49-F238E27FC236}">
                <a16:creationId xmlns:a16="http://schemas.microsoft.com/office/drawing/2014/main" id="{1F0FB241-C280-EB9C-B71C-E728B18DF78B}"/>
              </a:ext>
            </a:extLst>
          </p:cNvPr>
          <p:cNvSpPr/>
          <p:nvPr/>
        </p:nvSpPr>
        <p:spPr>
          <a:xfrm>
            <a:off x="404970" y="1920871"/>
            <a:ext cx="4103604" cy="639136"/>
          </a:xfrm>
          <a:prstGeom prst="fram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日付プレースホルダー 4">
            <a:extLst>
              <a:ext uri="{FF2B5EF4-FFF2-40B4-BE49-F238E27FC236}">
                <a16:creationId xmlns:a16="http://schemas.microsoft.com/office/drawing/2014/main" id="{8E9AEA41-AC93-3DB5-2DE9-23B195E6B07D}"/>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AFE81ABD-7E1B-3F7A-EB66-440CE375C419}"/>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468046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F5BBF806-E67E-CF47-7FC5-8A2A3967C7A1}"/>
            </a:ext>
          </a:extLst>
        </p:cNvPr>
        <p:cNvGrpSpPr/>
        <p:nvPr/>
      </p:nvGrpSpPr>
      <p:grpSpPr>
        <a:xfrm>
          <a:off x="0" y="0"/>
          <a:ext cx="0" cy="0"/>
          <a:chOff x="0" y="0"/>
          <a:chExt cx="0" cy="0"/>
        </a:xfrm>
      </p:grpSpPr>
      <p:sp>
        <p:nvSpPr>
          <p:cNvPr id="17" name="矢印: 右 16">
            <a:extLst>
              <a:ext uri="{FF2B5EF4-FFF2-40B4-BE49-F238E27FC236}">
                <a16:creationId xmlns:a16="http://schemas.microsoft.com/office/drawing/2014/main" id="{7CA90ACB-CCE7-C84C-B873-33E88FFA46A3}"/>
              </a:ext>
            </a:extLst>
          </p:cNvPr>
          <p:cNvSpPr/>
          <p:nvPr/>
        </p:nvSpPr>
        <p:spPr>
          <a:xfrm>
            <a:off x="385701" y="4364308"/>
            <a:ext cx="11619833" cy="1586805"/>
          </a:xfrm>
          <a:prstGeom prst="rightArrow">
            <a:avLst/>
          </a:prstGeom>
          <a:solidFill>
            <a:schemeClr val="bg1">
              <a:lumMod val="95000"/>
            </a:schemeClr>
          </a:solidFill>
          <a:ln w="539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a:extLst>
              <a:ext uri="{FF2B5EF4-FFF2-40B4-BE49-F238E27FC236}">
                <a16:creationId xmlns:a16="http://schemas.microsoft.com/office/drawing/2014/main" id="{2BA261D3-3F1E-0A3D-1B2D-6F2581678D2C}"/>
              </a:ext>
            </a:extLst>
          </p:cNvPr>
          <p:cNvCxnSpPr/>
          <p:nvPr/>
        </p:nvCxnSpPr>
        <p:spPr>
          <a:xfrm>
            <a:off x="385701" y="5951113"/>
            <a:ext cx="74684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タイトル 1">
            <a:extLst>
              <a:ext uri="{FF2B5EF4-FFF2-40B4-BE49-F238E27FC236}">
                <a16:creationId xmlns:a16="http://schemas.microsoft.com/office/drawing/2014/main" id="{C035190E-84A6-6CD4-02C3-879899EA290C}"/>
              </a:ext>
            </a:extLst>
          </p:cNvPr>
          <p:cNvSpPr>
            <a:spLocks noGrp="1"/>
          </p:cNvSpPr>
          <p:nvPr>
            <p:ph type="title"/>
          </p:nvPr>
        </p:nvSpPr>
        <p:spPr>
          <a:xfrm>
            <a:off x="-34242" y="-11576"/>
            <a:ext cx="12192000" cy="1258616"/>
          </a:xfrm>
          <a:solidFill>
            <a:schemeClr val="accent5">
              <a:lumMod val="20000"/>
              <a:lumOff val="80000"/>
            </a:schemeClr>
          </a:solidFill>
        </p:spPr>
        <p:txBody>
          <a:bodyPr/>
          <a:lstStyle/>
          <a:p>
            <a:r>
              <a:rPr lang="en-US" altLang="ja-JP"/>
              <a:t>1. </a:t>
            </a:r>
            <a:r>
              <a:rPr lang="ja-JP" altLang="en-US"/>
              <a:t>リスク（脆弱性）評価手法</a:t>
            </a:r>
            <a:endParaRPr kumimoji="1" lang="ja-JP" altLang="en-US"/>
          </a:p>
        </p:txBody>
      </p:sp>
      <p:sp>
        <p:nvSpPr>
          <p:cNvPr id="3" name="フローチャート: 代替処理 2">
            <a:extLst>
              <a:ext uri="{FF2B5EF4-FFF2-40B4-BE49-F238E27FC236}">
                <a16:creationId xmlns:a16="http://schemas.microsoft.com/office/drawing/2014/main" id="{69652743-CDF1-E380-176E-00EF5D606FFE}"/>
              </a:ext>
            </a:extLst>
          </p:cNvPr>
          <p:cNvSpPr/>
          <p:nvPr/>
        </p:nvSpPr>
        <p:spPr>
          <a:xfrm>
            <a:off x="2579297" y="1369313"/>
            <a:ext cx="5857336" cy="422694"/>
          </a:xfrm>
          <a:prstGeom prst="flowChartAlternateProcess">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漁獲量</a:t>
            </a:r>
            <a:r>
              <a:rPr kumimoji="1" lang="ja-JP" altLang="en-US">
                <a:solidFill>
                  <a:schemeClr val="bg1"/>
                </a:solidFill>
              </a:rPr>
              <a:t>または資源量の情報</a:t>
            </a:r>
          </a:p>
        </p:txBody>
      </p:sp>
      <p:sp>
        <p:nvSpPr>
          <p:cNvPr id="23" name="楕円 22">
            <a:extLst>
              <a:ext uri="{FF2B5EF4-FFF2-40B4-BE49-F238E27FC236}">
                <a16:creationId xmlns:a16="http://schemas.microsoft.com/office/drawing/2014/main" id="{6C286270-19A5-E3DB-9B7A-6158F27D8D73}"/>
              </a:ext>
            </a:extLst>
          </p:cNvPr>
          <p:cNvSpPr/>
          <p:nvPr/>
        </p:nvSpPr>
        <p:spPr>
          <a:xfrm>
            <a:off x="934010" y="2742103"/>
            <a:ext cx="2609303"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生物組成</a:t>
            </a:r>
          </a:p>
        </p:txBody>
      </p:sp>
      <p:sp>
        <p:nvSpPr>
          <p:cNvPr id="26" name="楕円 25">
            <a:extLst>
              <a:ext uri="{FF2B5EF4-FFF2-40B4-BE49-F238E27FC236}">
                <a16:creationId xmlns:a16="http://schemas.microsoft.com/office/drawing/2014/main" id="{85CDE223-5777-6D81-BFF9-8D75C25433F4}"/>
              </a:ext>
            </a:extLst>
          </p:cNvPr>
          <p:cNvSpPr/>
          <p:nvPr/>
        </p:nvSpPr>
        <p:spPr>
          <a:xfrm>
            <a:off x="385701" y="3720197"/>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資源量指数</a:t>
            </a:r>
          </a:p>
        </p:txBody>
      </p:sp>
      <p:cxnSp>
        <p:nvCxnSpPr>
          <p:cNvPr id="32" name="直線矢印コネクタ 31">
            <a:extLst>
              <a:ext uri="{FF2B5EF4-FFF2-40B4-BE49-F238E27FC236}">
                <a16:creationId xmlns:a16="http://schemas.microsoft.com/office/drawing/2014/main" id="{61380115-CEE6-7BC8-5737-8BDBEDD5379E}"/>
              </a:ext>
            </a:extLst>
          </p:cNvPr>
          <p:cNvCxnSpPr>
            <a:cxnSpLocks/>
          </p:cNvCxnSpPr>
          <p:nvPr/>
        </p:nvCxnSpPr>
        <p:spPr>
          <a:xfrm flipH="1">
            <a:off x="2825496" y="1792007"/>
            <a:ext cx="2267712" cy="950096"/>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フローチャート: 代替処理 6">
            <a:extLst>
              <a:ext uri="{FF2B5EF4-FFF2-40B4-BE49-F238E27FC236}">
                <a16:creationId xmlns:a16="http://schemas.microsoft.com/office/drawing/2014/main" id="{405236C8-6A41-1862-9EA8-84A729843D89}"/>
              </a:ext>
            </a:extLst>
          </p:cNvPr>
          <p:cNvSpPr/>
          <p:nvPr/>
        </p:nvSpPr>
        <p:spPr>
          <a:xfrm>
            <a:off x="818412" y="2020269"/>
            <a:ext cx="3681701" cy="422694"/>
          </a:xfrm>
          <a:prstGeom prst="flowChartAlternateProcess">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u="sng">
                <a:solidFill>
                  <a:schemeClr val="bg1"/>
                </a:solidFill>
              </a:rPr>
              <a:t>相対的な資源状態</a:t>
            </a:r>
            <a:r>
              <a:rPr kumimoji="1" lang="ja-JP" altLang="en-US">
                <a:solidFill>
                  <a:schemeClr val="bg1"/>
                </a:solidFill>
              </a:rPr>
              <a:t>を評価する手法</a:t>
            </a:r>
          </a:p>
        </p:txBody>
      </p:sp>
      <p:sp>
        <p:nvSpPr>
          <p:cNvPr id="34" name="テキスト ボックス 33">
            <a:extLst>
              <a:ext uri="{FF2B5EF4-FFF2-40B4-BE49-F238E27FC236}">
                <a16:creationId xmlns:a16="http://schemas.microsoft.com/office/drawing/2014/main" id="{F3772857-1634-6F12-9948-630F9F13DF1A}"/>
              </a:ext>
            </a:extLst>
          </p:cNvPr>
          <p:cNvSpPr txBox="1"/>
          <p:nvPr/>
        </p:nvSpPr>
        <p:spPr>
          <a:xfrm>
            <a:off x="4519401" y="2151410"/>
            <a:ext cx="557790" cy="954107"/>
          </a:xfrm>
          <a:prstGeom prst="rect">
            <a:avLst/>
          </a:prstGeom>
          <a:noFill/>
        </p:spPr>
        <p:txBody>
          <a:bodyPr wrap="square" rtlCol="0">
            <a:spAutoFit/>
          </a:bodyPr>
          <a:lstStyle/>
          <a:p>
            <a:r>
              <a:rPr kumimoji="1" lang="ja-JP" altLang="en-US" sz="2800" b="1">
                <a:solidFill>
                  <a:srgbClr val="FF0000"/>
                </a:solidFill>
              </a:rPr>
              <a:t>なし</a:t>
            </a:r>
          </a:p>
        </p:txBody>
      </p:sp>
      <p:cxnSp>
        <p:nvCxnSpPr>
          <p:cNvPr id="52" name="直線矢印コネクタ 51">
            <a:extLst>
              <a:ext uri="{FF2B5EF4-FFF2-40B4-BE49-F238E27FC236}">
                <a16:creationId xmlns:a16="http://schemas.microsoft.com/office/drawing/2014/main" id="{902F7303-A0E3-44A8-9161-2169E50737DA}"/>
              </a:ext>
            </a:extLst>
          </p:cNvPr>
          <p:cNvCxnSpPr>
            <a:cxnSpLocks/>
          </p:cNvCxnSpPr>
          <p:nvPr/>
        </p:nvCxnSpPr>
        <p:spPr>
          <a:xfrm flipH="1">
            <a:off x="1211651" y="3383347"/>
            <a:ext cx="415981" cy="326233"/>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D5215FA-F1E5-1349-14C2-73A770785BEC}"/>
              </a:ext>
            </a:extLst>
          </p:cNvPr>
          <p:cNvCxnSpPr>
            <a:cxnSpLocks/>
          </p:cNvCxnSpPr>
          <p:nvPr/>
        </p:nvCxnSpPr>
        <p:spPr>
          <a:xfrm flipH="1">
            <a:off x="818412" y="4322652"/>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433375B4-36FE-3D77-8B30-E8BF2495C5CF}"/>
              </a:ext>
            </a:extLst>
          </p:cNvPr>
          <p:cNvSpPr txBox="1"/>
          <p:nvPr/>
        </p:nvSpPr>
        <p:spPr>
          <a:xfrm>
            <a:off x="4211328" y="6181631"/>
            <a:ext cx="3566871" cy="461665"/>
          </a:xfrm>
          <a:prstGeom prst="rect">
            <a:avLst/>
          </a:prstGeom>
          <a:noFill/>
        </p:spPr>
        <p:txBody>
          <a:bodyPr wrap="square" rtlCol="0">
            <a:spAutoFit/>
          </a:bodyPr>
          <a:lstStyle/>
          <a:p>
            <a:r>
              <a:rPr kumimoji="1" lang="ja-JP" altLang="en-US" sz="2400"/>
              <a:t>資源評価手法の連続性</a:t>
            </a:r>
          </a:p>
        </p:txBody>
      </p:sp>
      <p:sp>
        <p:nvSpPr>
          <p:cNvPr id="2" name="スライド番号プレースホルダー 1">
            <a:extLst>
              <a:ext uri="{FF2B5EF4-FFF2-40B4-BE49-F238E27FC236}">
                <a16:creationId xmlns:a16="http://schemas.microsoft.com/office/drawing/2014/main" id="{9C53296E-B9C9-4954-05AB-2F5048A36DF6}"/>
              </a:ext>
            </a:extLst>
          </p:cNvPr>
          <p:cNvSpPr>
            <a:spLocks noGrp="1"/>
          </p:cNvSpPr>
          <p:nvPr>
            <p:ph type="sldNum" sz="quarter" idx="12"/>
          </p:nvPr>
        </p:nvSpPr>
        <p:spPr>
          <a:xfrm>
            <a:off x="9372853" y="109981"/>
            <a:ext cx="2743200" cy="365125"/>
          </a:xfrm>
        </p:spPr>
        <p:txBody>
          <a:bodyPr/>
          <a:lstStyle/>
          <a:p>
            <a:fld id="{351A2872-7262-4A1E-BC37-8B76FEC2D6E6}" type="slidenum">
              <a:rPr kumimoji="1" lang="ja-JP" altLang="en-US" sz="3200" smtClean="0"/>
              <a:t>43</a:t>
            </a:fld>
            <a:endParaRPr kumimoji="1" lang="ja-JP" altLang="en-US" sz="3200"/>
          </a:p>
        </p:txBody>
      </p:sp>
      <p:sp>
        <p:nvSpPr>
          <p:cNvPr id="13" name="テキスト ボックス 12">
            <a:extLst>
              <a:ext uri="{FF2B5EF4-FFF2-40B4-BE49-F238E27FC236}">
                <a16:creationId xmlns:a16="http://schemas.microsoft.com/office/drawing/2014/main" id="{84536E41-BA73-0634-BDFF-29D1A63CF490}"/>
              </a:ext>
            </a:extLst>
          </p:cNvPr>
          <p:cNvSpPr txBox="1"/>
          <p:nvPr/>
        </p:nvSpPr>
        <p:spPr>
          <a:xfrm>
            <a:off x="9620052" y="5607570"/>
            <a:ext cx="1338828" cy="369332"/>
          </a:xfrm>
          <a:prstGeom prst="rect">
            <a:avLst/>
          </a:prstGeom>
          <a:noFill/>
        </p:spPr>
        <p:txBody>
          <a:bodyPr wrap="none" rtlCol="0">
            <a:spAutoFit/>
          </a:bodyPr>
          <a:lstStyle/>
          <a:p>
            <a:r>
              <a:rPr kumimoji="1" lang="ja-JP" altLang="en-US"/>
              <a:t>データ豊富</a:t>
            </a:r>
          </a:p>
        </p:txBody>
      </p:sp>
      <p:sp>
        <p:nvSpPr>
          <p:cNvPr id="14" name="テキスト ボックス 13">
            <a:extLst>
              <a:ext uri="{FF2B5EF4-FFF2-40B4-BE49-F238E27FC236}">
                <a16:creationId xmlns:a16="http://schemas.microsoft.com/office/drawing/2014/main" id="{9B8B8C9D-9021-A82E-797D-5970D231AE09}"/>
              </a:ext>
            </a:extLst>
          </p:cNvPr>
          <p:cNvSpPr txBox="1"/>
          <p:nvPr/>
        </p:nvSpPr>
        <p:spPr>
          <a:xfrm>
            <a:off x="7921748" y="5608712"/>
            <a:ext cx="1338828" cy="369332"/>
          </a:xfrm>
          <a:prstGeom prst="rect">
            <a:avLst/>
          </a:prstGeom>
          <a:noFill/>
        </p:spPr>
        <p:txBody>
          <a:bodyPr wrap="none" rtlCol="0">
            <a:spAutoFit/>
          </a:bodyPr>
          <a:lstStyle/>
          <a:p>
            <a:r>
              <a:rPr kumimoji="1" lang="ja-JP" altLang="en-US"/>
              <a:t>データ適度</a:t>
            </a:r>
          </a:p>
        </p:txBody>
      </p:sp>
      <p:sp>
        <p:nvSpPr>
          <p:cNvPr id="15" name="テキスト ボックス 14">
            <a:extLst>
              <a:ext uri="{FF2B5EF4-FFF2-40B4-BE49-F238E27FC236}">
                <a16:creationId xmlns:a16="http://schemas.microsoft.com/office/drawing/2014/main" id="{5E9A068F-5E93-61F8-1CBE-C16F38E3D4AB}"/>
              </a:ext>
            </a:extLst>
          </p:cNvPr>
          <p:cNvSpPr txBox="1"/>
          <p:nvPr/>
        </p:nvSpPr>
        <p:spPr>
          <a:xfrm>
            <a:off x="2977173" y="5615530"/>
            <a:ext cx="1338828" cy="369332"/>
          </a:xfrm>
          <a:prstGeom prst="rect">
            <a:avLst/>
          </a:prstGeom>
          <a:noFill/>
        </p:spPr>
        <p:txBody>
          <a:bodyPr wrap="none" rtlCol="0">
            <a:spAutoFit/>
          </a:bodyPr>
          <a:lstStyle/>
          <a:p>
            <a:r>
              <a:rPr lang="ja-JP" altLang="en-US"/>
              <a:t>データ不足</a:t>
            </a:r>
            <a:endParaRPr kumimoji="1" lang="ja-JP" altLang="en-US"/>
          </a:p>
        </p:txBody>
      </p:sp>
      <p:cxnSp>
        <p:nvCxnSpPr>
          <p:cNvPr id="31" name="直線矢印コネクタ 30">
            <a:extLst>
              <a:ext uri="{FF2B5EF4-FFF2-40B4-BE49-F238E27FC236}">
                <a16:creationId xmlns:a16="http://schemas.microsoft.com/office/drawing/2014/main" id="{C81EB0A1-E28A-812C-F0AF-F2E79CBD6701}"/>
              </a:ext>
            </a:extLst>
          </p:cNvPr>
          <p:cNvCxnSpPr>
            <a:cxnSpLocks/>
          </p:cNvCxnSpPr>
          <p:nvPr/>
        </p:nvCxnSpPr>
        <p:spPr>
          <a:xfrm>
            <a:off x="7856653" y="5932851"/>
            <a:ext cx="1469018"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E4A5E9F2-84AB-F5E8-1C57-9E2CCE83D755}"/>
              </a:ext>
            </a:extLst>
          </p:cNvPr>
          <p:cNvCxnSpPr>
            <a:cxnSpLocks/>
          </p:cNvCxnSpPr>
          <p:nvPr/>
        </p:nvCxnSpPr>
        <p:spPr>
          <a:xfrm>
            <a:off x="9453155" y="5923856"/>
            <a:ext cx="2353144"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06EFBF0-18E1-0A70-967D-CF52B65CF533}"/>
              </a:ext>
            </a:extLst>
          </p:cNvPr>
          <p:cNvSpPr txBox="1"/>
          <p:nvPr/>
        </p:nvSpPr>
        <p:spPr>
          <a:xfrm>
            <a:off x="76596" y="4633709"/>
            <a:ext cx="1714829"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リスク評価</a:t>
            </a:r>
          </a:p>
        </p:txBody>
      </p:sp>
      <p:sp>
        <p:nvSpPr>
          <p:cNvPr id="5" name="円: 塗りつぶしなし 4">
            <a:extLst>
              <a:ext uri="{FF2B5EF4-FFF2-40B4-BE49-F238E27FC236}">
                <a16:creationId xmlns:a16="http://schemas.microsoft.com/office/drawing/2014/main" id="{EC972698-B4E2-3BC8-A488-4F4A827268EA}"/>
              </a:ext>
            </a:extLst>
          </p:cNvPr>
          <p:cNvSpPr/>
          <p:nvPr/>
        </p:nvSpPr>
        <p:spPr>
          <a:xfrm>
            <a:off x="23330" y="4412870"/>
            <a:ext cx="1501580" cy="803876"/>
          </a:xfrm>
          <a:prstGeom prst="donut">
            <a:avLst>
              <a:gd name="adj" fmla="val 10469"/>
            </a:avLst>
          </a:prstGeom>
          <a:solidFill>
            <a:srgbClr val="FF0000">
              <a:alpha val="5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吹き出し: 線 35">
            <a:extLst>
              <a:ext uri="{FF2B5EF4-FFF2-40B4-BE49-F238E27FC236}">
                <a16:creationId xmlns:a16="http://schemas.microsoft.com/office/drawing/2014/main" id="{A40E42F5-25AC-C721-713E-E7F3980D8930}"/>
              </a:ext>
            </a:extLst>
          </p:cNvPr>
          <p:cNvSpPr/>
          <p:nvPr/>
        </p:nvSpPr>
        <p:spPr>
          <a:xfrm>
            <a:off x="4316001" y="3238270"/>
            <a:ext cx="6664348" cy="803875"/>
          </a:xfrm>
          <a:prstGeom prst="borderCallout1">
            <a:avLst>
              <a:gd name="adj1" fmla="val 53079"/>
              <a:gd name="adj2" fmla="val 338"/>
              <a:gd name="adj3" fmla="val 185523"/>
              <a:gd name="adj4" fmla="val -52037"/>
            </a:avLst>
          </a:prstGeom>
          <a:solidFill>
            <a:schemeClr val="tx1">
              <a:alpha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a:t>3</a:t>
            </a:r>
            <a:r>
              <a:rPr lang="ja-JP" altLang="en-US" sz="2400"/>
              <a:t>大データ（漁獲量、資源量指数、生物組成）</a:t>
            </a:r>
            <a:endParaRPr lang="en-US" altLang="ja-JP" sz="2400"/>
          </a:p>
          <a:p>
            <a:pPr algn="ctr"/>
            <a:r>
              <a:rPr lang="ja-JP" altLang="en-US" sz="2400"/>
              <a:t>のいずれもない</a:t>
            </a:r>
            <a:endParaRPr lang="en-US" altLang="ja-JP" sz="2400"/>
          </a:p>
        </p:txBody>
      </p:sp>
      <p:sp>
        <p:nvSpPr>
          <p:cNvPr id="4" name="日付プレースホルダー 3">
            <a:extLst>
              <a:ext uri="{FF2B5EF4-FFF2-40B4-BE49-F238E27FC236}">
                <a16:creationId xmlns:a16="http://schemas.microsoft.com/office/drawing/2014/main" id="{E491E095-7E32-E011-CF09-7624130128C8}"/>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7994567F-4090-D51B-C4DA-6E597ECF0C1D}"/>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04855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8"/>
            <a:ext cx="12192000" cy="1325563"/>
          </a:xfrm>
          <a:solidFill>
            <a:schemeClr val="accent5">
              <a:lumMod val="20000"/>
              <a:lumOff val="80000"/>
            </a:schemeClr>
          </a:solidFill>
        </p:spPr>
        <p:txBody>
          <a:bodyPr/>
          <a:lstStyle/>
          <a:p>
            <a:r>
              <a:rPr kumimoji="1" lang="en-US" altLang="ja-JP"/>
              <a:t>1</a:t>
            </a:r>
            <a:r>
              <a:rPr kumimoji="1" lang="ja-JP" altLang="en-US"/>
              <a:t>．リスク（脆弱性）評価手法</a:t>
            </a:r>
          </a:p>
        </p:txBody>
      </p:sp>
      <p:sp>
        <p:nvSpPr>
          <p:cNvPr id="2" name="コンテンツ プレースホルダー 2">
            <a:extLst>
              <a:ext uri="{FF2B5EF4-FFF2-40B4-BE49-F238E27FC236}">
                <a16:creationId xmlns:a16="http://schemas.microsoft.com/office/drawing/2014/main" id="{40CF67AC-0793-83B6-278D-7410769AE603}"/>
              </a:ext>
            </a:extLst>
          </p:cNvPr>
          <p:cNvSpPr txBox="1">
            <a:spLocks/>
          </p:cNvSpPr>
          <p:nvPr/>
        </p:nvSpPr>
        <p:spPr>
          <a:xfrm>
            <a:off x="140262" y="1457892"/>
            <a:ext cx="11701053" cy="1600006"/>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ü"/>
            </a:pPr>
            <a:r>
              <a:rPr lang="ja-JP" altLang="en-US" sz="2400">
                <a:solidFill>
                  <a:srgbClr val="FF0000"/>
                </a:solidFill>
              </a:rPr>
              <a:t>熟練者の経験・知識</a:t>
            </a:r>
            <a:r>
              <a:rPr lang="ja-JP" altLang="en-US" sz="2400"/>
              <a:t>、その他様々な</a:t>
            </a:r>
            <a:r>
              <a:rPr lang="ja-JP" altLang="en-US" sz="2400">
                <a:solidFill>
                  <a:srgbClr val="FF0000"/>
                </a:solidFill>
              </a:rPr>
              <a:t>生物学的・漁業的知見</a:t>
            </a:r>
            <a:r>
              <a:rPr lang="ja-JP" altLang="en-US" sz="2400"/>
              <a:t>をもとに、資源の生産性（生活史）や漁業に対する感受性を準定量的な方法等で評価し，</a:t>
            </a:r>
            <a:r>
              <a:rPr lang="ja-JP" altLang="en-US" sz="2400">
                <a:solidFill>
                  <a:srgbClr val="FF0000"/>
                </a:solidFill>
              </a:rPr>
              <a:t>漁業による悪影響の危険性（リスク）を評価</a:t>
            </a:r>
            <a:r>
              <a:rPr lang="ja-JP" altLang="en-US" sz="2400"/>
              <a:t>する</a:t>
            </a:r>
            <a:endParaRPr lang="en-US" altLang="ja-JP" sz="2400"/>
          </a:p>
        </p:txBody>
      </p:sp>
      <p:sp>
        <p:nvSpPr>
          <p:cNvPr id="3" name="テキスト ボックス 2">
            <a:extLst>
              <a:ext uri="{FF2B5EF4-FFF2-40B4-BE49-F238E27FC236}">
                <a16:creationId xmlns:a16="http://schemas.microsoft.com/office/drawing/2014/main" id="{65B172D5-D0C3-4BB3-74E4-40BC99E6064C}"/>
              </a:ext>
            </a:extLst>
          </p:cNvPr>
          <p:cNvSpPr txBox="1"/>
          <p:nvPr/>
        </p:nvSpPr>
        <p:spPr>
          <a:xfrm>
            <a:off x="140262" y="2596233"/>
            <a:ext cx="7184745" cy="830997"/>
          </a:xfrm>
          <a:prstGeom prst="rect">
            <a:avLst/>
          </a:prstGeom>
          <a:solidFill>
            <a:schemeClr val="accent2">
              <a:lumMod val="20000"/>
              <a:lumOff val="80000"/>
            </a:schemeClr>
          </a:solidFill>
        </p:spPr>
        <p:txBody>
          <a:bodyPr wrap="square" rtlCol="0">
            <a:spAutoFit/>
          </a:bodyPr>
          <a:lstStyle/>
          <a:p>
            <a:r>
              <a:rPr kumimoji="1" lang="ja-JP" altLang="en-US" sz="2400"/>
              <a:t>例</a:t>
            </a:r>
            <a:r>
              <a:rPr kumimoji="1" lang="en-US" altLang="ja-JP" sz="2400"/>
              <a:t>: Productivity-Susceptibility-Analysis (PSA)</a:t>
            </a:r>
            <a:r>
              <a:rPr kumimoji="1" lang="ja-JP" altLang="en-US" sz="2400"/>
              <a:t>　</a:t>
            </a:r>
            <a:endParaRPr kumimoji="1" lang="en-US" altLang="ja-JP" sz="2400"/>
          </a:p>
          <a:p>
            <a:r>
              <a:rPr kumimoji="1" lang="ja-JP" altLang="en-US" sz="2400"/>
              <a:t>生産性感受性解析</a:t>
            </a:r>
          </a:p>
        </p:txBody>
      </p:sp>
      <p:sp>
        <p:nvSpPr>
          <p:cNvPr id="4" name="テキスト ボックス 3">
            <a:extLst>
              <a:ext uri="{FF2B5EF4-FFF2-40B4-BE49-F238E27FC236}">
                <a16:creationId xmlns:a16="http://schemas.microsoft.com/office/drawing/2014/main" id="{7A4B683C-77EE-437E-FA26-D553CE5CA5DC}"/>
              </a:ext>
            </a:extLst>
          </p:cNvPr>
          <p:cNvSpPr txBox="1"/>
          <p:nvPr/>
        </p:nvSpPr>
        <p:spPr>
          <a:xfrm>
            <a:off x="140262" y="3596075"/>
            <a:ext cx="2773916" cy="2308324"/>
          </a:xfrm>
          <a:prstGeom prst="rect">
            <a:avLst/>
          </a:prstGeom>
          <a:noFill/>
        </p:spPr>
        <p:txBody>
          <a:bodyPr wrap="square" rtlCol="0">
            <a:spAutoFit/>
          </a:bodyPr>
          <a:lstStyle/>
          <a:p>
            <a:r>
              <a:rPr kumimoji="1" lang="ja-JP" altLang="en-US" sz="2400" b="1">
                <a:effectLst>
                  <a:outerShdw blurRad="38100" dist="38100" dir="2700000" algn="tl">
                    <a:srgbClr val="000000">
                      <a:alpha val="43137"/>
                    </a:srgbClr>
                  </a:outerShdw>
                </a:effectLst>
              </a:rPr>
              <a:t>↳　</a:t>
            </a:r>
            <a:endParaRPr kumimoji="1" lang="en-US" altLang="ja-JP" sz="2400" b="1">
              <a:effectLst>
                <a:outerShdw blurRad="38100" dist="38100" dir="2700000" algn="tl">
                  <a:srgbClr val="000000">
                    <a:alpha val="43137"/>
                  </a:srgbClr>
                </a:outerShdw>
              </a:effectLst>
            </a:endParaRPr>
          </a:p>
          <a:p>
            <a:r>
              <a:rPr kumimoji="1" lang="ja-JP" altLang="en-US" sz="2400"/>
              <a:t>漁業に対する資源の脆弱性を評価するために、</a:t>
            </a:r>
            <a:r>
              <a:rPr kumimoji="1" lang="ja-JP" altLang="en-US" sz="2400">
                <a:highlight>
                  <a:srgbClr val="FF6600"/>
                </a:highlight>
              </a:rPr>
              <a:t>生産性</a:t>
            </a:r>
            <a:r>
              <a:rPr kumimoji="1" lang="ja-JP" altLang="en-US" sz="2400"/>
              <a:t>と</a:t>
            </a:r>
            <a:r>
              <a:rPr kumimoji="1" lang="ja-JP" altLang="en-US" sz="2400">
                <a:highlight>
                  <a:srgbClr val="00FFFF"/>
                </a:highlight>
              </a:rPr>
              <a:t>感受性</a:t>
            </a:r>
            <a:r>
              <a:rPr kumimoji="1" lang="ja-JP" altLang="en-US" sz="2400"/>
              <a:t>についてスコア化する方法</a:t>
            </a:r>
            <a:endParaRPr kumimoji="1" lang="en-US" altLang="ja-JP" sz="2400"/>
          </a:p>
        </p:txBody>
      </p:sp>
      <p:sp>
        <p:nvSpPr>
          <p:cNvPr id="7" name="テキスト ボックス 6">
            <a:extLst>
              <a:ext uri="{FF2B5EF4-FFF2-40B4-BE49-F238E27FC236}">
                <a16:creationId xmlns:a16="http://schemas.microsoft.com/office/drawing/2014/main" id="{3065A79B-BCF2-E6EC-2BD2-E688FBB588F4}"/>
              </a:ext>
            </a:extLst>
          </p:cNvPr>
          <p:cNvSpPr txBox="1"/>
          <p:nvPr/>
        </p:nvSpPr>
        <p:spPr>
          <a:xfrm>
            <a:off x="7390358" y="2719344"/>
            <a:ext cx="4450957" cy="338554"/>
          </a:xfrm>
          <a:prstGeom prst="rect">
            <a:avLst/>
          </a:prstGeom>
          <a:noFill/>
        </p:spPr>
        <p:txBody>
          <a:bodyPr wrap="square" rtlCol="0">
            <a:spAutoFit/>
          </a:bodyPr>
          <a:lstStyle/>
          <a:p>
            <a:r>
              <a:rPr kumimoji="1" lang="en-US" altLang="ja-JP" sz="1600"/>
              <a:t>Hobday et al, 2011, Patrick et al. 2010</a:t>
            </a:r>
            <a:endParaRPr kumimoji="1" lang="ja-JP" altLang="en-US" sz="1600"/>
          </a:p>
        </p:txBody>
      </p:sp>
      <p:sp>
        <p:nvSpPr>
          <p:cNvPr id="5" name="スライド番号プレースホルダー 4">
            <a:extLst>
              <a:ext uri="{FF2B5EF4-FFF2-40B4-BE49-F238E27FC236}">
                <a16:creationId xmlns:a16="http://schemas.microsoft.com/office/drawing/2014/main" id="{C4D6E0BD-011E-06D0-8F3E-9F7779881FD7}"/>
              </a:ext>
            </a:extLst>
          </p:cNvPr>
          <p:cNvSpPr>
            <a:spLocks noGrp="1"/>
          </p:cNvSpPr>
          <p:nvPr>
            <p:ph type="sldNum" sz="quarter" idx="12"/>
          </p:nvPr>
        </p:nvSpPr>
        <p:spPr>
          <a:xfrm>
            <a:off x="9249697" y="79025"/>
            <a:ext cx="2743200" cy="365125"/>
          </a:xfrm>
        </p:spPr>
        <p:txBody>
          <a:bodyPr/>
          <a:lstStyle/>
          <a:p>
            <a:fld id="{351A2872-7262-4A1E-BC37-8B76FEC2D6E6}" type="slidenum">
              <a:rPr kumimoji="1" lang="ja-JP" altLang="en-US" sz="3200" smtClean="0"/>
              <a:t>44</a:t>
            </a:fld>
            <a:endParaRPr kumimoji="1" lang="ja-JP" altLang="en-US" sz="3200"/>
          </a:p>
        </p:txBody>
      </p:sp>
      <p:sp>
        <p:nvSpPr>
          <p:cNvPr id="6" name="テキスト ボックス 5">
            <a:extLst>
              <a:ext uri="{FF2B5EF4-FFF2-40B4-BE49-F238E27FC236}">
                <a16:creationId xmlns:a16="http://schemas.microsoft.com/office/drawing/2014/main" id="{933DB966-4B67-B336-AC85-BB269C75DD86}"/>
              </a:ext>
            </a:extLst>
          </p:cNvPr>
          <p:cNvSpPr txBox="1"/>
          <p:nvPr/>
        </p:nvSpPr>
        <p:spPr>
          <a:xfrm>
            <a:off x="10367320" y="3673019"/>
            <a:ext cx="1684418" cy="1384995"/>
          </a:xfrm>
          <a:prstGeom prst="rect">
            <a:avLst/>
          </a:prstGeom>
          <a:noFill/>
        </p:spPr>
        <p:txBody>
          <a:bodyPr wrap="square" rtlCol="0">
            <a:spAutoFit/>
          </a:bodyPr>
          <a:lstStyle/>
          <a:p>
            <a:pPr algn="ctr"/>
            <a:r>
              <a:rPr kumimoji="1" lang="ja-JP" altLang="en-US" sz="2800">
                <a:solidFill>
                  <a:srgbClr val="FF0000"/>
                </a:solidFill>
              </a:rPr>
              <a:t>スコア小</a:t>
            </a:r>
            <a:r>
              <a:rPr lang="en-US" altLang="ja-JP" sz="2800"/>
              <a:t>=</a:t>
            </a:r>
          </a:p>
          <a:p>
            <a:pPr algn="ctr"/>
            <a:r>
              <a:rPr kumimoji="1" lang="ja-JP" altLang="en-US" sz="2800">
                <a:solidFill>
                  <a:srgbClr val="FF0000"/>
                </a:solidFill>
              </a:rPr>
              <a:t>リスク小</a:t>
            </a:r>
          </a:p>
        </p:txBody>
      </p:sp>
      <p:pic>
        <p:nvPicPr>
          <p:cNvPr id="9" name="図 8">
            <a:extLst>
              <a:ext uri="{FF2B5EF4-FFF2-40B4-BE49-F238E27FC236}">
                <a16:creationId xmlns:a16="http://schemas.microsoft.com/office/drawing/2014/main" id="{357F8FC1-B0ED-A297-A959-ED8C2A143DD9}"/>
              </a:ext>
            </a:extLst>
          </p:cNvPr>
          <p:cNvPicPr>
            <a:picLocks noChangeAspect="1"/>
          </p:cNvPicPr>
          <p:nvPr/>
        </p:nvPicPr>
        <p:blipFill>
          <a:blip r:embed="rId3"/>
          <a:stretch>
            <a:fillRect/>
          </a:stretch>
        </p:blipFill>
        <p:spPr>
          <a:xfrm>
            <a:off x="2979529" y="3014097"/>
            <a:ext cx="7478376" cy="3634528"/>
          </a:xfrm>
          <a:prstGeom prst="rect">
            <a:avLst/>
          </a:prstGeom>
        </p:spPr>
      </p:pic>
      <p:sp>
        <p:nvSpPr>
          <p:cNvPr id="8" name="日付プレースホルダー 7">
            <a:extLst>
              <a:ext uri="{FF2B5EF4-FFF2-40B4-BE49-F238E27FC236}">
                <a16:creationId xmlns:a16="http://schemas.microsoft.com/office/drawing/2014/main" id="{6D3D0F0F-7A6F-60EE-3AF6-40C265400F84}"/>
              </a:ext>
            </a:extLst>
          </p:cNvPr>
          <p:cNvSpPr>
            <a:spLocks noGrp="1"/>
          </p:cNvSpPr>
          <p:nvPr>
            <p:ph type="dt" sz="half" idx="10"/>
          </p:nvPr>
        </p:nvSpPr>
        <p:spPr/>
        <p:txBody>
          <a:bodyPr/>
          <a:lstStyle/>
          <a:p>
            <a:r>
              <a:rPr kumimoji="1" lang="en-US" altLang="ja-JP"/>
              <a:t>2024/12/13</a:t>
            </a:r>
            <a:endParaRPr kumimoji="1" lang="ja-JP" altLang="en-US"/>
          </a:p>
        </p:txBody>
      </p:sp>
      <p:sp>
        <p:nvSpPr>
          <p:cNvPr id="10" name="フッター プレースホルダー 9">
            <a:extLst>
              <a:ext uri="{FF2B5EF4-FFF2-40B4-BE49-F238E27FC236}">
                <a16:creationId xmlns:a16="http://schemas.microsoft.com/office/drawing/2014/main" id="{BEC6FF90-F6C6-A45B-DFFA-69054AD35746}"/>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41509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8"/>
            <a:ext cx="12192000" cy="956231"/>
          </a:xfrm>
          <a:solidFill>
            <a:schemeClr val="accent5">
              <a:lumMod val="20000"/>
              <a:lumOff val="80000"/>
            </a:schemeClr>
          </a:solidFill>
        </p:spPr>
        <p:txBody>
          <a:bodyPr anchor="t"/>
          <a:lstStyle/>
          <a:p>
            <a:r>
              <a:rPr kumimoji="1" lang="en-US" altLang="ja-JP"/>
              <a:t>PSA</a:t>
            </a:r>
            <a:r>
              <a:rPr kumimoji="1" lang="ja-JP" altLang="en-US"/>
              <a:t>を用いている例</a:t>
            </a:r>
          </a:p>
        </p:txBody>
      </p:sp>
      <p:sp>
        <p:nvSpPr>
          <p:cNvPr id="15" name="テキスト ボックス 14">
            <a:extLst>
              <a:ext uri="{FF2B5EF4-FFF2-40B4-BE49-F238E27FC236}">
                <a16:creationId xmlns:a16="http://schemas.microsoft.com/office/drawing/2014/main" id="{F72AC371-1A61-F28D-A240-7C4899F49172}"/>
              </a:ext>
            </a:extLst>
          </p:cNvPr>
          <p:cNvSpPr txBox="1"/>
          <p:nvPr/>
        </p:nvSpPr>
        <p:spPr>
          <a:xfrm>
            <a:off x="367668" y="6277470"/>
            <a:ext cx="6139458" cy="461665"/>
          </a:xfrm>
          <a:prstGeom prst="rect">
            <a:avLst/>
          </a:prstGeom>
          <a:noFill/>
        </p:spPr>
        <p:txBody>
          <a:bodyPr wrap="square" rtlCol="0">
            <a:spAutoFit/>
          </a:bodyPr>
          <a:lstStyle/>
          <a:p>
            <a:r>
              <a:rPr kumimoji="1" lang="en-US" altLang="ja-JP" sz="2400"/>
              <a:t>Source: https://sh-u-n.fra.go.jp/</a:t>
            </a:r>
            <a:endParaRPr kumimoji="1" lang="ja-JP" altLang="en-US" sz="2400"/>
          </a:p>
        </p:txBody>
      </p:sp>
      <p:pic>
        <p:nvPicPr>
          <p:cNvPr id="3" name="図 2">
            <a:extLst>
              <a:ext uri="{FF2B5EF4-FFF2-40B4-BE49-F238E27FC236}">
                <a16:creationId xmlns:a16="http://schemas.microsoft.com/office/drawing/2014/main" id="{80601D24-ECBA-2892-E611-376C1831E7B2}"/>
              </a:ext>
            </a:extLst>
          </p:cNvPr>
          <p:cNvPicPr>
            <a:picLocks noChangeAspect="1"/>
          </p:cNvPicPr>
          <p:nvPr/>
        </p:nvPicPr>
        <p:blipFill>
          <a:blip r:embed="rId3"/>
          <a:stretch>
            <a:fillRect/>
          </a:stretch>
        </p:blipFill>
        <p:spPr>
          <a:xfrm>
            <a:off x="70123" y="1515500"/>
            <a:ext cx="5528302" cy="3440464"/>
          </a:xfrm>
          <a:prstGeom prst="rect">
            <a:avLst/>
          </a:prstGeom>
        </p:spPr>
      </p:pic>
      <p:sp>
        <p:nvSpPr>
          <p:cNvPr id="7" name="テキスト ボックス 6">
            <a:extLst>
              <a:ext uri="{FF2B5EF4-FFF2-40B4-BE49-F238E27FC236}">
                <a16:creationId xmlns:a16="http://schemas.microsoft.com/office/drawing/2014/main" id="{26B98B3D-671F-DCAB-84B3-DACF85526444}"/>
              </a:ext>
            </a:extLst>
          </p:cNvPr>
          <p:cNvSpPr txBox="1"/>
          <p:nvPr/>
        </p:nvSpPr>
        <p:spPr>
          <a:xfrm>
            <a:off x="70123" y="698775"/>
            <a:ext cx="9621673" cy="830997"/>
          </a:xfrm>
          <a:prstGeom prst="rect">
            <a:avLst/>
          </a:prstGeom>
          <a:noFill/>
        </p:spPr>
        <p:txBody>
          <a:bodyPr wrap="square" rtlCol="0">
            <a:spAutoFit/>
          </a:bodyPr>
          <a:lstStyle/>
          <a:p>
            <a:r>
              <a:rPr kumimoji="1" lang="en-US" altLang="ja-JP" sz="2400">
                <a:solidFill>
                  <a:srgbClr val="FF0000"/>
                </a:solidFill>
              </a:rPr>
              <a:t>SH”U”N project </a:t>
            </a:r>
            <a:r>
              <a:rPr kumimoji="1" lang="en-US" altLang="ja-JP" sz="2400"/>
              <a:t>:</a:t>
            </a:r>
            <a:r>
              <a:rPr kumimoji="1" lang="ja-JP" altLang="en-US" sz="2400"/>
              <a:t>水産資源の水準や漁業管理の状態、食品としての栄養や安全性などを分かりやすくとりまとめ、消費者向けに公表</a:t>
            </a:r>
            <a:r>
              <a:rPr kumimoji="1" lang="en-US" altLang="ja-JP" sz="2400"/>
              <a:t> </a:t>
            </a:r>
            <a:endParaRPr kumimoji="1" lang="ja-JP" altLang="en-US" sz="2400"/>
          </a:p>
        </p:txBody>
      </p:sp>
      <p:pic>
        <p:nvPicPr>
          <p:cNvPr id="16" name="図 15">
            <a:extLst>
              <a:ext uri="{FF2B5EF4-FFF2-40B4-BE49-F238E27FC236}">
                <a16:creationId xmlns:a16="http://schemas.microsoft.com/office/drawing/2014/main" id="{A03ADF3C-3DF7-C8CB-BE0D-210B670F6537}"/>
              </a:ext>
            </a:extLst>
          </p:cNvPr>
          <p:cNvPicPr>
            <a:picLocks noChangeAspect="1"/>
          </p:cNvPicPr>
          <p:nvPr/>
        </p:nvPicPr>
        <p:blipFill>
          <a:blip r:embed="rId4"/>
          <a:stretch>
            <a:fillRect/>
          </a:stretch>
        </p:blipFill>
        <p:spPr>
          <a:xfrm>
            <a:off x="9691796" y="-618"/>
            <a:ext cx="2001836" cy="6858000"/>
          </a:xfrm>
          <a:prstGeom prst="rect">
            <a:avLst/>
          </a:prstGeom>
        </p:spPr>
      </p:pic>
      <p:sp>
        <p:nvSpPr>
          <p:cNvPr id="4" name="テキスト ボックス 3">
            <a:extLst>
              <a:ext uri="{FF2B5EF4-FFF2-40B4-BE49-F238E27FC236}">
                <a16:creationId xmlns:a16="http://schemas.microsoft.com/office/drawing/2014/main" id="{41B90810-CFF6-95A1-2033-7C623A4BE859}"/>
              </a:ext>
            </a:extLst>
          </p:cNvPr>
          <p:cNvSpPr txBox="1"/>
          <p:nvPr/>
        </p:nvSpPr>
        <p:spPr>
          <a:xfrm>
            <a:off x="207030" y="5815489"/>
            <a:ext cx="11371251" cy="461665"/>
          </a:xfrm>
          <a:prstGeom prst="rect">
            <a:avLst/>
          </a:prstGeom>
          <a:solidFill>
            <a:schemeClr val="bg1">
              <a:lumMod val="95000"/>
            </a:schemeClr>
          </a:solidFill>
        </p:spPr>
        <p:txBody>
          <a:bodyPr wrap="square" rtlCol="0">
            <a:spAutoFit/>
          </a:bodyPr>
          <a:lstStyle/>
          <a:p>
            <a:pPr algn="r"/>
            <a:r>
              <a:rPr kumimoji="1" lang="en-US" altLang="ja-JP" sz="2400" b="1"/>
              <a:t>PSA</a:t>
            </a:r>
            <a:r>
              <a:rPr kumimoji="1" lang="ja-JP" altLang="en-US" sz="2400" b="1"/>
              <a:t>を用いて、漁業が希少種各種や混獲利用種等に及ぼす悪影響のリスクを評価</a:t>
            </a:r>
            <a:endParaRPr kumimoji="1" lang="en-US" altLang="ja-JP" sz="2400" b="1"/>
          </a:p>
        </p:txBody>
      </p:sp>
      <p:pic>
        <p:nvPicPr>
          <p:cNvPr id="18" name="図 17">
            <a:extLst>
              <a:ext uri="{FF2B5EF4-FFF2-40B4-BE49-F238E27FC236}">
                <a16:creationId xmlns:a16="http://schemas.microsoft.com/office/drawing/2014/main" id="{1170BC94-7D65-56FB-6375-0F6D60887D76}"/>
              </a:ext>
            </a:extLst>
          </p:cNvPr>
          <p:cNvPicPr>
            <a:picLocks noChangeAspect="1"/>
          </p:cNvPicPr>
          <p:nvPr/>
        </p:nvPicPr>
        <p:blipFill>
          <a:blip r:embed="rId5"/>
          <a:stretch>
            <a:fillRect/>
          </a:stretch>
        </p:blipFill>
        <p:spPr>
          <a:xfrm>
            <a:off x="2967362" y="2709628"/>
            <a:ext cx="8992379" cy="2987299"/>
          </a:xfrm>
          <a:prstGeom prst="rect">
            <a:avLst/>
          </a:prstGeom>
        </p:spPr>
      </p:pic>
      <p:sp>
        <p:nvSpPr>
          <p:cNvPr id="2" name="スライド番号プレースホルダー 1">
            <a:extLst>
              <a:ext uri="{FF2B5EF4-FFF2-40B4-BE49-F238E27FC236}">
                <a16:creationId xmlns:a16="http://schemas.microsoft.com/office/drawing/2014/main" id="{FFD19128-826E-B8C7-3583-DC52D139C757}"/>
              </a:ext>
            </a:extLst>
          </p:cNvPr>
          <p:cNvSpPr>
            <a:spLocks noGrp="1"/>
          </p:cNvSpPr>
          <p:nvPr>
            <p:ph type="sldNum" sz="quarter" idx="12"/>
          </p:nvPr>
        </p:nvSpPr>
        <p:spPr>
          <a:xfrm>
            <a:off x="9448800" y="125852"/>
            <a:ext cx="2743200" cy="365125"/>
          </a:xfrm>
        </p:spPr>
        <p:txBody>
          <a:bodyPr/>
          <a:lstStyle/>
          <a:p>
            <a:fld id="{351A2872-7262-4A1E-BC37-8B76FEC2D6E6}" type="slidenum">
              <a:rPr kumimoji="1" lang="ja-JP" altLang="en-US" sz="3200" smtClean="0"/>
              <a:t>45</a:t>
            </a:fld>
            <a:endParaRPr kumimoji="1" lang="ja-JP" altLang="en-US" sz="3200"/>
          </a:p>
        </p:txBody>
      </p:sp>
      <p:sp>
        <p:nvSpPr>
          <p:cNvPr id="5" name="日付プレースホルダー 4">
            <a:extLst>
              <a:ext uri="{FF2B5EF4-FFF2-40B4-BE49-F238E27FC236}">
                <a16:creationId xmlns:a16="http://schemas.microsoft.com/office/drawing/2014/main" id="{B04488C2-FEC6-919C-3308-DC16F01DD063}"/>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B885E62B-D03E-33CE-98FD-B9DA012CA819}"/>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411353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F16EDBE2-C7C2-470D-5354-A2B78081E139}"/>
            </a:ext>
          </a:extLst>
        </p:cNvPr>
        <p:cNvGrpSpPr/>
        <p:nvPr/>
      </p:nvGrpSpPr>
      <p:grpSpPr>
        <a:xfrm>
          <a:off x="0" y="0"/>
          <a:ext cx="0" cy="0"/>
          <a:chOff x="0" y="0"/>
          <a:chExt cx="0" cy="0"/>
        </a:xfrm>
      </p:grpSpPr>
      <p:sp>
        <p:nvSpPr>
          <p:cNvPr id="17" name="矢印: 右 16">
            <a:extLst>
              <a:ext uri="{FF2B5EF4-FFF2-40B4-BE49-F238E27FC236}">
                <a16:creationId xmlns:a16="http://schemas.microsoft.com/office/drawing/2014/main" id="{CE858281-F018-1357-5D7E-F91574D690C5}"/>
              </a:ext>
            </a:extLst>
          </p:cNvPr>
          <p:cNvSpPr/>
          <p:nvPr/>
        </p:nvSpPr>
        <p:spPr>
          <a:xfrm>
            <a:off x="385701" y="4364308"/>
            <a:ext cx="11619833" cy="1586805"/>
          </a:xfrm>
          <a:prstGeom prst="rightArrow">
            <a:avLst/>
          </a:prstGeom>
          <a:solidFill>
            <a:schemeClr val="bg1">
              <a:lumMod val="95000"/>
            </a:schemeClr>
          </a:solidFill>
          <a:ln w="539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a:extLst>
              <a:ext uri="{FF2B5EF4-FFF2-40B4-BE49-F238E27FC236}">
                <a16:creationId xmlns:a16="http://schemas.microsoft.com/office/drawing/2014/main" id="{68BA5E42-73E2-5C35-70D9-833C53E8024F}"/>
              </a:ext>
            </a:extLst>
          </p:cNvPr>
          <p:cNvCxnSpPr/>
          <p:nvPr/>
        </p:nvCxnSpPr>
        <p:spPr>
          <a:xfrm>
            <a:off x="385701" y="5951113"/>
            <a:ext cx="74684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タイトル 1">
            <a:extLst>
              <a:ext uri="{FF2B5EF4-FFF2-40B4-BE49-F238E27FC236}">
                <a16:creationId xmlns:a16="http://schemas.microsoft.com/office/drawing/2014/main" id="{2D8D599F-BA62-7288-7474-1622ECEDE85F}"/>
              </a:ext>
            </a:extLst>
          </p:cNvPr>
          <p:cNvSpPr>
            <a:spLocks noGrp="1"/>
          </p:cNvSpPr>
          <p:nvPr>
            <p:ph type="title"/>
          </p:nvPr>
        </p:nvSpPr>
        <p:spPr>
          <a:xfrm>
            <a:off x="-34242" y="-11576"/>
            <a:ext cx="12192000" cy="1258616"/>
          </a:xfrm>
          <a:solidFill>
            <a:schemeClr val="accent5">
              <a:lumMod val="20000"/>
              <a:lumOff val="80000"/>
            </a:schemeClr>
          </a:solidFill>
        </p:spPr>
        <p:txBody>
          <a:bodyPr/>
          <a:lstStyle/>
          <a:p>
            <a:r>
              <a:rPr kumimoji="1" lang="en-US" altLang="ja-JP"/>
              <a:t>2</a:t>
            </a:r>
            <a:r>
              <a:rPr kumimoji="1" lang="ja-JP" altLang="en-US"/>
              <a:t>．単一指標および複数指標ベースの手法</a:t>
            </a:r>
          </a:p>
        </p:txBody>
      </p:sp>
      <p:sp>
        <p:nvSpPr>
          <p:cNvPr id="3" name="フローチャート: 代替処理 2">
            <a:extLst>
              <a:ext uri="{FF2B5EF4-FFF2-40B4-BE49-F238E27FC236}">
                <a16:creationId xmlns:a16="http://schemas.microsoft.com/office/drawing/2014/main" id="{10C44846-E536-7E16-4BF6-79D5D1FA3DED}"/>
              </a:ext>
            </a:extLst>
          </p:cNvPr>
          <p:cNvSpPr/>
          <p:nvPr/>
        </p:nvSpPr>
        <p:spPr>
          <a:xfrm>
            <a:off x="2579297" y="1369313"/>
            <a:ext cx="5857336" cy="422694"/>
          </a:xfrm>
          <a:prstGeom prst="flowChartAlternateProcess">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漁獲量</a:t>
            </a:r>
            <a:r>
              <a:rPr kumimoji="1" lang="ja-JP" altLang="en-US">
                <a:solidFill>
                  <a:schemeClr val="bg1"/>
                </a:solidFill>
              </a:rPr>
              <a:t>または資源量の情報</a:t>
            </a:r>
          </a:p>
        </p:txBody>
      </p:sp>
      <p:sp>
        <p:nvSpPr>
          <p:cNvPr id="23" name="楕円 22">
            <a:extLst>
              <a:ext uri="{FF2B5EF4-FFF2-40B4-BE49-F238E27FC236}">
                <a16:creationId xmlns:a16="http://schemas.microsoft.com/office/drawing/2014/main" id="{7D92E354-8F34-50B7-EB6D-98001BB71CB0}"/>
              </a:ext>
            </a:extLst>
          </p:cNvPr>
          <p:cNvSpPr/>
          <p:nvPr/>
        </p:nvSpPr>
        <p:spPr>
          <a:xfrm>
            <a:off x="934010" y="2742103"/>
            <a:ext cx="2609303"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生物組成</a:t>
            </a:r>
          </a:p>
        </p:txBody>
      </p:sp>
      <p:sp>
        <p:nvSpPr>
          <p:cNvPr id="25" name="楕円 24">
            <a:extLst>
              <a:ext uri="{FF2B5EF4-FFF2-40B4-BE49-F238E27FC236}">
                <a16:creationId xmlns:a16="http://schemas.microsoft.com/office/drawing/2014/main" id="{74EA89E7-475D-F3F2-2112-B8185D90F1AE}"/>
              </a:ext>
            </a:extLst>
          </p:cNvPr>
          <p:cNvSpPr/>
          <p:nvPr/>
        </p:nvSpPr>
        <p:spPr>
          <a:xfrm>
            <a:off x="2702661" y="3654693"/>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26" name="楕円 25">
            <a:extLst>
              <a:ext uri="{FF2B5EF4-FFF2-40B4-BE49-F238E27FC236}">
                <a16:creationId xmlns:a16="http://schemas.microsoft.com/office/drawing/2014/main" id="{89B85F4B-A7C3-319A-2A5C-50317A2EA4C1}"/>
              </a:ext>
            </a:extLst>
          </p:cNvPr>
          <p:cNvSpPr/>
          <p:nvPr/>
        </p:nvSpPr>
        <p:spPr>
          <a:xfrm>
            <a:off x="385701" y="3720197"/>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28" name="テキスト ボックス 27">
            <a:extLst>
              <a:ext uri="{FF2B5EF4-FFF2-40B4-BE49-F238E27FC236}">
                <a16:creationId xmlns:a16="http://schemas.microsoft.com/office/drawing/2014/main" id="{1C62C889-FB85-FE7F-BFBC-D36EC4A9B655}"/>
              </a:ext>
            </a:extLst>
          </p:cNvPr>
          <p:cNvSpPr txBox="1"/>
          <p:nvPr/>
        </p:nvSpPr>
        <p:spPr>
          <a:xfrm>
            <a:off x="539782" y="5447267"/>
            <a:ext cx="1911661"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単一指標ベース</a:t>
            </a:r>
          </a:p>
        </p:txBody>
      </p:sp>
      <p:sp>
        <p:nvSpPr>
          <p:cNvPr id="30" name="テキスト ボックス 29">
            <a:extLst>
              <a:ext uri="{FF2B5EF4-FFF2-40B4-BE49-F238E27FC236}">
                <a16:creationId xmlns:a16="http://schemas.microsoft.com/office/drawing/2014/main" id="{77D8058A-CB1F-A443-679B-3598A35E035F}"/>
              </a:ext>
            </a:extLst>
          </p:cNvPr>
          <p:cNvSpPr txBox="1"/>
          <p:nvPr/>
        </p:nvSpPr>
        <p:spPr>
          <a:xfrm>
            <a:off x="4382449" y="5158962"/>
            <a:ext cx="1831516" cy="369332"/>
          </a:xfrm>
          <a:prstGeom prst="rect">
            <a:avLst/>
          </a:prstGeom>
          <a:solidFill>
            <a:schemeClr val="bg1">
              <a:lumMod val="85000"/>
            </a:schemeClr>
          </a:solidFill>
          <a:ln>
            <a:solidFill>
              <a:schemeClr val="tx1"/>
            </a:solidFill>
          </a:ln>
        </p:spPr>
        <p:txBody>
          <a:bodyPr wrap="square" rtlCol="0">
            <a:spAutoFit/>
          </a:bodyPr>
          <a:lstStyle/>
          <a:p>
            <a:r>
              <a:rPr lang="ja-JP" altLang="en-US"/>
              <a:t>複数指標ベース</a:t>
            </a:r>
            <a:endParaRPr lang="en-US" altLang="ja-JP"/>
          </a:p>
        </p:txBody>
      </p:sp>
      <p:cxnSp>
        <p:nvCxnSpPr>
          <p:cNvPr id="32" name="直線矢印コネクタ 31">
            <a:extLst>
              <a:ext uri="{FF2B5EF4-FFF2-40B4-BE49-F238E27FC236}">
                <a16:creationId xmlns:a16="http://schemas.microsoft.com/office/drawing/2014/main" id="{012AC1B5-8738-E155-F9B8-B7C22BA8230F}"/>
              </a:ext>
            </a:extLst>
          </p:cNvPr>
          <p:cNvCxnSpPr>
            <a:cxnSpLocks/>
          </p:cNvCxnSpPr>
          <p:nvPr/>
        </p:nvCxnSpPr>
        <p:spPr>
          <a:xfrm flipH="1">
            <a:off x="2825496" y="1792007"/>
            <a:ext cx="2267712" cy="950096"/>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フローチャート: 代替処理 6">
            <a:extLst>
              <a:ext uri="{FF2B5EF4-FFF2-40B4-BE49-F238E27FC236}">
                <a16:creationId xmlns:a16="http://schemas.microsoft.com/office/drawing/2014/main" id="{427D0276-1092-A3B9-3878-A582B74CBB96}"/>
              </a:ext>
            </a:extLst>
          </p:cNvPr>
          <p:cNvSpPr/>
          <p:nvPr/>
        </p:nvSpPr>
        <p:spPr>
          <a:xfrm>
            <a:off x="818412" y="2020269"/>
            <a:ext cx="3681701" cy="422694"/>
          </a:xfrm>
          <a:prstGeom prst="flowChartAlternateProcess">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u="sng">
                <a:solidFill>
                  <a:schemeClr val="bg1"/>
                </a:solidFill>
              </a:rPr>
              <a:t>相対的な資源状態</a:t>
            </a:r>
            <a:r>
              <a:rPr kumimoji="1" lang="ja-JP" altLang="en-US">
                <a:solidFill>
                  <a:schemeClr val="bg1"/>
                </a:solidFill>
              </a:rPr>
              <a:t>を評価する手法</a:t>
            </a:r>
          </a:p>
        </p:txBody>
      </p:sp>
      <p:sp>
        <p:nvSpPr>
          <p:cNvPr id="34" name="テキスト ボックス 33">
            <a:extLst>
              <a:ext uri="{FF2B5EF4-FFF2-40B4-BE49-F238E27FC236}">
                <a16:creationId xmlns:a16="http://schemas.microsoft.com/office/drawing/2014/main" id="{7A16D148-8385-4BE0-2F09-2A860F49FBD6}"/>
              </a:ext>
            </a:extLst>
          </p:cNvPr>
          <p:cNvSpPr txBox="1"/>
          <p:nvPr/>
        </p:nvSpPr>
        <p:spPr>
          <a:xfrm>
            <a:off x="4519401" y="2151410"/>
            <a:ext cx="557790" cy="954107"/>
          </a:xfrm>
          <a:prstGeom prst="rect">
            <a:avLst/>
          </a:prstGeom>
          <a:noFill/>
        </p:spPr>
        <p:txBody>
          <a:bodyPr wrap="square" rtlCol="0">
            <a:spAutoFit/>
          </a:bodyPr>
          <a:lstStyle/>
          <a:p>
            <a:r>
              <a:rPr kumimoji="1" lang="ja-JP" altLang="en-US" sz="2800" b="1">
                <a:solidFill>
                  <a:srgbClr val="FF0000"/>
                </a:solidFill>
              </a:rPr>
              <a:t>なし</a:t>
            </a:r>
          </a:p>
        </p:txBody>
      </p:sp>
      <p:sp>
        <p:nvSpPr>
          <p:cNvPr id="38" name="テキスト ボックス 37">
            <a:extLst>
              <a:ext uri="{FF2B5EF4-FFF2-40B4-BE49-F238E27FC236}">
                <a16:creationId xmlns:a16="http://schemas.microsoft.com/office/drawing/2014/main" id="{75C266EE-D945-3EE8-E33B-1E067796569D}"/>
              </a:ext>
            </a:extLst>
          </p:cNvPr>
          <p:cNvSpPr txBox="1"/>
          <p:nvPr/>
        </p:nvSpPr>
        <p:spPr>
          <a:xfrm>
            <a:off x="3594016" y="2666305"/>
            <a:ext cx="616804" cy="954107"/>
          </a:xfrm>
          <a:prstGeom prst="rect">
            <a:avLst/>
          </a:prstGeom>
          <a:noFill/>
        </p:spPr>
        <p:txBody>
          <a:bodyPr wrap="square" rtlCol="0">
            <a:spAutoFit/>
          </a:bodyPr>
          <a:lstStyle/>
          <a:p>
            <a:r>
              <a:rPr lang="ja-JP" altLang="en-US" sz="2800" b="1">
                <a:solidFill>
                  <a:schemeClr val="accent6"/>
                </a:solidFill>
              </a:rPr>
              <a:t>あり</a:t>
            </a:r>
            <a:endParaRPr kumimoji="1" lang="ja-JP" altLang="en-US" sz="2800" b="1">
              <a:solidFill>
                <a:schemeClr val="accent6"/>
              </a:solidFill>
            </a:endParaRPr>
          </a:p>
        </p:txBody>
      </p:sp>
      <p:cxnSp>
        <p:nvCxnSpPr>
          <p:cNvPr id="52" name="直線矢印コネクタ 51">
            <a:extLst>
              <a:ext uri="{FF2B5EF4-FFF2-40B4-BE49-F238E27FC236}">
                <a16:creationId xmlns:a16="http://schemas.microsoft.com/office/drawing/2014/main" id="{83BB775A-1B0E-A1B4-B3D6-05A2AF703933}"/>
              </a:ext>
            </a:extLst>
          </p:cNvPr>
          <p:cNvCxnSpPr>
            <a:cxnSpLocks/>
          </p:cNvCxnSpPr>
          <p:nvPr/>
        </p:nvCxnSpPr>
        <p:spPr>
          <a:xfrm flipH="1">
            <a:off x="1211651" y="3383347"/>
            <a:ext cx="415981" cy="326233"/>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3A6C09B-AC89-11FE-6338-0E171BBFFF50}"/>
              </a:ext>
            </a:extLst>
          </p:cNvPr>
          <p:cNvCxnSpPr>
            <a:cxnSpLocks/>
          </p:cNvCxnSpPr>
          <p:nvPr/>
        </p:nvCxnSpPr>
        <p:spPr>
          <a:xfrm>
            <a:off x="3049248" y="3245562"/>
            <a:ext cx="334665" cy="409131"/>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A06425AF-E6AA-81DD-4DDB-094BF6F4B1FA}"/>
              </a:ext>
            </a:extLst>
          </p:cNvPr>
          <p:cNvCxnSpPr>
            <a:cxnSpLocks/>
          </p:cNvCxnSpPr>
          <p:nvPr/>
        </p:nvCxnSpPr>
        <p:spPr>
          <a:xfrm>
            <a:off x="4220827" y="4271748"/>
            <a:ext cx="710963" cy="887214"/>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26277D45-AA90-D8B3-ACF7-C083711B33D9}"/>
              </a:ext>
            </a:extLst>
          </p:cNvPr>
          <p:cNvCxnSpPr>
            <a:cxnSpLocks/>
          </p:cNvCxnSpPr>
          <p:nvPr/>
        </p:nvCxnSpPr>
        <p:spPr>
          <a:xfrm>
            <a:off x="1804252" y="4269199"/>
            <a:ext cx="255450" cy="1192277"/>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8239AA90-E99B-9A4A-D7C0-2F09CBC5C003}"/>
              </a:ext>
            </a:extLst>
          </p:cNvPr>
          <p:cNvSpPr txBox="1"/>
          <p:nvPr/>
        </p:nvSpPr>
        <p:spPr>
          <a:xfrm>
            <a:off x="4211328" y="6181631"/>
            <a:ext cx="3566871" cy="461665"/>
          </a:xfrm>
          <a:prstGeom prst="rect">
            <a:avLst/>
          </a:prstGeom>
          <a:noFill/>
        </p:spPr>
        <p:txBody>
          <a:bodyPr wrap="square" rtlCol="0">
            <a:spAutoFit/>
          </a:bodyPr>
          <a:lstStyle/>
          <a:p>
            <a:r>
              <a:rPr kumimoji="1" lang="ja-JP" altLang="en-US" sz="2400"/>
              <a:t>資源評価手法の連続性</a:t>
            </a:r>
          </a:p>
        </p:txBody>
      </p:sp>
      <p:sp>
        <p:nvSpPr>
          <p:cNvPr id="2" name="スライド番号プレースホルダー 1">
            <a:extLst>
              <a:ext uri="{FF2B5EF4-FFF2-40B4-BE49-F238E27FC236}">
                <a16:creationId xmlns:a16="http://schemas.microsoft.com/office/drawing/2014/main" id="{B5BD1029-C345-5576-3859-91DE3FF48204}"/>
              </a:ext>
            </a:extLst>
          </p:cNvPr>
          <p:cNvSpPr>
            <a:spLocks noGrp="1"/>
          </p:cNvSpPr>
          <p:nvPr>
            <p:ph type="sldNum" sz="quarter" idx="12"/>
          </p:nvPr>
        </p:nvSpPr>
        <p:spPr>
          <a:xfrm>
            <a:off x="9372853" y="109981"/>
            <a:ext cx="2743200" cy="365125"/>
          </a:xfrm>
        </p:spPr>
        <p:txBody>
          <a:bodyPr/>
          <a:lstStyle/>
          <a:p>
            <a:fld id="{351A2872-7262-4A1E-BC37-8B76FEC2D6E6}" type="slidenum">
              <a:rPr kumimoji="1" lang="ja-JP" altLang="en-US" sz="3200" smtClean="0"/>
              <a:t>46</a:t>
            </a:fld>
            <a:endParaRPr kumimoji="1" lang="ja-JP" altLang="en-US" sz="3200"/>
          </a:p>
        </p:txBody>
      </p:sp>
      <p:sp>
        <p:nvSpPr>
          <p:cNvPr id="13" name="テキスト ボックス 12">
            <a:extLst>
              <a:ext uri="{FF2B5EF4-FFF2-40B4-BE49-F238E27FC236}">
                <a16:creationId xmlns:a16="http://schemas.microsoft.com/office/drawing/2014/main" id="{0CA2DD74-616B-761D-067D-0BB3E98014C2}"/>
              </a:ext>
            </a:extLst>
          </p:cNvPr>
          <p:cNvSpPr txBox="1"/>
          <p:nvPr/>
        </p:nvSpPr>
        <p:spPr>
          <a:xfrm>
            <a:off x="9620052" y="5607570"/>
            <a:ext cx="1338828" cy="369332"/>
          </a:xfrm>
          <a:prstGeom prst="rect">
            <a:avLst/>
          </a:prstGeom>
          <a:noFill/>
        </p:spPr>
        <p:txBody>
          <a:bodyPr wrap="none" rtlCol="0">
            <a:spAutoFit/>
          </a:bodyPr>
          <a:lstStyle/>
          <a:p>
            <a:r>
              <a:rPr kumimoji="1" lang="ja-JP" altLang="en-US"/>
              <a:t>データ豊富</a:t>
            </a:r>
          </a:p>
        </p:txBody>
      </p:sp>
      <p:sp>
        <p:nvSpPr>
          <p:cNvPr id="14" name="テキスト ボックス 13">
            <a:extLst>
              <a:ext uri="{FF2B5EF4-FFF2-40B4-BE49-F238E27FC236}">
                <a16:creationId xmlns:a16="http://schemas.microsoft.com/office/drawing/2014/main" id="{5B4B0713-9066-E46C-CCBF-FFA4E6A03CFB}"/>
              </a:ext>
            </a:extLst>
          </p:cNvPr>
          <p:cNvSpPr txBox="1"/>
          <p:nvPr/>
        </p:nvSpPr>
        <p:spPr>
          <a:xfrm>
            <a:off x="7921748" y="5608712"/>
            <a:ext cx="1338828" cy="369332"/>
          </a:xfrm>
          <a:prstGeom prst="rect">
            <a:avLst/>
          </a:prstGeom>
          <a:noFill/>
        </p:spPr>
        <p:txBody>
          <a:bodyPr wrap="none" rtlCol="0">
            <a:spAutoFit/>
          </a:bodyPr>
          <a:lstStyle/>
          <a:p>
            <a:r>
              <a:rPr kumimoji="1" lang="ja-JP" altLang="en-US"/>
              <a:t>データ適度</a:t>
            </a:r>
          </a:p>
        </p:txBody>
      </p:sp>
      <p:sp>
        <p:nvSpPr>
          <p:cNvPr id="15" name="テキスト ボックス 14">
            <a:extLst>
              <a:ext uri="{FF2B5EF4-FFF2-40B4-BE49-F238E27FC236}">
                <a16:creationId xmlns:a16="http://schemas.microsoft.com/office/drawing/2014/main" id="{22608A1F-EAE6-1A64-DDE5-BA3616EDAA94}"/>
              </a:ext>
            </a:extLst>
          </p:cNvPr>
          <p:cNvSpPr txBox="1"/>
          <p:nvPr/>
        </p:nvSpPr>
        <p:spPr>
          <a:xfrm>
            <a:off x="2977173" y="5615530"/>
            <a:ext cx="1338828" cy="369332"/>
          </a:xfrm>
          <a:prstGeom prst="rect">
            <a:avLst/>
          </a:prstGeom>
          <a:noFill/>
        </p:spPr>
        <p:txBody>
          <a:bodyPr wrap="none" rtlCol="0">
            <a:spAutoFit/>
          </a:bodyPr>
          <a:lstStyle/>
          <a:p>
            <a:r>
              <a:rPr lang="ja-JP" altLang="en-US"/>
              <a:t>データ不足</a:t>
            </a:r>
            <a:endParaRPr kumimoji="1" lang="ja-JP" altLang="en-US"/>
          </a:p>
        </p:txBody>
      </p:sp>
      <p:cxnSp>
        <p:nvCxnSpPr>
          <p:cNvPr id="31" name="直線矢印コネクタ 30">
            <a:extLst>
              <a:ext uri="{FF2B5EF4-FFF2-40B4-BE49-F238E27FC236}">
                <a16:creationId xmlns:a16="http://schemas.microsoft.com/office/drawing/2014/main" id="{293FEBCA-463F-493D-80A0-7BCFA57281FB}"/>
              </a:ext>
            </a:extLst>
          </p:cNvPr>
          <p:cNvCxnSpPr>
            <a:cxnSpLocks/>
          </p:cNvCxnSpPr>
          <p:nvPr/>
        </p:nvCxnSpPr>
        <p:spPr>
          <a:xfrm>
            <a:off x="7856653" y="5932851"/>
            <a:ext cx="1469018"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D0F50A12-7652-13E7-AF61-5AC0D7AF21D6}"/>
              </a:ext>
            </a:extLst>
          </p:cNvPr>
          <p:cNvCxnSpPr>
            <a:cxnSpLocks/>
          </p:cNvCxnSpPr>
          <p:nvPr/>
        </p:nvCxnSpPr>
        <p:spPr>
          <a:xfrm>
            <a:off x="9453155" y="5923856"/>
            <a:ext cx="2353144"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円: 塗りつぶしなし 10">
            <a:extLst>
              <a:ext uri="{FF2B5EF4-FFF2-40B4-BE49-F238E27FC236}">
                <a16:creationId xmlns:a16="http://schemas.microsoft.com/office/drawing/2014/main" id="{96BB8E69-D3DF-488A-29CF-14EFCAD7F3BC}"/>
              </a:ext>
            </a:extLst>
          </p:cNvPr>
          <p:cNvSpPr/>
          <p:nvPr/>
        </p:nvSpPr>
        <p:spPr>
          <a:xfrm>
            <a:off x="4195541" y="4962201"/>
            <a:ext cx="2022178" cy="803876"/>
          </a:xfrm>
          <a:prstGeom prst="donut">
            <a:avLst>
              <a:gd name="adj" fmla="val 10469"/>
            </a:avLst>
          </a:prstGeom>
          <a:solidFill>
            <a:srgbClr val="FF0000">
              <a:alpha val="5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円: 塗りつぶしなし 3">
            <a:extLst>
              <a:ext uri="{FF2B5EF4-FFF2-40B4-BE49-F238E27FC236}">
                <a16:creationId xmlns:a16="http://schemas.microsoft.com/office/drawing/2014/main" id="{0547B8E9-2866-C86A-EFDD-94F80EE0D0C0}"/>
              </a:ext>
            </a:extLst>
          </p:cNvPr>
          <p:cNvSpPr/>
          <p:nvPr/>
        </p:nvSpPr>
        <p:spPr>
          <a:xfrm>
            <a:off x="385701" y="5263510"/>
            <a:ext cx="2022178" cy="803876"/>
          </a:xfrm>
          <a:prstGeom prst="donut">
            <a:avLst>
              <a:gd name="adj" fmla="val 10469"/>
            </a:avLst>
          </a:prstGeom>
          <a:solidFill>
            <a:srgbClr val="FF0000">
              <a:alpha val="5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線 4">
            <a:extLst>
              <a:ext uri="{FF2B5EF4-FFF2-40B4-BE49-F238E27FC236}">
                <a16:creationId xmlns:a16="http://schemas.microsoft.com/office/drawing/2014/main" id="{7B3ECDC7-A186-E438-90FC-25CE844AA557}"/>
              </a:ext>
            </a:extLst>
          </p:cNvPr>
          <p:cNvSpPr/>
          <p:nvPr/>
        </p:nvSpPr>
        <p:spPr>
          <a:xfrm>
            <a:off x="5668940" y="2161639"/>
            <a:ext cx="5959498" cy="1022669"/>
          </a:xfrm>
          <a:prstGeom prst="borderCallout1">
            <a:avLst>
              <a:gd name="adj1" fmla="val 53079"/>
              <a:gd name="adj2" fmla="val 338"/>
              <a:gd name="adj3" fmla="val 313160"/>
              <a:gd name="adj4" fmla="val -56812"/>
            </a:avLst>
          </a:prstGeom>
          <a:solidFill>
            <a:schemeClr val="tx1">
              <a:alpha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a:t>漁獲量も生物組成データもないが、</a:t>
            </a:r>
            <a:endParaRPr lang="en-US" altLang="ja-JP" sz="2400"/>
          </a:p>
          <a:p>
            <a:pPr algn="ctr"/>
            <a:r>
              <a:rPr lang="ja-JP" altLang="en-US" sz="2400"/>
              <a:t>資源量指数のデータのみある</a:t>
            </a:r>
            <a:endParaRPr lang="en-US" altLang="ja-JP" sz="2400" u="sng">
              <a:solidFill>
                <a:schemeClr val="bg1"/>
              </a:solidFill>
            </a:endParaRPr>
          </a:p>
        </p:txBody>
      </p:sp>
      <p:sp>
        <p:nvSpPr>
          <p:cNvPr id="6" name="吹き出し: 線 5">
            <a:extLst>
              <a:ext uri="{FF2B5EF4-FFF2-40B4-BE49-F238E27FC236}">
                <a16:creationId xmlns:a16="http://schemas.microsoft.com/office/drawing/2014/main" id="{6097CE97-C77B-216A-887E-B0A256AE4175}"/>
              </a:ext>
            </a:extLst>
          </p:cNvPr>
          <p:cNvSpPr/>
          <p:nvPr/>
        </p:nvSpPr>
        <p:spPr>
          <a:xfrm>
            <a:off x="5555636" y="3809297"/>
            <a:ext cx="5959498" cy="1022669"/>
          </a:xfrm>
          <a:prstGeom prst="borderCallout1">
            <a:avLst>
              <a:gd name="adj1" fmla="val 53079"/>
              <a:gd name="adj2" fmla="val 338"/>
              <a:gd name="adj3" fmla="val 110168"/>
              <a:gd name="adj4" fmla="val -6635"/>
            </a:avLst>
          </a:prstGeom>
          <a:solidFill>
            <a:schemeClr val="tx1">
              <a:alpha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a:t>漁獲量はないが、生物組成と</a:t>
            </a:r>
            <a:endParaRPr lang="en-US" altLang="ja-JP" sz="2400"/>
          </a:p>
          <a:p>
            <a:pPr algn="ctr"/>
            <a:r>
              <a:rPr lang="ja-JP" altLang="en-US" sz="2400"/>
              <a:t>資源量指数の指標がある</a:t>
            </a:r>
            <a:endParaRPr lang="en-US" altLang="ja-JP" sz="2400" u="sng">
              <a:solidFill>
                <a:schemeClr val="bg1"/>
              </a:solidFill>
            </a:endParaRPr>
          </a:p>
        </p:txBody>
      </p:sp>
      <p:sp>
        <p:nvSpPr>
          <p:cNvPr id="8" name="日付プレースホルダー 7">
            <a:extLst>
              <a:ext uri="{FF2B5EF4-FFF2-40B4-BE49-F238E27FC236}">
                <a16:creationId xmlns:a16="http://schemas.microsoft.com/office/drawing/2014/main" id="{2507CDE0-2852-DEBD-6D94-8A219ED2DCF9}"/>
              </a:ext>
            </a:extLst>
          </p:cNvPr>
          <p:cNvSpPr>
            <a:spLocks noGrp="1"/>
          </p:cNvSpPr>
          <p:nvPr>
            <p:ph type="dt" sz="half" idx="10"/>
          </p:nvPr>
        </p:nvSpPr>
        <p:spPr/>
        <p:txBody>
          <a:bodyPr/>
          <a:lstStyle/>
          <a:p>
            <a:r>
              <a:rPr kumimoji="1" lang="en-US" altLang="ja-JP"/>
              <a:t>2024/12/13</a:t>
            </a:r>
            <a:endParaRPr kumimoji="1" lang="ja-JP" altLang="en-US"/>
          </a:p>
        </p:txBody>
      </p:sp>
      <p:sp>
        <p:nvSpPr>
          <p:cNvPr id="9" name="フッター プレースホルダー 8">
            <a:extLst>
              <a:ext uri="{FF2B5EF4-FFF2-40B4-BE49-F238E27FC236}">
                <a16:creationId xmlns:a16="http://schemas.microsoft.com/office/drawing/2014/main" id="{042FE270-F798-E515-6D80-ACEFAF055165}"/>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54195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8"/>
            <a:ext cx="12192000" cy="1325563"/>
          </a:xfrm>
          <a:solidFill>
            <a:schemeClr val="accent5">
              <a:lumMod val="20000"/>
              <a:lumOff val="80000"/>
            </a:schemeClr>
          </a:solidFill>
        </p:spPr>
        <p:txBody>
          <a:bodyPr/>
          <a:lstStyle/>
          <a:p>
            <a:r>
              <a:rPr kumimoji="1" lang="ja-JP" altLang="en-US"/>
              <a:t>単一指標ベースの手法</a:t>
            </a:r>
          </a:p>
        </p:txBody>
      </p:sp>
      <p:sp>
        <p:nvSpPr>
          <p:cNvPr id="22" name="テキスト ボックス 21">
            <a:extLst>
              <a:ext uri="{FF2B5EF4-FFF2-40B4-BE49-F238E27FC236}">
                <a16:creationId xmlns:a16="http://schemas.microsoft.com/office/drawing/2014/main" id="{128AC0B7-985E-F23F-73C8-83D85A36B934}"/>
              </a:ext>
            </a:extLst>
          </p:cNvPr>
          <p:cNvSpPr txBox="1"/>
          <p:nvPr/>
        </p:nvSpPr>
        <p:spPr>
          <a:xfrm>
            <a:off x="0" y="1323698"/>
            <a:ext cx="12068432" cy="954107"/>
          </a:xfrm>
          <a:prstGeom prst="rect">
            <a:avLst/>
          </a:prstGeom>
          <a:noFill/>
        </p:spPr>
        <p:txBody>
          <a:bodyPr wrap="square" rtlCol="0">
            <a:spAutoFit/>
          </a:bodyPr>
          <a:lstStyle/>
          <a:p>
            <a:r>
              <a:rPr lang="ja-JP" altLang="en-US" sz="2800">
                <a:latin typeface="BIZ UDPゴシック" panose="020B0400000000000000" pitchFamily="50" charset="-128"/>
                <a:ea typeface="BIZ UDPゴシック" panose="020B0400000000000000" pitchFamily="50" charset="-128"/>
              </a:rPr>
              <a:t>資源状態を表す指標を利用（例）</a:t>
            </a:r>
            <a:r>
              <a:rPr kumimoji="1" lang="ja-JP" altLang="en-US" sz="3200">
                <a:latin typeface="BIZ UDPゴシック" panose="020B0400000000000000" pitchFamily="50" charset="-128"/>
                <a:ea typeface="BIZ UDPゴシック" panose="020B0400000000000000" pitchFamily="50" charset="-128"/>
              </a:rPr>
              <a:t>標準化</a:t>
            </a:r>
            <a:r>
              <a:rPr kumimoji="1" lang="en-US" altLang="ja-JP" sz="3200">
                <a:latin typeface="BIZ UDPゴシック" panose="020B0400000000000000" pitchFamily="50" charset="-128"/>
                <a:ea typeface="BIZ UDPゴシック" panose="020B0400000000000000" pitchFamily="50" charset="-128"/>
              </a:rPr>
              <a:t>CPUE</a:t>
            </a:r>
            <a:r>
              <a:rPr kumimoji="1" lang="en-US" altLang="ja-JP" sz="2400">
                <a:latin typeface="BIZ UDPゴシック" panose="020B0400000000000000" pitchFamily="50" charset="-128"/>
                <a:ea typeface="BIZ UDPゴシック" panose="020B0400000000000000" pitchFamily="50" charset="-128"/>
              </a:rPr>
              <a:t>, </a:t>
            </a:r>
            <a:r>
              <a:rPr kumimoji="1" lang="ja-JP" altLang="en-US" sz="2400">
                <a:latin typeface="BIZ UDPゴシック" panose="020B0400000000000000" pitchFamily="50" charset="-128"/>
                <a:ea typeface="BIZ UDPゴシック" panose="020B0400000000000000" pitchFamily="50" charset="-128"/>
              </a:rPr>
              <a:t>種組成</a:t>
            </a:r>
            <a:r>
              <a:rPr kumimoji="1" lang="en-US" altLang="ja-JP" sz="2400">
                <a:latin typeface="BIZ UDPゴシック" panose="020B0400000000000000" pitchFamily="50" charset="-128"/>
                <a:ea typeface="BIZ UDPゴシック" panose="020B0400000000000000" pitchFamily="50" charset="-128"/>
              </a:rPr>
              <a:t>, </a:t>
            </a:r>
            <a:r>
              <a:rPr kumimoji="1" lang="ja-JP" altLang="en-US" sz="2400">
                <a:latin typeface="BIZ UDPゴシック" panose="020B0400000000000000" pitchFamily="50" charset="-128"/>
                <a:ea typeface="BIZ UDPゴシック" panose="020B0400000000000000" pitchFamily="50" charset="-128"/>
              </a:rPr>
              <a:t>漁獲努力量など</a:t>
            </a:r>
            <a:endParaRPr lang="en-US" altLang="ja-JP" sz="2400">
              <a:latin typeface="BIZ UDPゴシック" panose="020B0400000000000000" pitchFamily="50" charset="-128"/>
              <a:ea typeface="BIZ UDPゴシック" panose="020B0400000000000000" pitchFamily="50" charset="-128"/>
            </a:endParaRPr>
          </a:p>
          <a:p>
            <a:r>
              <a:rPr lang="ja-JP" altLang="en-US" sz="2400">
                <a:latin typeface="BIZ UDPゴシック" panose="020B0400000000000000" pitchFamily="50" charset="-128"/>
                <a:ea typeface="BIZ UDPゴシック" panose="020B0400000000000000" pitchFamily="50" charset="-128"/>
              </a:rPr>
              <a:t>（多くは個体群動態モデルを介さない。例外は</a:t>
            </a:r>
            <a:r>
              <a:rPr lang="en-US" altLang="ja-JP" sz="2400">
                <a:latin typeface="BIZ UDPゴシック" panose="020B0400000000000000" pitchFamily="50" charset="-128"/>
                <a:ea typeface="BIZ UDPゴシック" panose="020B0400000000000000" pitchFamily="50" charset="-128"/>
              </a:rPr>
              <a:t>AMSY</a:t>
            </a:r>
            <a:r>
              <a:rPr lang="ja-JP" altLang="en-US" sz="2400">
                <a:latin typeface="BIZ UDPゴシック" panose="020B0400000000000000" pitchFamily="50" charset="-128"/>
                <a:ea typeface="BIZ UDPゴシック" panose="020B0400000000000000" pitchFamily="50" charset="-128"/>
              </a:rPr>
              <a:t>）</a:t>
            </a:r>
            <a:endParaRPr kumimoji="1" lang="ja-JP" altLang="en-US" sz="2400">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A232A9FB-7E84-9A50-C606-1DAEDC2B8852}"/>
              </a:ext>
            </a:extLst>
          </p:cNvPr>
          <p:cNvSpPr txBox="1"/>
          <p:nvPr/>
        </p:nvSpPr>
        <p:spPr>
          <a:xfrm>
            <a:off x="45309" y="5851443"/>
            <a:ext cx="11944864" cy="830997"/>
          </a:xfrm>
          <a:prstGeom prst="rect">
            <a:avLst/>
          </a:prstGeom>
          <a:noFill/>
        </p:spPr>
        <p:txBody>
          <a:bodyPr wrap="square" rtlCol="0">
            <a:spAutoFit/>
          </a:bodyPr>
          <a:lstStyle/>
          <a:p>
            <a:pPr marL="0" indent="0">
              <a:buNone/>
            </a:pPr>
            <a:r>
              <a:rPr kumimoji="1" lang="ja-JP" altLang="en-US" sz="2400">
                <a:solidFill>
                  <a:srgbClr val="FF0000"/>
                </a:solidFill>
                <a:latin typeface="BIZ UDPゴシック" panose="020B0400000000000000" pitchFamily="50" charset="-128"/>
                <a:ea typeface="BIZ UDPゴシック" panose="020B0400000000000000" pitchFamily="50" charset="-128"/>
              </a:rPr>
              <a:t>多くの場合、管理基準値や</a:t>
            </a:r>
            <a:r>
              <a:rPr kumimoji="1" lang="en-US" altLang="ja-JP" sz="2400">
                <a:solidFill>
                  <a:srgbClr val="FF0000"/>
                </a:solidFill>
                <a:latin typeface="BIZ UDPゴシック" panose="020B0400000000000000" pitchFamily="50" charset="-128"/>
                <a:ea typeface="BIZ UDPゴシック" panose="020B0400000000000000" pitchFamily="50" charset="-128"/>
              </a:rPr>
              <a:t>trigger </a:t>
            </a:r>
            <a:r>
              <a:rPr kumimoji="1" lang="ja-JP" altLang="en-US" sz="2400">
                <a:solidFill>
                  <a:srgbClr val="FF0000"/>
                </a:solidFill>
                <a:latin typeface="BIZ UDPゴシック" panose="020B0400000000000000" pitchFamily="50" charset="-128"/>
                <a:ea typeface="BIZ UDPゴシック" panose="020B0400000000000000" pitchFamily="50" charset="-128"/>
              </a:rPr>
              <a:t>レベルを設定して、それらの指標をもとにした管理方策に基づき予防的に管理</a:t>
            </a:r>
            <a:endParaRPr lang="en-US" altLang="ja-JP" sz="2400">
              <a:solidFill>
                <a:srgbClr val="FF0000"/>
              </a:solidFill>
              <a:latin typeface="BIZ UDPゴシック" panose="020B0400000000000000" pitchFamily="50" charset="-128"/>
              <a:ea typeface="BIZ UDPゴシック" panose="020B0400000000000000" pitchFamily="50" charset="-128"/>
            </a:endParaRPr>
          </a:p>
        </p:txBody>
      </p:sp>
      <p:pic>
        <p:nvPicPr>
          <p:cNvPr id="27" name="図 26">
            <a:extLst>
              <a:ext uri="{FF2B5EF4-FFF2-40B4-BE49-F238E27FC236}">
                <a16:creationId xmlns:a16="http://schemas.microsoft.com/office/drawing/2014/main" id="{A5411AD7-07D0-C2A5-CB4D-29DF337D9032}"/>
              </a:ext>
            </a:extLst>
          </p:cNvPr>
          <p:cNvPicPr>
            <a:picLocks noChangeAspect="1"/>
          </p:cNvPicPr>
          <p:nvPr/>
        </p:nvPicPr>
        <p:blipFill>
          <a:blip r:embed="rId3"/>
          <a:stretch>
            <a:fillRect/>
          </a:stretch>
        </p:blipFill>
        <p:spPr>
          <a:xfrm>
            <a:off x="620931" y="2500699"/>
            <a:ext cx="3781962" cy="3127849"/>
          </a:xfrm>
          <a:prstGeom prst="rect">
            <a:avLst/>
          </a:prstGeom>
        </p:spPr>
      </p:pic>
      <p:cxnSp>
        <p:nvCxnSpPr>
          <p:cNvPr id="29" name="直線コネクタ 28">
            <a:extLst>
              <a:ext uri="{FF2B5EF4-FFF2-40B4-BE49-F238E27FC236}">
                <a16:creationId xmlns:a16="http://schemas.microsoft.com/office/drawing/2014/main" id="{E491DC14-108E-F9D0-B76C-80549D28E57E}"/>
              </a:ext>
            </a:extLst>
          </p:cNvPr>
          <p:cNvCxnSpPr/>
          <p:nvPr/>
        </p:nvCxnSpPr>
        <p:spPr>
          <a:xfrm>
            <a:off x="507188" y="3091160"/>
            <a:ext cx="365558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32740842-3232-F664-DDC9-AB7E5C73002D}"/>
              </a:ext>
            </a:extLst>
          </p:cNvPr>
          <p:cNvSpPr txBox="1"/>
          <p:nvPr/>
        </p:nvSpPr>
        <p:spPr>
          <a:xfrm>
            <a:off x="1093126" y="2624915"/>
            <a:ext cx="2483708" cy="369332"/>
          </a:xfrm>
          <a:prstGeom prst="rect">
            <a:avLst/>
          </a:prstGeom>
          <a:noFill/>
        </p:spPr>
        <p:txBody>
          <a:bodyPr wrap="square" rtlCol="0">
            <a:spAutoFit/>
          </a:bodyPr>
          <a:lstStyle/>
          <a:p>
            <a:r>
              <a:rPr kumimoji="1" lang="ja-JP" altLang="en-US">
                <a:solidFill>
                  <a:srgbClr val="FF0000"/>
                </a:solidFill>
              </a:rPr>
              <a:t>目標レベル</a:t>
            </a:r>
          </a:p>
        </p:txBody>
      </p:sp>
      <p:sp>
        <p:nvSpPr>
          <p:cNvPr id="2" name="スライド番号プレースホルダー 1">
            <a:extLst>
              <a:ext uri="{FF2B5EF4-FFF2-40B4-BE49-F238E27FC236}">
                <a16:creationId xmlns:a16="http://schemas.microsoft.com/office/drawing/2014/main" id="{C1EF060E-8697-D0FA-6A36-F4AF55697C31}"/>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47</a:t>
            </a:fld>
            <a:endParaRPr kumimoji="1" lang="ja-JP" altLang="en-US" sz="3200"/>
          </a:p>
        </p:txBody>
      </p:sp>
      <p:cxnSp>
        <p:nvCxnSpPr>
          <p:cNvPr id="3" name="直線コネクタ 2">
            <a:extLst>
              <a:ext uri="{FF2B5EF4-FFF2-40B4-BE49-F238E27FC236}">
                <a16:creationId xmlns:a16="http://schemas.microsoft.com/office/drawing/2014/main" id="{14E544B2-0A85-21D1-A4D1-F077A38BAC55}"/>
              </a:ext>
            </a:extLst>
          </p:cNvPr>
          <p:cNvCxnSpPr/>
          <p:nvPr/>
        </p:nvCxnSpPr>
        <p:spPr>
          <a:xfrm>
            <a:off x="507188" y="4761809"/>
            <a:ext cx="365558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矢印: 下 3">
            <a:extLst>
              <a:ext uri="{FF2B5EF4-FFF2-40B4-BE49-F238E27FC236}">
                <a16:creationId xmlns:a16="http://schemas.microsoft.com/office/drawing/2014/main" id="{25E3CBED-09DB-7DDF-FF21-BF8E54D60602}"/>
              </a:ext>
            </a:extLst>
          </p:cNvPr>
          <p:cNvSpPr/>
          <p:nvPr/>
        </p:nvSpPr>
        <p:spPr>
          <a:xfrm rot="16200000">
            <a:off x="4720140" y="3247216"/>
            <a:ext cx="1243445" cy="1508276"/>
          </a:xfrm>
          <a:custGeom>
            <a:avLst/>
            <a:gdLst>
              <a:gd name="connsiteX0" fmla="*/ 0 w 1243445"/>
              <a:gd name="connsiteY0" fmla="*/ 886554 h 1508276"/>
              <a:gd name="connsiteX1" fmla="*/ 310861 w 1243445"/>
              <a:gd name="connsiteY1" fmla="*/ 886554 h 1508276"/>
              <a:gd name="connsiteX2" fmla="*/ 310861 w 1243445"/>
              <a:gd name="connsiteY2" fmla="*/ 443277 h 1508276"/>
              <a:gd name="connsiteX3" fmla="*/ 310861 w 1243445"/>
              <a:gd name="connsiteY3" fmla="*/ 0 h 1508276"/>
              <a:gd name="connsiteX4" fmla="*/ 932584 w 1243445"/>
              <a:gd name="connsiteY4" fmla="*/ 0 h 1508276"/>
              <a:gd name="connsiteX5" fmla="*/ 932584 w 1243445"/>
              <a:gd name="connsiteY5" fmla="*/ 425546 h 1508276"/>
              <a:gd name="connsiteX6" fmla="*/ 932584 w 1243445"/>
              <a:gd name="connsiteY6" fmla="*/ 886554 h 1508276"/>
              <a:gd name="connsiteX7" fmla="*/ 1243445 w 1243445"/>
              <a:gd name="connsiteY7" fmla="*/ 886554 h 1508276"/>
              <a:gd name="connsiteX8" fmla="*/ 945018 w 1243445"/>
              <a:gd name="connsiteY8" fmla="*/ 1184981 h 1508276"/>
              <a:gd name="connsiteX9" fmla="*/ 621723 w 1243445"/>
              <a:gd name="connsiteY9" fmla="*/ 1508276 h 1508276"/>
              <a:gd name="connsiteX10" fmla="*/ 310862 w 1243445"/>
              <a:gd name="connsiteY10" fmla="*/ 1197415 h 1508276"/>
              <a:gd name="connsiteX11" fmla="*/ 0 w 1243445"/>
              <a:gd name="connsiteY11" fmla="*/ 886554 h 150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3445" h="1508276" fill="none" extrusionOk="0">
                <a:moveTo>
                  <a:pt x="0" y="886554"/>
                </a:moveTo>
                <a:cubicBezTo>
                  <a:pt x="141274" y="874384"/>
                  <a:pt x="193297" y="873089"/>
                  <a:pt x="310861" y="886554"/>
                </a:cubicBezTo>
                <a:cubicBezTo>
                  <a:pt x="293555" y="773246"/>
                  <a:pt x="307737" y="626727"/>
                  <a:pt x="310861" y="443277"/>
                </a:cubicBezTo>
                <a:cubicBezTo>
                  <a:pt x="313985" y="259827"/>
                  <a:pt x="322592" y="89033"/>
                  <a:pt x="310861" y="0"/>
                </a:cubicBezTo>
                <a:cubicBezTo>
                  <a:pt x="484422" y="-980"/>
                  <a:pt x="731772" y="42"/>
                  <a:pt x="932584" y="0"/>
                </a:cubicBezTo>
                <a:cubicBezTo>
                  <a:pt x="941517" y="93922"/>
                  <a:pt x="936795" y="320130"/>
                  <a:pt x="932584" y="425546"/>
                </a:cubicBezTo>
                <a:cubicBezTo>
                  <a:pt x="928373" y="530962"/>
                  <a:pt x="945571" y="693260"/>
                  <a:pt x="932584" y="886554"/>
                </a:cubicBezTo>
                <a:cubicBezTo>
                  <a:pt x="1053737" y="878807"/>
                  <a:pt x="1118769" y="883796"/>
                  <a:pt x="1243445" y="886554"/>
                </a:cubicBezTo>
                <a:cubicBezTo>
                  <a:pt x="1169587" y="974214"/>
                  <a:pt x="1079034" y="1065625"/>
                  <a:pt x="945018" y="1184981"/>
                </a:cubicBezTo>
                <a:cubicBezTo>
                  <a:pt x="811002" y="1304337"/>
                  <a:pt x="761711" y="1376016"/>
                  <a:pt x="621723" y="1508276"/>
                </a:cubicBezTo>
                <a:cubicBezTo>
                  <a:pt x="523379" y="1400329"/>
                  <a:pt x="418792" y="1281421"/>
                  <a:pt x="310862" y="1197415"/>
                </a:cubicBezTo>
                <a:cubicBezTo>
                  <a:pt x="202932" y="1113409"/>
                  <a:pt x="124316" y="1039689"/>
                  <a:pt x="0" y="886554"/>
                </a:cubicBezTo>
                <a:close/>
              </a:path>
              <a:path w="1243445" h="1508276" stroke="0" extrusionOk="0">
                <a:moveTo>
                  <a:pt x="0" y="886554"/>
                </a:moveTo>
                <a:cubicBezTo>
                  <a:pt x="104528" y="878648"/>
                  <a:pt x="169887" y="892338"/>
                  <a:pt x="310861" y="886554"/>
                </a:cubicBezTo>
                <a:cubicBezTo>
                  <a:pt x="312911" y="694664"/>
                  <a:pt x="296815" y="660180"/>
                  <a:pt x="310861" y="452143"/>
                </a:cubicBezTo>
                <a:cubicBezTo>
                  <a:pt x="324907" y="244106"/>
                  <a:pt x="315296" y="148766"/>
                  <a:pt x="310861" y="0"/>
                </a:cubicBezTo>
                <a:cubicBezTo>
                  <a:pt x="592028" y="-10758"/>
                  <a:pt x="807180" y="15561"/>
                  <a:pt x="932584" y="0"/>
                </a:cubicBezTo>
                <a:cubicBezTo>
                  <a:pt x="911128" y="116431"/>
                  <a:pt x="946606" y="249748"/>
                  <a:pt x="932584" y="443277"/>
                </a:cubicBezTo>
                <a:cubicBezTo>
                  <a:pt x="918562" y="636806"/>
                  <a:pt x="950894" y="757622"/>
                  <a:pt x="932584" y="886554"/>
                </a:cubicBezTo>
                <a:cubicBezTo>
                  <a:pt x="1018266" y="877911"/>
                  <a:pt x="1141161" y="899198"/>
                  <a:pt x="1243445" y="886554"/>
                </a:cubicBezTo>
                <a:cubicBezTo>
                  <a:pt x="1125682" y="989408"/>
                  <a:pt x="1079088" y="1023230"/>
                  <a:pt x="951236" y="1178763"/>
                </a:cubicBezTo>
                <a:cubicBezTo>
                  <a:pt x="823384" y="1334296"/>
                  <a:pt x="783873" y="1367136"/>
                  <a:pt x="621723" y="1508276"/>
                </a:cubicBezTo>
                <a:cubicBezTo>
                  <a:pt x="460897" y="1375227"/>
                  <a:pt x="379007" y="1251111"/>
                  <a:pt x="298427" y="1184981"/>
                </a:cubicBezTo>
                <a:cubicBezTo>
                  <a:pt x="217847" y="1118850"/>
                  <a:pt x="126225" y="1041028"/>
                  <a:pt x="0" y="886554"/>
                </a:cubicBezTo>
                <a:close/>
              </a:path>
            </a:pathLst>
          </a:custGeom>
          <a:solidFill>
            <a:schemeClr val="accent6">
              <a:lumMod val="40000"/>
              <a:lumOff val="60000"/>
            </a:schemeClr>
          </a:solidFill>
          <a:ln w="38100">
            <a:extLst>
              <a:ext uri="{C807C97D-BFC1-408E-A445-0C87EB9F89A2}">
                <ask:lineSketchStyleProps xmlns:ask="http://schemas.microsoft.com/office/drawing/2018/sketchyshapes" sd="2279853082">
                  <a:prstGeom prst="downArrow">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2BE25A9-F7ED-49C2-046C-35C91AA79646}"/>
              </a:ext>
            </a:extLst>
          </p:cNvPr>
          <p:cNvSpPr txBox="1"/>
          <p:nvPr/>
        </p:nvSpPr>
        <p:spPr>
          <a:xfrm>
            <a:off x="6280832" y="3238188"/>
            <a:ext cx="4852554" cy="1569660"/>
          </a:xfrm>
          <a:prstGeom prst="rect">
            <a:avLst/>
          </a:prstGeom>
          <a:noFill/>
        </p:spPr>
        <p:txBody>
          <a:bodyPr wrap="square" rtlCol="0">
            <a:spAutoFit/>
          </a:bodyPr>
          <a:lstStyle/>
          <a:p>
            <a:pPr algn="l"/>
            <a:r>
              <a:rPr kumimoji="1" lang="ja-JP" altLang="en-US" sz="3200">
                <a:latin typeface="BIZ UDPゴシック" panose="020B0400000000000000" pitchFamily="50" charset="-128"/>
                <a:ea typeface="BIZ UDPゴシック" panose="020B0400000000000000" pitchFamily="50" charset="-128"/>
              </a:rPr>
              <a:t>日本で言う２系ルール</a:t>
            </a:r>
            <a:endParaRPr kumimoji="1" lang="en-US" altLang="ja-JP" sz="3200">
              <a:latin typeface="BIZ UDPゴシック" panose="020B0400000000000000" pitchFamily="50" charset="-128"/>
              <a:ea typeface="BIZ UDPゴシック" panose="020B0400000000000000" pitchFamily="50" charset="-128"/>
            </a:endParaRPr>
          </a:p>
          <a:p>
            <a:pPr algn="l"/>
            <a:r>
              <a:rPr lang="en-US" altLang="ja-JP" sz="3200">
                <a:latin typeface="BIZ UDPゴシック" panose="020B0400000000000000" pitchFamily="50" charset="-128"/>
                <a:ea typeface="BIZ UDPゴシック" panose="020B0400000000000000" pitchFamily="50" charset="-128"/>
              </a:rPr>
              <a:t>※ICES</a:t>
            </a:r>
            <a:r>
              <a:rPr lang="ja-JP" altLang="en-US" sz="3200">
                <a:latin typeface="BIZ UDPゴシック" panose="020B0400000000000000" pitchFamily="50" charset="-128"/>
                <a:ea typeface="BIZ UDPゴシック" panose="020B0400000000000000" pitchFamily="50" charset="-128"/>
              </a:rPr>
              <a:t>、米国、豪州等でも同様の管理ルールあり</a:t>
            </a:r>
            <a:endParaRPr kumimoji="1" lang="en-US" altLang="ja-JP" sz="3200">
              <a:latin typeface="BIZ UDPゴシック" panose="020B0400000000000000" pitchFamily="50" charset="-128"/>
              <a:ea typeface="BIZ UDPゴシック" panose="020B0400000000000000" pitchFamily="50" charset="-128"/>
            </a:endParaRPr>
          </a:p>
        </p:txBody>
      </p:sp>
      <p:sp>
        <p:nvSpPr>
          <p:cNvPr id="6" name="日付プレースホルダー 5">
            <a:extLst>
              <a:ext uri="{FF2B5EF4-FFF2-40B4-BE49-F238E27FC236}">
                <a16:creationId xmlns:a16="http://schemas.microsoft.com/office/drawing/2014/main" id="{6E6BF05D-7DB5-5FC4-2E2F-6652E0C26FF0}"/>
              </a:ext>
            </a:extLst>
          </p:cNvPr>
          <p:cNvSpPr>
            <a:spLocks noGrp="1"/>
          </p:cNvSpPr>
          <p:nvPr>
            <p:ph type="dt" sz="half" idx="10"/>
          </p:nvPr>
        </p:nvSpPr>
        <p:spPr/>
        <p:txBody>
          <a:bodyPr/>
          <a:lstStyle/>
          <a:p>
            <a:r>
              <a:rPr kumimoji="1" lang="en-US" altLang="ja-JP"/>
              <a:t>2024/12/13</a:t>
            </a:r>
            <a:endParaRPr kumimoji="1" lang="ja-JP" altLang="en-US"/>
          </a:p>
        </p:txBody>
      </p:sp>
      <p:sp>
        <p:nvSpPr>
          <p:cNvPr id="7" name="フッター プレースホルダー 6">
            <a:extLst>
              <a:ext uri="{FF2B5EF4-FFF2-40B4-BE49-F238E27FC236}">
                <a16:creationId xmlns:a16="http://schemas.microsoft.com/office/drawing/2014/main" id="{57576959-8992-61E4-1781-8BA75FD3C1E2}"/>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24691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16BC734-87A0-D561-7ED2-A1DDEF9B7254}"/>
            </a:ext>
          </a:extLst>
        </p:cNvPr>
        <p:cNvGrpSpPr/>
        <p:nvPr/>
      </p:nvGrpSpPr>
      <p:grpSpPr>
        <a:xfrm>
          <a:off x="0" y="0"/>
          <a:ext cx="0" cy="0"/>
          <a:chOff x="0" y="0"/>
          <a:chExt cx="0" cy="0"/>
        </a:xfrm>
      </p:grpSpPr>
      <p:sp>
        <p:nvSpPr>
          <p:cNvPr id="12" name="タイトル 1">
            <a:extLst>
              <a:ext uri="{FF2B5EF4-FFF2-40B4-BE49-F238E27FC236}">
                <a16:creationId xmlns:a16="http://schemas.microsoft.com/office/drawing/2014/main" id="{0CA6881E-765E-C92D-B7D6-258F96048196}"/>
              </a:ext>
            </a:extLst>
          </p:cNvPr>
          <p:cNvSpPr>
            <a:spLocks noGrp="1"/>
          </p:cNvSpPr>
          <p:nvPr>
            <p:ph type="title"/>
          </p:nvPr>
        </p:nvSpPr>
        <p:spPr>
          <a:xfrm>
            <a:off x="0" y="618"/>
            <a:ext cx="12192000" cy="1325563"/>
          </a:xfrm>
          <a:solidFill>
            <a:schemeClr val="accent5">
              <a:lumMod val="20000"/>
              <a:lumOff val="80000"/>
            </a:schemeClr>
          </a:solidFill>
        </p:spPr>
        <p:txBody>
          <a:bodyPr>
            <a:normAutofit/>
          </a:bodyPr>
          <a:lstStyle/>
          <a:p>
            <a:r>
              <a:rPr kumimoji="1" lang="ja-JP" altLang="en-US" sz="4000"/>
              <a:t>複数指標ベース：</a:t>
            </a:r>
            <a:r>
              <a:rPr kumimoji="1" lang="en-US" altLang="ja-JP" sz="4000"/>
              <a:t>“Traffic lights”</a:t>
            </a:r>
            <a:r>
              <a:rPr kumimoji="1" lang="ja-JP" altLang="en-US" sz="4000"/>
              <a:t>を用いた管理方策例：</a:t>
            </a:r>
            <a:r>
              <a:rPr lang="ja-JP" altLang="en-US" sz="2800"/>
              <a:t>セントローレンス湾のズワイガニ</a:t>
            </a:r>
            <a:endParaRPr kumimoji="1" lang="ja-JP" altLang="en-US" sz="2800"/>
          </a:p>
        </p:txBody>
      </p:sp>
      <p:pic>
        <p:nvPicPr>
          <p:cNvPr id="11" name="図 10">
            <a:extLst>
              <a:ext uri="{FF2B5EF4-FFF2-40B4-BE49-F238E27FC236}">
                <a16:creationId xmlns:a16="http://schemas.microsoft.com/office/drawing/2014/main" id="{399F8624-E103-75C2-4A9E-3B57D0566F44}"/>
              </a:ext>
            </a:extLst>
          </p:cNvPr>
          <p:cNvPicPr>
            <a:picLocks noChangeAspect="1"/>
          </p:cNvPicPr>
          <p:nvPr/>
        </p:nvPicPr>
        <p:blipFill>
          <a:blip r:embed="rId3"/>
          <a:stretch>
            <a:fillRect/>
          </a:stretch>
        </p:blipFill>
        <p:spPr>
          <a:xfrm>
            <a:off x="164529" y="1375207"/>
            <a:ext cx="11862941" cy="1325562"/>
          </a:xfrm>
          <a:prstGeom prst="rect">
            <a:avLst/>
          </a:prstGeom>
        </p:spPr>
      </p:pic>
      <p:pic>
        <p:nvPicPr>
          <p:cNvPr id="13" name="図 12">
            <a:extLst>
              <a:ext uri="{FF2B5EF4-FFF2-40B4-BE49-F238E27FC236}">
                <a16:creationId xmlns:a16="http://schemas.microsoft.com/office/drawing/2014/main" id="{D91F5E2B-F1F0-A646-3CF1-921523C408B6}"/>
              </a:ext>
            </a:extLst>
          </p:cNvPr>
          <p:cNvPicPr>
            <a:picLocks noChangeAspect="1"/>
          </p:cNvPicPr>
          <p:nvPr/>
        </p:nvPicPr>
        <p:blipFill>
          <a:blip r:embed="rId4"/>
          <a:stretch>
            <a:fillRect/>
          </a:stretch>
        </p:blipFill>
        <p:spPr>
          <a:xfrm>
            <a:off x="285961" y="3280430"/>
            <a:ext cx="4605516" cy="3481551"/>
          </a:xfrm>
          <a:prstGeom prst="rect">
            <a:avLst/>
          </a:prstGeom>
        </p:spPr>
      </p:pic>
      <p:sp>
        <p:nvSpPr>
          <p:cNvPr id="14" name="テキスト ボックス 13">
            <a:extLst>
              <a:ext uri="{FF2B5EF4-FFF2-40B4-BE49-F238E27FC236}">
                <a16:creationId xmlns:a16="http://schemas.microsoft.com/office/drawing/2014/main" id="{6F9F6960-84C1-7ABD-2489-0951824AC119}"/>
              </a:ext>
            </a:extLst>
          </p:cNvPr>
          <p:cNvSpPr txBox="1"/>
          <p:nvPr/>
        </p:nvSpPr>
        <p:spPr>
          <a:xfrm>
            <a:off x="5379438" y="6249380"/>
            <a:ext cx="2743201" cy="338554"/>
          </a:xfrm>
          <a:prstGeom prst="rect">
            <a:avLst/>
          </a:prstGeom>
          <a:solidFill>
            <a:schemeClr val="accent6">
              <a:lumMod val="20000"/>
              <a:lumOff val="80000"/>
            </a:schemeClr>
          </a:solidFill>
        </p:spPr>
        <p:txBody>
          <a:bodyPr wrap="square" rtlCol="0">
            <a:spAutoFit/>
          </a:bodyPr>
          <a:lstStyle/>
          <a:p>
            <a:r>
              <a:rPr kumimoji="1" lang="en-US" altLang="ja-JP" sz="1600"/>
              <a:t>Source: Caddy et al. (2005)</a:t>
            </a:r>
            <a:endParaRPr kumimoji="1" lang="ja-JP" altLang="en-US" sz="1600"/>
          </a:p>
        </p:txBody>
      </p:sp>
      <p:sp>
        <p:nvSpPr>
          <p:cNvPr id="8" name="テキスト ボックス 7">
            <a:extLst>
              <a:ext uri="{FF2B5EF4-FFF2-40B4-BE49-F238E27FC236}">
                <a16:creationId xmlns:a16="http://schemas.microsoft.com/office/drawing/2014/main" id="{279B763F-DFF3-C5BA-A86F-BFB4BB0E1EA6}"/>
              </a:ext>
            </a:extLst>
          </p:cNvPr>
          <p:cNvSpPr txBox="1"/>
          <p:nvPr/>
        </p:nvSpPr>
        <p:spPr>
          <a:xfrm>
            <a:off x="5857641" y="2785927"/>
            <a:ext cx="5613483" cy="400110"/>
          </a:xfrm>
          <a:prstGeom prst="rect">
            <a:avLst/>
          </a:prstGeom>
          <a:noFill/>
        </p:spPr>
        <p:txBody>
          <a:bodyPr wrap="square" rtlCol="0">
            <a:spAutoFit/>
          </a:bodyPr>
          <a:lstStyle/>
          <a:p>
            <a:r>
              <a:rPr lang="ja-JP" altLang="en-US" sz="2000"/>
              <a:t>指標別の段階評価と全体を平均した評価</a:t>
            </a:r>
            <a:endParaRPr kumimoji="1" lang="ja-JP" altLang="en-US" sz="2000"/>
          </a:p>
        </p:txBody>
      </p:sp>
      <p:sp>
        <p:nvSpPr>
          <p:cNvPr id="3" name="吹き出し: 線 2">
            <a:extLst>
              <a:ext uri="{FF2B5EF4-FFF2-40B4-BE49-F238E27FC236}">
                <a16:creationId xmlns:a16="http://schemas.microsoft.com/office/drawing/2014/main" id="{A63DA17D-D24C-7C0D-A66C-013DA12FD695}"/>
              </a:ext>
            </a:extLst>
          </p:cNvPr>
          <p:cNvSpPr/>
          <p:nvPr/>
        </p:nvSpPr>
        <p:spPr>
          <a:xfrm>
            <a:off x="5473143" y="3310749"/>
            <a:ext cx="1827382" cy="473853"/>
          </a:xfrm>
          <a:prstGeom prst="borderCallout1">
            <a:avLst>
              <a:gd name="adj1" fmla="val 39581"/>
              <a:gd name="adj2" fmla="val -3381"/>
              <a:gd name="adj3" fmla="val -248627"/>
              <a:gd name="adj4" fmla="val -244541"/>
            </a:avLst>
          </a:prstGeom>
          <a:solidFill>
            <a:schemeClr val="accent5">
              <a:lumMod val="20000"/>
              <a:lumOff val="80000"/>
            </a:schemeClr>
          </a:solidFill>
          <a:ln w="349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４つの指標</a:t>
            </a:r>
            <a:endParaRPr kumimoji="1" lang="en-US" altLang="ja-JP" sz="1600">
              <a:solidFill>
                <a:schemeClr val="tx1"/>
              </a:solidFill>
            </a:endParaRPr>
          </a:p>
        </p:txBody>
      </p:sp>
      <p:sp>
        <p:nvSpPr>
          <p:cNvPr id="2" name="テキスト ボックス 1">
            <a:extLst>
              <a:ext uri="{FF2B5EF4-FFF2-40B4-BE49-F238E27FC236}">
                <a16:creationId xmlns:a16="http://schemas.microsoft.com/office/drawing/2014/main" id="{9BCBCA73-9ED1-8882-993C-C7AE8271ED87}"/>
              </a:ext>
            </a:extLst>
          </p:cNvPr>
          <p:cNvSpPr txBox="1"/>
          <p:nvPr/>
        </p:nvSpPr>
        <p:spPr>
          <a:xfrm>
            <a:off x="1478556" y="3126083"/>
            <a:ext cx="3167584" cy="369332"/>
          </a:xfrm>
          <a:prstGeom prst="rect">
            <a:avLst/>
          </a:prstGeom>
          <a:solidFill>
            <a:schemeClr val="bg1"/>
          </a:solidFill>
        </p:spPr>
        <p:txBody>
          <a:bodyPr wrap="square" rtlCol="0">
            <a:spAutoFit/>
          </a:bodyPr>
          <a:lstStyle/>
          <a:p>
            <a:r>
              <a:rPr kumimoji="1" lang="ja-JP" altLang="en-US"/>
              <a:t>資源量と加入量に関する指標</a:t>
            </a:r>
          </a:p>
        </p:txBody>
      </p:sp>
      <p:sp>
        <p:nvSpPr>
          <p:cNvPr id="4" name="テキスト ボックス 3">
            <a:extLst>
              <a:ext uri="{FF2B5EF4-FFF2-40B4-BE49-F238E27FC236}">
                <a16:creationId xmlns:a16="http://schemas.microsoft.com/office/drawing/2014/main" id="{5705048A-C316-5549-1192-CBF093C623BA}"/>
              </a:ext>
            </a:extLst>
          </p:cNvPr>
          <p:cNvSpPr txBox="1"/>
          <p:nvPr/>
        </p:nvSpPr>
        <p:spPr>
          <a:xfrm rot="5400000">
            <a:off x="-851134" y="5376987"/>
            <a:ext cx="2400657" cy="369332"/>
          </a:xfrm>
          <a:prstGeom prst="rect">
            <a:avLst/>
          </a:prstGeom>
          <a:solidFill>
            <a:schemeClr val="bg1"/>
          </a:solidFill>
        </p:spPr>
        <p:txBody>
          <a:bodyPr vert="vert270" wrap="square" rtlCol="0">
            <a:spAutoFit/>
          </a:bodyPr>
          <a:lstStyle/>
          <a:p>
            <a:r>
              <a:rPr kumimoji="1" lang="ja-JP" altLang="en-US"/>
              <a:t>漁業に関する指標</a:t>
            </a:r>
          </a:p>
        </p:txBody>
      </p:sp>
      <p:pic>
        <p:nvPicPr>
          <p:cNvPr id="6" name="図 5">
            <a:extLst>
              <a:ext uri="{FF2B5EF4-FFF2-40B4-BE49-F238E27FC236}">
                <a16:creationId xmlns:a16="http://schemas.microsoft.com/office/drawing/2014/main" id="{7E39DC16-15C2-9CFE-E4A3-B77C1204E3BE}"/>
              </a:ext>
            </a:extLst>
          </p:cNvPr>
          <p:cNvPicPr>
            <a:picLocks noChangeAspect="1"/>
          </p:cNvPicPr>
          <p:nvPr/>
        </p:nvPicPr>
        <p:blipFill>
          <a:blip r:embed="rId5"/>
          <a:stretch>
            <a:fillRect/>
          </a:stretch>
        </p:blipFill>
        <p:spPr>
          <a:xfrm>
            <a:off x="7481790" y="3310749"/>
            <a:ext cx="4245390" cy="2541004"/>
          </a:xfrm>
          <a:prstGeom prst="rect">
            <a:avLst/>
          </a:prstGeom>
        </p:spPr>
      </p:pic>
      <p:sp>
        <p:nvSpPr>
          <p:cNvPr id="10" name="テキスト ボックス 9">
            <a:extLst>
              <a:ext uri="{FF2B5EF4-FFF2-40B4-BE49-F238E27FC236}">
                <a16:creationId xmlns:a16="http://schemas.microsoft.com/office/drawing/2014/main" id="{8C439A7A-2217-24A7-2686-78397EBC9CE2}"/>
              </a:ext>
            </a:extLst>
          </p:cNvPr>
          <p:cNvSpPr txBox="1"/>
          <p:nvPr/>
        </p:nvSpPr>
        <p:spPr>
          <a:xfrm>
            <a:off x="7852410" y="5818498"/>
            <a:ext cx="4053629" cy="400110"/>
          </a:xfrm>
          <a:prstGeom prst="rect">
            <a:avLst/>
          </a:prstGeom>
          <a:noFill/>
        </p:spPr>
        <p:txBody>
          <a:bodyPr wrap="square" rtlCol="0">
            <a:spAutoFit/>
          </a:bodyPr>
          <a:lstStyle/>
          <a:p>
            <a:r>
              <a:rPr lang="ja-JP" altLang="en-US" sz="2000"/>
              <a:t>累積分布密度関数により段階分け</a:t>
            </a:r>
            <a:endParaRPr kumimoji="1" lang="ja-JP" altLang="en-US" sz="2000"/>
          </a:p>
        </p:txBody>
      </p:sp>
      <p:sp>
        <p:nvSpPr>
          <p:cNvPr id="15" name="スライド番号プレースホルダー 1">
            <a:extLst>
              <a:ext uri="{FF2B5EF4-FFF2-40B4-BE49-F238E27FC236}">
                <a16:creationId xmlns:a16="http://schemas.microsoft.com/office/drawing/2014/main" id="{8E6969FF-5953-038B-5BDF-631D74EDF474}"/>
              </a:ext>
            </a:extLst>
          </p:cNvPr>
          <p:cNvSpPr>
            <a:spLocks noGrp="1"/>
          </p:cNvSpPr>
          <p:nvPr>
            <p:ph type="sldNum" sz="quarter" idx="12"/>
          </p:nvPr>
        </p:nvSpPr>
        <p:spPr>
          <a:xfrm>
            <a:off x="9448800" y="765164"/>
            <a:ext cx="2743200" cy="365125"/>
          </a:xfrm>
        </p:spPr>
        <p:txBody>
          <a:bodyPr/>
          <a:lstStyle/>
          <a:p>
            <a:fld id="{351A2872-7262-4A1E-BC37-8B76FEC2D6E6}" type="slidenum">
              <a:rPr kumimoji="1" lang="ja-JP" altLang="en-US" sz="3200" smtClean="0"/>
              <a:t>48</a:t>
            </a:fld>
            <a:endParaRPr kumimoji="1" lang="ja-JP" altLang="en-US" sz="3200"/>
          </a:p>
        </p:txBody>
      </p:sp>
      <p:sp>
        <p:nvSpPr>
          <p:cNvPr id="5" name="日付プレースホルダー 4">
            <a:extLst>
              <a:ext uri="{FF2B5EF4-FFF2-40B4-BE49-F238E27FC236}">
                <a16:creationId xmlns:a16="http://schemas.microsoft.com/office/drawing/2014/main" id="{4F4C3BB5-D9C1-A2C5-C3A0-C076BCE8390F}"/>
              </a:ext>
            </a:extLst>
          </p:cNvPr>
          <p:cNvSpPr>
            <a:spLocks noGrp="1"/>
          </p:cNvSpPr>
          <p:nvPr>
            <p:ph type="dt" sz="half" idx="10"/>
          </p:nvPr>
        </p:nvSpPr>
        <p:spPr/>
        <p:txBody>
          <a:bodyPr/>
          <a:lstStyle/>
          <a:p>
            <a:r>
              <a:rPr kumimoji="1" lang="en-US" altLang="ja-JP"/>
              <a:t>2024/12/13</a:t>
            </a:r>
            <a:endParaRPr kumimoji="1" lang="ja-JP" altLang="en-US"/>
          </a:p>
        </p:txBody>
      </p:sp>
      <p:sp>
        <p:nvSpPr>
          <p:cNvPr id="7" name="フッター プレースホルダー 6">
            <a:extLst>
              <a:ext uri="{FF2B5EF4-FFF2-40B4-BE49-F238E27FC236}">
                <a16:creationId xmlns:a16="http://schemas.microsoft.com/office/drawing/2014/main" id="{2F932A3D-7AAA-2DF4-C856-74FBA7F1CBDA}"/>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92277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74695D40-3A84-3676-D914-40811B83F548}"/>
            </a:ext>
          </a:extLst>
        </p:cNvPr>
        <p:cNvGrpSpPr/>
        <p:nvPr/>
      </p:nvGrpSpPr>
      <p:grpSpPr>
        <a:xfrm>
          <a:off x="0" y="0"/>
          <a:ext cx="0" cy="0"/>
          <a:chOff x="0" y="0"/>
          <a:chExt cx="0" cy="0"/>
        </a:xfrm>
      </p:grpSpPr>
      <p:sp>
        <p:nvSpPr>
          <p:cNvPr id="17" name="矢印: 右 16">
            <a:extLst>
              <a:ext uri="{FF2B5EF4-FFF2-40B4-BE49-F238E27FC236}">
                <a16:creationId xmlns:a16="http://schemas.microsoft.com/office/drawing/2014/main" id="{58A9AE72-B185-4820-1A11-A7DBF4AFA871}"/>
              </a:ext>
            </a:extLst>
          </p:cNvPr>
          <p:cNvSpPr/>
          <p:nvPr/>
        </p:nvSpPr>
        <p:spPr>
          <a:xfrm>
            <a:off x="385701" y="4364308"/>
            <a:ext cx="11619833" cy="1586805"/>
          </a:xfrm>
          <a:prstGeom prst="rightArrow">
            <a:avLst/>
          </a:prstGeom>
          <a:solidFill>
            <a:schemeClr val="bg1">
              <a:lumMod val="95000"/>
            </a:schemeClr>
          </a:solidFill>
          <a:ln w="539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a:extLst>
              <a:ext uri="{FF2B5EF4-FFF2-40B4-BE49-F238E27FC236}">
                <a16:creationId xmlns:a16="http://schemas.microsoft.com/office/drawing/2014/main" id="{2BB72B66-8109-F817-5885-AA14303D9B53}"/>
              </a:ext>
            </a:extLst>
          </p:cNvPr>
          <p:cNvCxnSpPr/>
          <p:nvPr/>
        </p:nvCxnSpPr>
        <p:spPr>
          <a:xfrm>
            <a:off x="385701" y="5951113"/>
            <a:ext cx="74684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タイトル 1">
            <a:extLst>
              <a:ext uri="{FF2B5EF4-FFF2-40B4-BE49-F238E27FC236}">
                <a16:creationId xmlns:a16="http://schemas.microsoft.com/office/drawing/2014/main" id="{D699EE45-A46A-4F8F-2CAB-37D4AE76BC98}"/>
              </a:ext>
            </a:extLst>
          </p:cNvPr>
          <p:cNvSpPr>
            <a:spLocks noGrp="1"/>
          </p:cNvSpPr>
          <p:nvPr>
            <p:ph type="title"/>
          </p:nvPr>
        </p:nvSpPr>
        <p:spPr>
          <a:xfrm>
            <a:off x="-34242" y="-11576"/>
            <a:ext cx="12192000" cy="1258616"/>
          </a:xfrm>
          <a:solidFill>
            <a:schemeClr val="accent5">
              <a:lumMod val="20000"/>
              <a:lumOff val="80000"/>
            </a:schemeClr>
          </a:solidFill>
        </p:spPr>
        <p:txBody>
          <a:bodyPr/>
          <a:lstStyle/>
          <a:p>
            <a:r>
              <a:rPr lang="en-US" altLang="ja-JP"/>
              <a:t>3</a:t>
            </a:r>
            <a:r>
              <a:rPr lang="ja-JP" altLang="en-US"/>
              <a:t>．体長または年齢ベースの手法</a:t>
            </a:r>
            <a:endParaRPr kumimoji="1" lang="ja-JP" altLang="en-US"/>
          </a:p>
        </p:txBody>
      </p:sp>
      <p:sp>
        <p:nvSpPr>
          <p:cNvPr id="3" name="フローチャート: 代替処理 2">
            <a:extLst>
              <a:ext uri="{FF2B5EF4-FFF2-40B4-BE49-F238E27FC236}">
                <a16:creationId xmlns:a16="http://schemas.microsoft.com/office/drawing/2014/main" id="{9F30E8B4-4573-4457-F800-E8A2E04E2B81}"/>
              </a:ext>
            </a:extLst>
          </p:cNvPr>
          <p:cNvSpPr/>
          <p:nvPr/>
        </p:nvSpPr>
        <p:spPr>
          <a:xfrm>
            <a:off x="2579297" y="1369313"/>
            <a:ext cx="5857336" cy="422694"/>
          </a:xfrm>
          <a:prstGeom prst="flowChartAlternateProcess">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漁獲量</a:t>
            </a:r>
            <a:r>
              <a:rPr kumimoji="1" lang="ja-JP" altLang="en-US">
                <a:solidFill>
                  <a:schemeClr val="bg1"/>
                </a:solidFill>
              </a:rPr>
              <a:t>または資源量の情報</a:t>
            </a:r>
          </a:p>
        </p:txBody>
      </p:sp>
      <p:sp>
        <p:nvSpPr>
          <p:cNvPr id="23" name="楕円 22">
            <a:extLst>
              <a:ext uri="{FF2B5EF4-FFF2-40B4-BE49-F238E27FC236}">
                <a16:creationId xmlns:a16="http://schemas.microsoft.com/office/drawing/2014/main" id="{643B1F75-4523-1584-E318-194B9542F763}"/>
              </a:ext>
            </a:extLst>
          </p:cNvPr>
          <p:cNvSpPr/>
          <p:nvPr/>
        </p:nvSpPr>
        <p:spPr>
          <a:xfrm>
            <a:off x="934010" y="2742103"/>
            <a:ext cx="2609303"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生物組成</a:t>
            </a:r>
          </a:p>
        </p:txBody>
      </p:sp>
      <p:sp>
        <p:nvSpPr>
          <p:cNvPr id="25" name="楕円 24">
            <a:extLst>
              <a:ext uri="{FF2B5EF4-FFF2-40B4-BE49-F238E27FC236}">
                <a16:creationId xmlns:a16="http://schemas.microsoft.com/office/drawing/2014/main" id="{62629075-1C80-8478-9565-CB3F110D2A00}"/>
              </a:ext>
            </a:extLst>
          </p:cNvPr>
          <p:cNvSpPr/>
          <p:nvPr/>
        </p:nvSpPr>
        <p:spPr>
          <a:xfrm>
            <a:off x="2702661" y="3654693"/>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29" name="テキスト ボックス 28">
            <a:extLst>
              <a:ext uri="{FF2B5EF4-FFF2-40B4-BE49-F238E27FC236}">
                <a16:creationId xmlns:a16="http://schemas.microsoft.com/office/drawing/2014/main" id="{85289DFC-DA53-2A5E-5417-232E5B1816F2}"/>
              </a:ext>
            </a:extLst>
          </p:cNvPr>
          <p:cNvSpPr txBox="1"/>
          <p:nvPr/>
        </p:nvSpPr>
        <p:spPr>
          <a:xfrm>
            <a:off x="2007230" y="4633709"/>
            <a:ext cx="2490868" cy="369332"/>
          </a:xfrm>
          <a:prstGeom prst="rect">
            <a:avLst/>
          </a:prstGeom>
          <a:solidFill>
            <a:schemeClr val="bg1">
              <a:lumMod val="85000"/>
            </a:schemeClr>
          </a:solidFill>
          <a:ln>
            <a:solidFill>
              <a:schemeClr val="tx1"/>
            </a:solidFill>
          </a:ln>
        </p:spPr>
        <p:txBody>
          <a:bodyPr wrap="square" rtlCol="0">
            <a:spAutoFit/>
          </a:bodyPr>
          <a:lstStyle/>
          <a:p>
            <a:r>
              <a:rPr lang="ja-JP" altLang="en-US"/>
              <a:t>体長または年齢ベース</a:t>
            </a:r>
            <a:endParaRPr lang="en-US" altLang="ja-JP"/>
          </a:p>
        </p:txBody>
      </p:sp>
      <p:cxnSp>
        <p:nvCxnSpPr>
          <p:cNvPr id="32" name="直線矢印コネクタ 31">
            <a:extLst>
              <a:ext uri="{FF2B5EF4-FFF2-40B4-BE49-F238E27FC236}">
                <a16:creationId xmlns:a16="http://schemas.microsoft.com/office/drawing/2014/main" id="{C03A84BA-423F-19F3-3DE1-D619143EBCCE}"/>
              </a:ext>
            </a:extLst>
          </p:cNvPr>
          <p:cNvCxnSpPr>
            <a:cxnSpLocks/>
          </p:cNvCxnSpPr>
          <p:nvPr/>
        </p:nvCxnSpPr>
        <p:spPr>
          <a:xfrm flipH="1">
            <a:off x="2825496" y="1792007"/>
            <a:ext cx="2267712" cy="950096"/>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フローチャート: 代替処理 6">
            <a:extLst>
              <a:ext uri="{FF2B5EF4-FFF2-40B4-BE49-F238E27FC236}">
                <a16:creationId xmlns:a16="http://schemas.microsoft.com/office/drawing/2014/main" id="{7A2414F6-2DB0-27C3-560A-B5CF2C6EE62C}"/>
              </a:ext>
            </a:extLst>
          </p:cNvPr>
          <p:cNvSpPr/>
          <p:nvPr/>
        </p:nvSpPr>
        <p:spPr>
          <a:xfrm>
            <a:off x="818412" y="2020269"/>
            <a:ext cx="3681701" cy="422694"/>
          </a:xfrm>
          <a:prstGeom prst="flowChartAlternateProcess">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u="sng">
                <a:solidFill>
                  <a:schemeClr val="bg1"/>
                </a:solidFill>
              </a:rPr>
              <a:t>相対的な資源状態</a:t>
            </a:r>
            <a:r>
              <a:rPr kumimoji="1" lang="ja-JP" altLang="en-US">
                <a:solidFill>
                  <a:schemeClr val="bg1"/>
                </a:solidFill>
              </a:rPr>
              <a:t>を評価する手法</a:t>
            </a:r>
          </a:p>
        </p:txBody>
      </p:sp>
      <p:sp>
        <p:nvSpPr>
          <p:cNvPr id="34" name="テキスト ボックス 33">
            <a:extLst>
              <a:ext uri="{FF2B5EF4-FFF2-40B4-BE49-F238E27FC236}">
                <a16:creationId xmlns:a16="http://schemas.microsoft.com/office/drawing/2014/main" id="{63643347-8C5A-A77C-266D-10981AF87C3D}"/>
              </a:ext>
            </a:extLst>
          </p:cNvPr>
          <p:cNvSpPr txBox="1"/>
          <p:nvPr/>
        </p:nvSpPr>
        <p:spPr>
          <a:xfrm>
            <a:off x="4519401" y="2151410"/>
            <a:ext cx="557790" cy="954107"/>
          </a:xfrm>
          <a:prstGeom prst="rect">
            <a:avLst/>
          </a:prstGeom>
          <a:noFill/>
        </p:spPr>
        <p:txBody>
          <a:bodyPr wrap="square" rtlCol="0">
            <a:spAutoFit/>
          </a:bodyPr>
          <a:lstStyle/>
          <a:p>
            <a:r>
              <a:rPr kumimoji="1" lang="ja-JP" altLang="en-US" sz="2800" b="1">
                <a:solidFill>
                  <a:srgbClr val="FF0000"/>
                </a:solidFill>
              </a:rPr>
              <a:t>なし</a:t>
            </a:r>
          </a:p>
        </p:txBody>
      </p:sp>
      <p:sp>
        <p:nvSpPr>
          <p:cNvPr id="38" name="テキスト ボックス 37">
            <a:extLst>
              <a:ext uri="{FF2B5EF4-FFF2-40B4-BE49-F238E27FC236}">
                <a16:creationId xmlns:a16="http://schemas.microsoft.com/office/drawing/2014/main" id="{81483933-DD68-D2D3-CDBC-088D410769AE}"/>
              </a:ext>
            </a:extLst>
          </p:cNvPr>
          <p:cNvSpPr txBox="1"/>
          <p:nvPr/>
        </p:nvSpPr>
        <p:spPr>
          <a:xfrm>
            <a:off x="3650950" y="2734525"/>
            <a:ext cx="616804" cy="954107"/>
          </a:xfrm>
          <a:prstGeom prst="rect">
            <a:avLst/>
          </a:prstGeom>
          <a:noFill/>
        </p:spPr>
        <p:txBody>
          <a:bodyPr wrap="square" rtlCol="0">
            <a:spAutoFit/>
          </a:bodyPr>
          <a:lstStyle/>
          <a:p>
            <a:r>
              <a:rPr lang="ja-JP" altLang="en-US" sz="2800" b="1">
                <a:solidFill>
                  <a:schemeClr val="accent6"/>
                </a:solidFill>
              </a:rPr>
              <a:t>あり</a:t>
            </a:r>
            <a:endParaRPr kumimoji="1" lang="ja-JP" altLang="en-US" sz="2800" b="1">
              <a:solidFill>
                <a:schemeClr val="accent6"/>
              </a:solidFill>
            </a:endParaRPr>
          </a:p>
        </p:txBody>
      </p:sp>
      <p:cxnSp>
        <p:nvCxnSpPr>
          <p:cNvPr id="57" name="直線矢印コネクタ 56">
            <a:extLst>
              <a:ext uri="{FF2B5EF4-FFF2-40B4-BE49-F238E27FC236}">
                <a16:creationId xmlns:a16="http://schemas.microsoft.com/office/drawing/2014/main" id="{19B5F009-2FC7-833E-F878-DC1FC425C760}"/>
              </a:ext>
            </a:extLst>
          </p:cNvPr>
          <p:cNvCxnSpPr>
            <a:cxnSpLocks/>
          </p:cNvCxnSpPr>
          <p:nvPr/>
        </p:nvCxnSpPr>
        <p:spPr>
          <a:xfrm>
            <a:off x="3049248" y="3245562"/>
            <a:ext cx="334665" cy="409131"/>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BD2F1956-7A3A-2A39-806F-05FC0BC0A6DA}"/>
              </a:ext>
            </a:extLst>
          </p:cNvPr>
          <p:cNvCxnSpPr>
            <a:cxnSpLocks/>
          </p:cNvCxnSpPr>
          <p:nvPr/>
        </p:nvCxnSpPr>
        <p:spPr>
          <a:xfrm flipH="1">
            <a:off x="3370829" y="4289896"/>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2FED92BB-68F4-B92E-90D6-80A2E0211740}"/>
              </a:ext>
            </a:extLst>
          </p:cNvPr>
          <p:cNvSpPr txBox="1"/>
          <p:nvPr/>
        </p:nvSpPr>
        <p:spPr>
          <a:xfrm>
            <a:off x="4211328" y="6181631"/>
            <a:ext cx="3566871" cy="461665"/>
          </a:xfrm>
          <a:prstGeom prst="rect">
            <a:avLst/>
          </a:prstGeom>
          <a:noFill/>
        </p:spPr>
        <p:txBody>
          <a:bodyPr wrap="square" rtlCol="0">
            <a:spAutoFit/>
          </a:bodyPr>
          <a:lstStyle/>
          <a:p>
            <a:r>
              <a:rPr kumimoji="1" lang="ja-JP" altLang="en-US" sz="2400"/>
              <a:t>資源評価手法の連続性</a:t>
            </a:r>
          </a:p>
        </p:txBody>
      </p:sp>
      <p:sp>
        <p:nvSpPr>
          <p:cNvPr id="2" name="スライド番号プレースホルダー 1">
            <a:extLst>
              <a:ext uri="{FF2B5EF4-FFF2-40B4-BE49-F238E27FC236}">
                <a16:creationId xmlns:a16="http://schemas.microsoft.com/office/drawing/2014/main" id="{94AD5E59-A49E-5A78-95EB-13B5A3987610}"/>
              </a:ext>
            </a:extLst>
          </p:cNvPr>
          <p:cNvSpPr>
            <a:spLocks noGrp="1"/>
          </p:cNvSpPr>
          <p:nvPr>
            <p:ph type="sldNum" sz="quarter" idx="12"/>
          </p:nvPr>
        </p:nvSpPr>
        <p:spPr>
          <a:xfrm>
            <a:off x="9372853" y="109981"/>
            <a:ext cx="2743200" cy="365125"/>
          </a:xfrm>
        </p:spPr>
        <p:txBody>
          <a:bodyPr/>
          <a:lstStyle/>
          <a:p>
            <a:fld id="{351A2872-7262-4A1E-BC37-8B76FEC2D6E6}" type="slidenum">
              <a:rPr kumimoji="1" lang="ja-JP" altLang="en-US" sz="3200" smtClean="0"/>
              <a:t>49</a:t>
            </a:fld>
            <a:endParaRPr kumimoji="1" lang="ja-JP" altLang="en-US" sz="3200"/>
          </a:p>
        </p:txBody>
      </p:sp>
      <p:sp>
        <p:nvSpPr>
          <p:cNvPr id="13" name="テキスト ボックス 12">
            <a:extLst>
              <a:ext uri="{FF2B5EF4-FFF2-40B4-BE49-F238E27FC236}">
                <a16:creationId xmlns:a16="http://schemas.microsoft.com/office/drawing/2014/main" id="{2DC25726-4E05-3826-42F8-39F802D0CBA5}"/>
              </a:ext>
            </a:extLst>
          </p:cNvPr>
          <p:cNvSpPr txBox="1"/>
          <p:nvPr/>
        </p:nvSpPr>
        <p:spPr>
          <a:xfrm>
            <a:off x="9620052" y="5607570"/>
            <a:ext cx="1338828" cy="369332"/>
          </a:xfrm>
          <a:prstGeom prst="rect">
            <a:avLst/>
          </a:prstGeom>
          <a:noFill/>
        </p:spPr>
        <p:txBody>
          <a:bodyPr wrap="none" rtlCol="0">
            <a:spAutoFit/>
          </a:bodyPr>
          <a:lstStyle/>
          <a:p>
            <a:r>
              <a:rPr kumimoji="1" lang="ja-JP" altLang="en-US"/>
              <a:t>データ豊富</a:t>
            </a:r>
          </a:p>
        </p:txBody>
      </p:sp>
      <p:sp>
        <p:nvSpPr>
          <p:cNvPr id="14" name="テキスト ボックス 13">
            <a:extLst>
              <a:ext uri="{FF2B5EF4-FFF2-40B4-BE49-F238E27FC236}">
                <a16:creationId xmlns:a16="http://schemas.microsoft.com/office/drawing/2014/main" id="{EDA5D0B5-D0E1-E689-9391-FB3A7DC53295}"/>
              </a:ext>
            </a:extLst>
          </p:cNvPr>
          <p:cNvSpPr txBox="1"/>
          <p:nvPr/>
        </p:nvSpPr>
        <p:spPr>
          <a:xfrm>
            <a:off x="7921748" y="5608712"/>
            <a:ext cx="1338828" cy="369332"/>
          </a:xfrm>
          <a:prstGeom prst="rect">
            <a:avLst/>
          </a:prstGeom>
          <a:noFill/>
        </p:spPr>
        <p:txBody>
          <a:bodyPr wrap="none" rtlCol="0">
            <a:spAutoFit/>
          </a:bodyPr>
          <a:lstStyle/>
          <a:p>
            <a:r>
              <a:rPr kumimoji="1" lang="ja-JP" altLang="en-US"/>
              <a:t>データ適度</a:t>
            </a:r>
          </a:p>
        </p:txBody>
      </p:sp>
      <p:sp>
        <p:nvSpPr>
          <p:cNvPr id="15" name="テキスト ボックス 14">
            <a:extLst>
              <a:ext uri="{FF2B5EF4-FFF2-40B4-BE49-F238E27FC236}">
                <a16:creationId xmlns:a16="http://schemas.microsoft.com/office/drawing/2014/main" id="{48ECB6A9-1E54-CA96-BFF9-7C5E85FB87FA}"/>
              </a:ext>
            </a:extLst>
          </p:cNvPr>
          <p:cNvSpPr txBox="1"/>
          <p:nvPr/>
        </p:nvSpPr>
        <p:spPr>
          <a:xfrm>
            <a:off x="2977173" y="5615530"/>
            <a:ext cx="1338828" cy="369332"/>
          </a:xfrm>
          <a:prstGeom prst="rect">
            <a:avLst/>
          </a:prstGeom>
          <a:noFill/>
        </p:spPr>
        <p:txBody>
          <a:bodyPr wrap="none" rtlCol="0">
            <a:spAutoFit/>
          </a:bodyPr>
          <a:lstStyle/>
          <a:p>
            <a:r>
              <a:rPr lang="ja-JP" altLang="en-US"/>
              <a:t>データ不足</a:t>
            </a:r>
            <a:endParaRPr kumimoji="1" lang="ja-JP" altLang="en-US"/>
          </a:p>
        </p:txBody>
      </p:sp>
      <p:cxnSp>
        <p:nvCxnSpPr>
          <p:cNvPr id="31" name="直線矢印コネクタ 30">
            <a:extLst>
              <a:ext uri="{FF2B5EF4-FFF2-40B4-BE49-F238E27FC236}">
                <a16:creationId xmlns:a16="http://schemas.microsoft.com/office/drawing/2014/main" id="{6226B994-5681-17D3-5337-818CD08D671B}"/>
              </a:ext>
            </a:extLst>
          </p:cNvPr>
          <p:cNvCxnSpPr>
            <a:cxnSpLocks/>
          </p:cNvCxnSpPr>
          <p:nvPr/>
        </p:nvCxnSpPr>
        <p:spPr>
          <a:xfrm>
            <a:off x="7856653" y="5932851"/>
            <a:ext cx="1469018"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8A596B4A-12A8-0243-A117-CB67B5FCFCAA}"/>
              </a:ext>
            </a:extLst>
          </p:cNvPr>
          <p:cNvCxnSpPr>
            <a:cxnSpLocks/>
          </p:cNvCxnSpPr>
          <p:nvPr/>
        </p:nvCxnSpPr>
        <p:spPr>
          <a:xfrm>
            <a:off x="9453155" y="5923856"/>
            <a:ext cx="2353144"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円: 塗りつぶしなし 7">
            <a:extLst>
              <a:ext uri="{FF2B5EF4-FFF2-40B4-BE49-F238E27FC236}">
                <a16:creationId xmlns:a16="http://schemas.microsoft.com/office/drawing/2014/main" id="{0B4C3135-3215-5F12-5C7C-CFD18179D38E}"/>
              </a:ext>
            </a:extLst>
          </p:cNvPr>
          <p:cNvSpPr/>
          <p:nvPr/>
        </p:nvSpPr>
        <p:spPr>
          <a:xfrm>
            <a:off x="1962587" y="4355400"/>
            <a:ext cx="2667663" cy="803876"/>
          </a:xfrm>
          <a:prstGeom prst="donut">
            <a:avLst>
              <a:gd name="adj" fmla="val 10469"/>
            </a:avLst>
          </a:prstGeom>
          <a:solidFill>
            <a:srgbClr val="FF0000">
              <a:alpha val="5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吹き出し: 線 8">
            <a:extLst>
              <a:ext uri="{FF2B5EF4-FFF2-40B4-BE49-F238E27FC236}">
                <a16:creationId xmlns:a16="http://schemas.microsoft.com/office/drawing/2014/main" id="{F0BA03FF-1DA2-553C-33E9-1BDE31A7D9BC}"/>
              </a:ext>
            </a:extLst>
          </p:cNvPr>
          <p:cNvSpPr/>
          <p:nvPr/>
        </p:nvSpPr>
        <p:spPr>
          <a:xfrm>
            <a:off x="5339407" y="1968377"/>
            <a:ext cx="6609577" cy="2072766"/>
          </a:xfrm>
          <a:prstGeom prst="borderCallout1">
            <a:avLst>
              <a:gd name="adj1" fmla="val 53079"/>
              <a:gd name="adj2" fmla="val 338"/>
              <a:gd name="adj3" fmla="val 128546"/>
              <a:gd name="adj4" fmla="val -17053"/>
            </a:avLst>
          </a:prstGeom>
          <a:solidFill>
            <a:schemeClr val="tx1">
              <a:alpha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a:t>体長組成（＋生活史情報）がある場合</a:t>
            </a:r>
            <a:endParaRPr lang="en-US" altLang="ja-JP" sz="2400"/>
          </a:p>
          <a:p>
            <a:r>
              <a:rPr lang="en-US" altLang="ja-JP" sz="2400"/>
              <a:t>(capacity limited</a:t>
            </a:r>
            <a:r>
              <a:rPr lang="ja-JP" altLang="en-US" sz="2400"/>
              <a:t>な状況下では年齢組成より体長組成のほうが容易に入手可）</a:t>
            </a:r>
            <a:endParaRPr lang="en-US" altLang="ja-JP" sz="2400"/>
          </a:p>
          <a:p>
            <a:pPr algn="r"/>
            <a:r>
              <a:rPr lang="en-US" altLang="ja-JP" b="1"/>
              <a:t>※</a:t>
            </a:r>
            <a:r>
              <a:rPr lang="ja-JP" altLang="en-US" b="1"/>
              <a:t>単一指標ベースの一種</a:t>
            </a:r>
            <a:endParaRPr lang="en-US" altLang="ja-JP" b="1"/>
          </a:p>
        </p:txBody>
      </p:sp>
      <p:sp>
        <p:nvSpPr>
          <p:cNvPr id="4" name="日付プレースホルダー 3">
            <a:extLst>
              <a:ext uri="{FF2B5EF4-FFF2-40B4-BE49-F238E27FC236}">
                <a16:creationId xmlns:a16="http://schemas.microsoft.com/office/drawing/2014/main" id="{0F093289-570F-DC56-7CC1-6FD7DD9D0420}"/>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8AFF8061-1319-4F98-B42F-57AF04183975}"/>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547115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7857-C3C5-8C9C-2ABE-5FFAC643D8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E02F1CD-9AC2-8370-B758-1664A0734830}"/>
              </a:ext>
            </a:extLst>
          </p:cNvPr>
          <p:cNvSpPr>
            <a:spLocks noGrp="1"/>
          </p:cNvSpPr>
          <p:nvPr>
            <p:ph type="title"/>
          </p:nvPr>
        </p:nvSpPr>
        <p:spPr>
          <a:xfrm>
            <a:off x="4038600" y="3613665"/>
            <a:ext cx="4933508" cy="1015409"/>
          </a:xfrm>
        </p:spPr>
        <p:txBody>
          <a:bodyPr/>
          <a:lstStyle/>
          <a:p>
            <a:r>
              <a:rPr lang="en-US" altLang="ja-JP"/>
              <a:t>c.</a:t>
            </a:r>
            <a:r>
              <a:rPr lang="ja-JP" altLang="en-US"/>
              <a:t> ローカルな知見</a:t>
            </a:r>
            <a:endParaRPr kumimoji="1" lang="ja-JP" altLang="en-US"/>
          </a:p>
        </p:txBody>
      </p:sp>
      <p:sp>
        <p:nvSpPr>
          <p:cNvPr id="3" name="コンテンツ プレースホルダー 2">
            <a:extLst>
              <a:ext uri="{FF2B5EF4-FFF2-40B4-BE49-F238E27FC236}">
                <a16:creationId xmlns:a16="http://schemas.microsoft.com/office/drawing/2014/main" id="{3F180505-74C1-1B36-8CD4-69B3332BF6D1}"/>
              </a:ext>
            </a:extLst>
          </p:cNvPr>
          <p:cNvSpPr>
            <a:spLocks noGrp="1"/>
          </p:cNvSpPr>
          <p:nvPr>
            <p:ph idx="1"/>
          </p:nvPr>
        </p:nvSpPr>
        <p:spPr>
          <a:xfrm>
            <a:off x="2327054" y="4795543"/>
            <a:ext cx="8087946" cy="1950023"/>
          </a:xfrm>
        </p:spPr>
        <p:txBody>
          <a:bodyPr>
            <a:normAutofit/>
          </a:bodyPr>
          <a:lstStyle/>
          <a:p>
            <a:pPr marL="0" indent="0">
              <a:buNone/>
            </a:pPr>
            <a:r>
              <a:rPr kumimoji="1" lang="ja-JP" altLang="en-US" sz="3200"/>
              <a:t>モデルの設定にローカルな知見を与える</a:t>
            </a:r>
            <a:endParaRPr kumimoji="1" lang="en-US" altLang="ja-JP" sz="3200"/>
          </a:p>
        </p:txBody>
      </p:sp>
      <p:sp>
        <p:nvSpPr>
          <p:cNvPr id="5" name="フッター プレースホルダー 4">
            <a:extLst>
              <a:ext uri="{FF2B5EF4-FFF2-40B4-BE49-F238E27FC236}">
                <a16:creationId xmlns:a16="http://schemas.microsoft.com/office/drawing/2014/main" id="{764967B2-13A4-6152-3A21-46635A45738E}"/>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60781C52-DCAA-E095-0033-D3A144B39198}"/>
              </a:ext>
            </a:extLst>
          </p:cNvPr>
          <p:cNvSpPr>
            <a:spLocks noGrp="1"/>
          </p:cNvSpPr>
          <p:nvPr>
            <p:ph type="sldNum" sz="quarter" idx="12"/>
          </p:nvPr>
        </p:nvSpPr>
        <p:spPr/>
        <p:txBody>
          <a:bodyPr/>
          <a:lstStyle/>
          <a:p>
            <a:fld id="{14D38122-961F-4F0C-854D-A6C1F17C39D1}" type="slidenum">
              <a:rPr kumimoji="1" lang="ja-JP" altLang="en-US" smtClean="0"/>
              <a:t>5</a:t>
            </a:fld>
            <a:endParaRPr kumimoji="1" lang="ja-JP" altLang="en-US"/>
          </a:p>
        </p:txBody>
      </p:sp>
      <p:sp>
        <p:nvSpPr>
          <p:cNvPr id="7" name="テキスト ボックス 6">
            <a:extLst>
              <a:ext uri="{FF2B5EF4-FFF2-40B4-BE49-F238E27FC236}">
                <a16:creationId xmlns:a16="http://schemas.microsoft.com/office/drawing/2014/main" id="{5FBC37A2-3929-7F7D-0922-D7D415AFF084}"/>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吹き出し: 角を丸めた四角形 8">
            <a:extLst>
              <a:ext uri="{FF2B5EF4-FFF2-40B4-BE49-F238E27FC236}">
                <a16:creationId xmlns:a16="http://schemas.microsoft.com/office/drawing/2014/main" id="{4F556C76-FD18-0347-2D84-168A2D1B0ED3}"/>
              </a:ext>
            </a:extLst>
          </p:cNvPr>
          <p:cNvSpPr/>
          <p:nvPr/>
        </p:nvSpPr>
        <p:spPr>
          <a:xfrm>
            <a:off x="5426110" y="1620102"/>
            <a:ext cx="4521758" cy="1015409"/>
          </a:xfrm>
          <a:prstGeom prst="wedgeRoundRectCallout">
            <a:avLst>
              <a:gd name="adj1" fmla="val 61413"/>
              <a:gd name="adj2" fmla="val -562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データだけでなくリソースもない</a:t>
            </a:r>
            <a:endParaRPr kumimoji="1" lang="ja-JP" altLang="en-US" sz="2800">
              <a:latin typeface="BIZ UDPゴシック" panose="020B0400000000000000" pitchFamily="50" charset="-128"/>
              <a:ea typeface="BIZ UDPゴシック" panose="020B0400000000000000" pitchFamily="50" charset="-128"/>
            </a:endParaRPr>
          </a:p>
        </p:txBody>
      </p:sp>
      <p:pic>
        <p:nvPicPr>
          <p:cNvPr id="11" name="グラフィックス 10" descr="線矢印: 時計回りの曲線 単色塗りつぶし">
            <a:extLst>
              <a:ext uri="{FF2B5EF4-FFF2-40B4-BE49-F238E27FC236}">
                <a16:creationId xmlns:a16="http://schemas.microsoft.com/office/drawing/2014/main" id="{F7A10CB8-3EF8-30FA-BA55-9657C3ED9A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7530019" y="2847681"/>
            <a:ext cx="914400" cy="914400"/>
          </a:xfrm>
          <a:prstGeom prst="rect">
            <a:avLst/>
          </a:prstGeom>
        </p:spPr>
      </p:pic>
      <p:sp>
        <p:nvSpPr>
          <p:cNvPr id="12" name="テキスト ボックス 11">
            <a:extLst>
              <a:ext uri="{FF2B5EF4-FFF2-40B4-BE49-F238E27FC236}">
                <a16:creationId xmlns:a16="http://schemas.microsoft.com/office/drawing/2014/main" id="{1B049B37-9D3F-D150-5956-91FDA3EDED11}"/>
              </a:ext>
            </a:extLst>
          </p:cNvPr>
          <p:cNvSpPr txBox="1"/>
          <p:nvPr/>
        </p:nvSpPr>
        <p:spPr>
          <a:xfrm>
            <a:off x="571090" y="926227"/>
            <a:ext cx="11203708" cy="523220"/>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Data</a:t>
            </a:r>
            <a:r>
              <a:rPr kumimoji="1" lang="ja-JP" altLang="en-US" sz="2800" b="1" u="sng">
                <a:latin typeface="BIZ UDPゴシック" panose="020B0400000000000000" pitchFamily="50" charset="-128"/>
                <a:ea typeface="BIZ UDPゴシック" panose="020B0400000000000000" pitchFamily="50" charset="-128"/>
              </a:rPr>
              <a:t>の平均が</a:t>
            </a:r>
            <a:r>
              <a:rPr kumimoji="1" lang="en-US" altLang="ja-JP" sz="2800" b="1" u="sng">
                <a:solidFill>
                  <a:srgbClr val="FF0000"/>
                </a:solidFill>
                <a:latin typeface="BIZ UDPゴシック" panose="020B0400000000000000" pitchFamily="50" charset="-128"/>
                <a:ea typeface="BIZ UDPゴシック" panose="020B0400000000000000" pitchFamily="50" charset="-128"/>
              </a:rPr>
              <a:t>3</a:t>
            </a:r>
            <a:r>
              <a:rPr kumimoji="1" lang="ja-JP" altLang="en-US" sz="2800" b="1" u="sng">
                <a:latin typeface="BIZ UDPゴシック" panose="020B0400000000000000" pitchFamily="50" charset="-128"/>
                <a:ea typeface="BIZ UDPゴシック" panose="020B0400000000000000" pitchFamily="50" charset="-128"/>
              </a:rPr>
              <a:t>なら</a:t>
            </a:r>
            <a:r>
              <a:rPr kumimoji="1" lang="ja-JP" altLang="en-US" sz="2800" b="1" u="sng">
                <a:solidFill>
                  <a:srgbClr val="FF0000"/>
                </a:solidFill>
                <a:latin typeface="BIZ UDPゴシック" panose="020B0400000000000000" pitchFamily="50" charset="-128"/>
                <a:ea typeface="BIZ UDPゴシック" panose="020B0400000000000000" pitchFamily="50" charset="-128"/>
              </a:rPr>
              <a:t>３</a:t>
            </a:r>
            <a:r>
              <a:rPr kumimoji="1" lang="en-US" altLang="ja-JP"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latin typeface="BIZ UDPゴシック" panose="020B0400000000000000" pitchFamily="50" charset="-128"/>
                <a:ea typeface="BIZ UDPゴシック" panose="020B0400000000000000" pitchFamily="50" charset="-128"/>
              </a:rPr>
              <a:t>3</a:t>
            </a:r>
            <a:r>
              <a:rPr lang="ja-JP" altLang="en-US" sz="2800" b="1" u="sng">
                <a:latin typeface="BIZ UDPゴシック" panose="020B0400000000000000" pitchFamily="50" charset="-128"/>
                <a:ea typeface="BIZ UDPゴシック" panose="020B0400000000000000" pitchFamily="50" charset="-128"/>
              </a:rPr>
              <a:t>より小さいなら</a:t>
            </a:r>
            <a:r>
              <a:rPr lang="ja-JP" altLang="en-US"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solidFill>
                  <a:srgbClr val="FF0000"/>
                </a:solidFill>
                <a:latin typeface="BIZ UDPゴシック" panose="020B0400000000000000" pitchFamily="50" charset="-128"/>
                <a:ea typeface="BIZ UDPゴシック" panose="020B0400000000000000" pitchFamily="50" charset="-128"/>
              </a:rPr>
              <a:t>avg (Data, </a:t>
            </a:r>
            <a:r>
              <a:rPr lang="en-US" altLang="ja-JP" sz="2800" b="1" u="sng" err="1">
                <a:solidFill>
                  <a:srgbClr val="FF0000"/>
                </a:solidFill>
                <a:latin typeface="BIZ UDPゴシック" panose="020B0400000000000000" pitchFamily="50" charset="-128"/>
                <a:ea typeface="BIZ UDPゴシック" panose="020B0400000000000000" pitchFamily="50" charset="-128"/>
              </a:rPr>
              <a:t>Resouces</a:t>
            </a:r>
            <a:r>
              <a:rPr lang="en-US" altLang="ja-JP" sz="2800" b="1" u="sng">
                <a:solidFill>
                  <a:srgbClr val="FF0000"/>
                </a:solidFill>
                <a:latin typeface="BIZ UDPゴシック" panose="020B0400000000000000" pitchFamily="50" charset="-128"/>
                <a:ea typeface="BIZ UDPゴシック" panose="020B0400000000000000" pitchFamily="50" charset="-128"/>
              </a:rPr>
              <a:t>)</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75958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E5B7BC72-A5BD-C9D3-7BBB-87036A6784B5}"/>
            </a:ext>
          </a:extLst>
        </p:cNvPr>
        <p:cNvGrpSpPr/>
        <p:nvPr/>
      </p:nvGrpSpPr>
      <p:grpSpPr>
        <a:xfrm>
          <a:off x="0" y="0"/>
          <a:ext cx="0" cy="0"/>
          <a:chOff x="0" y="0"/>
          <a:chExt cx="0" cy="0"/>
        </a:xfrm>
      </p:grpSpPr>
      <p:sp>
        <p:nvSpPr>
          <p:cNvPr id="12" name="タイトル 1">
            <a:extLst>
              <a:ext uri="{FF2B5EF4-FFF2-40B4-BE49-F238E27FC236}">
                <a16:creationId xmlns:a16="http://schemas.microsoft.com/office/drawing/2014/main" id="{7143DD50-A5CE-FE56-7739-4302990A84A1}"/>
              </a:ext>
            </a:extLst>
          </p:cNvPr>
          <p:cNvSpPr>
            <a:spLocks noGrp="1"/>
          </p:cNvSpPr>
          <p:nvPr>
            <p:ph type="title"/>
          </p:nvPr>
        </p:nvSpPr>
        <p:spPr>
          <a:xfrm>
            <a:off x="0" y="-261422"/>
            <a:ext cx="12192000" cy="1325563"/>
          </a:xfrm>
          <a:solidFill>
            <a:schemeClr val="accent5">
              <a:lumMod val="20000"/>
              <a:lumOff val="80000"/>
            </a:schemeClr>
          </a:solidFill>
        </p:spPr>
        <p:txBody>
          <a:bodyPr/>
          <a:lstStyle/>
          <a:p>
            <a:r>
              <a:rPr kumimoji="1" lang="ja-JP" altLang="en-US"/>
              <a:t>体長ベースの手法</a:t>
            </a:r>
          </a:p>
        </p:txBody>
      </p:sp>
      <p:sp>
        <p:nvSpPr>
          <p:cNvPr id="2" name="コンテンツ プレースホルダー 2">
            <a:extLst>
              <a:ext uri="{FF2B5EF4-FFF2-40B4-BE49-F238E27FC236}">
                <a16:creationId xmlns:a16="http://schemas.microsoft.com/office/drawing/2014/main" id="{626E5119-8525-76D7-1FBB-0105173B67B3}"/>
              </a:ext>
            </a:extLst>
          </p:cNvPr>
          <p:cNvSpPr txBox="1">
            <a:spLocks/>
          </p:cNvSpPr>
          <p:nvPr/>
        </p:nvSpPr>
        <p:spPr>
          <a:xfrm>
            <a:off x="0" y="1059874"/>
            <a:ext cx="11861023" cy="1053132"/>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a:t>頻度分布の時間ごとの移り変わりをみたり、個体群動態モデルに時系列データとして頻度分布を用いる（</a:t>
            </a:r>
            <a:r>
              <a:rPr lang="en-US" altLang="ja-JP"/>
              <a:t>length-based assessment methods)</a:t>
            </a:r>
            <a:r>
              <a:rPr lang="ja-JP" altLang="en-US"/>
              <a:t>。</a:t>
            </a:r>
            <a:endParaRPr lang="en-US" altLang="ja-JP"/>
          </a:p>
        </p:txBody>
      </p:sp>
      <p:sp>
        <p:nvSpPr>
          <p:cNvPr id="4" name="テキスト ボックス 3">
            <a:extLst>
              <a:ext uri="{FF2B5EF4-FFF2-40B4-BE49-F238E27FC236}">
                <a16:creationId xmlns:a16="http://schemas.microsoft.com/office/drawing/2014/main" id="{BB5BA36E-BB7A-D3E5-2D28-EFDB6F6839EF}"/>
              </a:ext>
            </a:extLst>
          </p:cNvPr>
          <p:cNvSpPr txBox="1"/>
          <p:nvPr/>
        </p:nvSpPr>
        <p:spPr>
          <a:xfrm>
            <a:off x="108472" y="2095233"/>
            <a:ext cx="2399949" cy="461665"/>
          </a:xfrm>
          <a:prstGeom prst="rect">
            <a:avLst/>
          </a:prstGeom>
          <a:solidFill>
            <a:schemeClr val="accent2">
              <a:lumMod val="20000"/>
              <a:lumOff val="80000"/>
            </a:schemeClr>
          </a:solidFill>
        </p:spPr>
        <p:txBody>
          <a:bodyPr wrap="square" rtlCol="0">
            <a:spAutoFit/>
          </a:bodyPr>
          <a:lstStyle/>
          <a:p>
            <a:r>
              <a:rPr kumimoji="1" lang="ja-JP" altLang="en-US" sz="2400"/>
              <a:t>代表的な手法例</a:t>
            </a:r>
            <a:endParaRPr kumimoji="1" lang="en-US" altLang="ja-JP" sz="2400"/>
          </a:p>
        </p:txBody>
      </p:sp>
      <p:sp>
        <p:nvSpPr>
          <p:cNvPr id="9" name="テキスト ボックス 8">
            <a:extLst>
              <a:ext uri="{FF2B5EF4-FFF2-40B4-BE49-F238E27FC236}">
                <a16:creationId xmlns:a16="http://schemas.microsoft.com/office/drawing/2014/main" id="{5056B5E4-87E6-E94F-FACD-752EDF81A798}"/>
              </a:ext>
            </a:extLst>
          </p:cNvPr>
          <p:cNvSpPr txBox="1"/>
          <p:nvPr/>
        </p:nvSpPr>
        <p:spPr>
          <a:xfrm>
            <a:off x="108472" y="2637980"/>
            <a:ext cx="11959883" cy="1938992"/>
          </a:xfrm>
          <a:prstGeom prst="rect">
            <a:avLst/>
          </a:prstGeom>
          <a:noFill/>
          <a:ln>
            <a:solidFill>
              <a:schemeClr val="tx1"/>
            </a:solidFill>
          </a:ln>
        </p:spPr>
        <p:txBody>
          <a:bodyPr wrap="square" rtlCol="0">
            <a:spAutoFit/>
          </a:bodyPr>
          <a:lstStyle/>
          <a:p>
            <a:r>
              <a:rPr lang="en-US" altLang="ja-JP" sz="2400">
                <a:solidFill>
                  <a:schemeClr val="accent1"/>
                </a:solidFill>
              </a:rPr>
              <a:t>LBSPR (Hordyk et al. 2015)</a:t>
            </a:r>
            <a:r>
              <a:rPr lang="ja-JP" altLang="en-US" sz="2400">
                <a:solidFill>
                  <a:schemeClr val="accent1"/>
                </a:solidFill>
              </a:rPr>
              <a:t>　入力データは，</a:t>
            </a:r>
            <a:r>
              <a:rPr lang="en-US" altLang="ja-JP" sz="2400">
                <a:solidFill>
                  <a:schemeClr val="accent1"/>
                </a:solidFill>
              </a:rPr>
              <a:t>M/k, Linf, </a:t>
            </a:r>
            <a:r>
              <a:rPr lang="en-US" altLang="ja-JP" sz="2400" err="1">
                <a:solidFill>
                  <a:schemeClr val="accent1"/>
                </a:solidFill>
              </a:rPr>
              <a:t>CVLinf</a:t>
            </a:r>
            <a:r>
              <a:rPr lang="en-US" altLang="ja-JP" sz="2400">
                <a:solidFill>
                  <a:schemeClr val="accent1"/>
                </a:solidFill>
              </a:rPr>
              <a:t>, L50, L95</a:t>
            </a:r>
            <a:endParaRPr lang="en-US" altLang="ja-JP" sz="2000">
              <a:solidFill>
                <a:schemeClr val="accent1"/>
              </a:solidFill>
            </a:endParaRPr>
          </a:p>
          <a:p>
            <a:pPr marL="342900" indent="200025">
              <a:buFont typeface="Arial" panose="020B0604020202020204" pitchFamily="34" charset="0"/>
              <a:buChar char="•"/>
            </a:pPr>
            <a:r>
              <a:rPr lang="ja-JP" altLang="en-US" sz="2400"/>
              <a:t>　</a:t>
            </a:r>
            <a:r>
              <a:rPr lang="en-US" altLang="ja-JP" sz="2400">
                <a:solidFill>
                  <a:srgbClr val="FF0000"/>
                </a:solidFill>
              </a:rPr>
              <a:t> M/k</a:t>
            </a:r>
            <a:r>
              <a:rPr lang="ja-JP" altLang="en-US" sz="2400">
                <a:solidFill>
                  <a:srgbClr val="FF0000"/>
                </a:solidFill>
              </a:rPr>
              <a:t>や</a:t>
            </a:r>
            <a:r>
              <a:rPr lang="en-US" altLang="ja-JP" sz="2400">
                <a:solidFill>
                  <a:srgbClr val="FF0000"/>
                </a:solidFill>
              </a:rPr>
              <a:t>Lm/L</a:t>
            </a:r>
            <a:r>
              <a:rPr lang="ja-JP" altLang="en-US" sz="2400">
                <a:solidFill>
                  <a:srgbClr val="FF0000"/>
                </a:solidFill>
              </a:rPr>
              <a:t>∞などの生活史パラメータ</a:t>
            </a:r>
            <a:r>
              <a:rPr lang="ja-JP" altLang="en-US" sz="2400"/>
              <a:t>を用いた定常状態を仮定した個体群モデルに，体長組成データの形を</a:t>
            </a:r>
            <a:r>
              <a:rPr lang="en-US" altLang="ja-JP" sz="2400"/>
              <a:t>fit</a:t>
            </a:r>
            <a:r>
              <a:rPr lang="ja-JP" altLang="en-US" sz="2400"/>
              <a:t>させ，</a:t>
            </a:r>
            <a:r>
              <a:rPr lang="ja-JP" altLang="en-US" sz="2400">
                <a:solidFill>
                  <a:srgbClr val="FF0000"/>
                </a:solidFill>
              </a:rPr>
              <a:t>最尤法により</a:t>
            </a:r>
            <a:r>
              <a:rPr lang="en-US" altLang="ja-JP" sz="2400">
                <a:solidFill>
                  <a:srgbClr val="FF0000"/>
                </a:solidFill>
              </a:rPr>
              <a:t>F/M</a:t>
            </a:r>
            <a:r>
              <a:rPr lang="ja-JP" altLang="en-US" sz="2400">
                <a:solidFill>
                  <a:srgbClr val="FF0000"/>
                </a:solidFill>
              </a:rPr>
              <a:t>と選択率を推定して</a:t>
            </a:r>
            <a:r>
              <a:rPr lang="ja-JP" altLang="en-US" sz="2400"/>
              <a:t>ＳＰＲを導出する方法． （</a:t>
            </a:r>
            <a:r>
              <a:rPr lang="en-US" altLang="ja-JP" sz="2400"/>
              <a:t>※M/k=</a:t>
            </a:r>
            <a:r>
              <a:rPr lang="ja-JP" altLang="en-US" sz="2400"/>
              <a:t>一定，選択率や成熟率はロジスティック曲線に従うなど様々な仮定あり）。</a:t>
            </a:r>
            <a:endParaRPr lang="en-US" altLang="ja-JP" sz="2400"/>
          </a:p>
        </p:txBody>
      </p:sp>
      <p:sp>
        <p:nvSpPr>
          <p:cNvPr id="5" name="テキスト ボックス 4">
            <a:extLst>
              <a:ext uri="{FF2B5EF4-FFF2-40B4-BE49-F238E27FC236}">
                <a16:creationId xmlns:a16="http://schemas.microsoft.com/office/drawing/2014/main" id="{F915D7B7-AC23-3948-6A06-AD9379407213}"/>
              </a:ext>
            </a:extLst>
          </p:cNvPr>
          <p:cNvSpPr txBox="1"/>
          <p:nvPr/>
        </p:nvSpPr>
        <p:spPr>
          <a:xfrm>
            <a:off x="135233" y="4781623"/>
            <a:ext cx="11843410" cy="1569660"/>
          </a:xfrm>
          <a:prstGeom prst="rect">
            <a:avLst/>
          </a:prstGeom>
          <a:noFill/>
          <a:ln>
            <a:solidFill>
              <a:schemeClr val="tx1"/>
            </a:solidFill>
          </a:ln>
        </p:spPr>
        <p:txBody>
          <a:bodyPr wrap="square" rtlCol="0">
            <a:spAutoFit/>
          </a:bodyPr>
          <a:lstStyle/>
          <a:p>
            <a:r>
              <a:rPr lang="en-US" altLang="ja-JP" sz="2400">
                <a:solidFill>
                  <a:schemeClr val="accent1"/>
                </a:solidFill>
              </a:rPr>
              <a:t>LIME (Rudd and Thorson 2018)</a:t>
            </a:r>
          </a:p>
          <a:p>
            <a:pPr marL="342900" indent="-342900">
              <a:buFont typeface="Arial" panose="020B0604020202020204" pitchFamily="34" charset="0"/>
              <a:buChar char="•"/>
            </a:pPr>
            <a:r>
              <a:rPr lang="ja-JP" altLang="en-US" sz="2400"/>
              <a:t>　</a:t>
            </a:r>
            <a:r>
              <a:rPr kumimoji="1" lang="ja-JP" altLang="en-US" sz="2400"/>
              <a:t>生物学的情報と体長組成から</a:t>
            </a:r>
            <a:r>
              <a:rPr kumimoji="1" lang="en-US" altLang="ja-JP" sz="2400"/>
              <a:t>SPR</a:t>
            </a:r>
            <a:r>
              <a:rPr kumimoji="1" lang="ja-JP" altLang="en-US" sz="2400"/>
              <a:t>を計算するが、加入量をランダム効果として扱い、毎年の</a:t>
            </a:r>
            <a:r>
              <a:rPr kumimoji="1" lang="en-US" altLang="ja-JP" sz="2400"/>
              <a:t>F</a:t>
            </a:r>
            <a:r>
              <a:rPr kumimoji="1" lang="ja-JP" altLang="en-US" sz="2400"/>
              <a:t>を固定効果として推定することで</a:t>
            </a:r>
            <a:r>
              <a:rPr lang="ja-JP" altLang="en-US" sz="2400">
                <a:solidFill>
                  <a:srgbClr val="FF0000"/>
                </a:solidFill>
              </a:rPr>
              <a:t>平衡状態の仮定を外す</a:t>
            </a:r>
            <a:endParaRPr lang="en-US" altLang="ja-JP" sz="2400">
              <a:solidFill>
                <a:srgbClr val="FF0000"/>
              </a:solidFill>
            </a:endParaRPr>
          </a:p>
          <a:p>
            <a:pPr marL="342900"/>
            <a:r>
              <a:rPr lang="ja-JP" altLang="en-US" sz="2400"/>
              <a:t>（</a:t>
            </a:r>
            <a:r>
              <a:rPr lang="en-US" altLang="ja-JP" sz="2400"/>
              <a:t>※M</a:t>
            </a:r>
            <a:r>
              <a:rPr lang="ja-JP" altLang="en-US" sz="2400"/>
              <a:t>は一定，選択率や成熟率はロジスティック曲線に従うなど様々な仮定あり）</a:t>
            </a:r>
            <a:endParaRPr lang="en-US" altLang="ja-JP" sz="2400">
              <a:solidFill>
                <a:srgbClr val="FF0000"/>
              </a:solidFill>
            </a:endParaRPr>
          </a:p>
        </p:txBody>
      </p:sp>
      <p:sp>
        <p:nvSpPr>
          <p:cNvPr id="6" name="吹き出し: 線 5">
            <a:extLst>
              <a:ext uri="{FF2B5EF4-FFF2-40B4-BE49-F238E27FC236}">
                <a16:creationId xmlns:a16="http://schemas.microsoft.com/office/drawing/2014/main" id="{18139F3D-BA73-C330-D64E-C1D8B2D1C541}"/>
              </a:ext>
            </a:extLst>
          </p:cNvPr>
          <p:cNvSpPr/>
          <p:nvPr/>
        </p:nvSpPr>
        <p:spPr>
          <a:xfrm>
            <a:off x="6924634" y="2062110"/>
            <a:ext cx="3929449" cy="511092"/>
          </a:xfrm>
          <a:prstGeom prst="borderCallout1">
            <a:avLst>
              <a:gd name="adj1" fmla="val 57434"/>
              <a:gd name="adj2" fmla="val -157"/>
              <a:gd name="adj3" fmla="val 134260"/>
              <a:gd name="adj4" fmla="val -389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a:t>M/k, Linf</a:t>
            </a:r>
            <a:r>
              <a:rPr kumimoji="1" lang="ja-JP" altLang="en-US" sz="2000"/>
              <a:t>などの値に結果は敏感</a:t>
            </a:r>
          </a:p>
        </p:txBody>
      </p:sp>
      <p:sp>
        <p:nvSpPr>
          <p:cNvPr id="3" name="スライド番号プレースホルダー 1">
            <a:extLst>
              <a:ext uri="{FF2B5EF4-FFF2-40B4-BE49-F238E27FC236}">
                <a16:creationId xmlns:a16="http://schemas.microsoft.com/office/drawing/2014/main" id="{289D00A8-B63A-F6D3-C6FF-747F4C705368}"/>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50</a:t>
            </a:fld>
            <a:endParaRPr kumimoji="1" lang="ja-JP" altLang="en-US" sz="3200"/>
          </a:p>
        </p:txBody>
      </p:sp>
      <p:sp>
        <p:nvSpPr>
          <p:cNvPr id="7" name="日付プレースホルダー 6">
            <a:extLst>
              <a:ext uri="{FF2B5EF4-FFF2-40B4-BE49-F238E27FC236}">
                <a16:creationId xmlns:a16="http://schemas.microsoft.com/office/drawing/2014/main" id="{8692D222-D01E-A7CD-F061-9738B24F31CC}"/>
              </a:ext>
            </a:extLst>
          </p:cNvPr>
          <p:cNvSpPr>
            <a:spLocks noGrp="1"/>
          </p:cNvSpPr>
          <p:nvPr>
            <p:ph type="dt" sz="half" idx="10"/>
          </p:nvPr>
        </p:nvSpPr>
        <p:spPr/>
        <p:txBody>
          <a:bodyPr/>
          <a:lstStyle/>
          <a:p>
            <a:r>
              <a:rPr kumimoji="1" lang="en-US" altLang="ja-JP"/>
              <a:t>2024/12/13</a:t>
            </a:r>
            <a:endParaRPr kumimoji="1" lang="ja-JP" altLang="en-US"/>
          </a:p>
        </p:txBody>
      </p:sp>
      <p:sp>
        <p:nvSpPr>
          <p:cNvPr id="8" name="フッター プレースホルダー 7">
            <a:extLst>
              <a:ext uri="{FF2B5EF4-FFF2-40B4-BE49-F238E27FC236}">
                <a16:creationId xmlns:a16="http://schemas.microsoft.com/office/drawing/2014/main" id="{4D68DB86-A569-3808-453A-50276E442D27}"/>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82464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P spid="5"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9"/>
            <a:ext cx="12192000" cy="948288"/>
          </a:xfrm>
          <a:solidFill>
            <a:schemeClr val="accent5">
              <a:lumMod val="20000"/>
              <a:lumOff val="80000"/>
            </a:schemeClr>
          </a:solidFill>
        </p:spPr>
        <p:txBody>
          <a:bodyPr/>
          <a:lstStyle/>
          <a:p>
            <a:r>
              <a:rPr kumimoji="1" lang="ja-JP" altLang="en-US"/>
              <a:t>体長ベースモデルの比較研究</a:t>
            </a:r>
          </a:p>
        </p:txBody>
      </p:sp>
      <p:sp>
        <p:nvSpPr>
          <p:cNvPr id="7" name="テキスト ボックス 6">
            <a:extLst>
              <a:ext uri="{FF2B5EF4-FFF2-40B4-BE49-F238E27FC236}">
                <a16:creationId xmlns:a16="http://schemas.microsoft.com/office/drawing/2014/main" id="{15FC00AA-BEC4-D39C-1ED8-5F8C62A28B58}"/>
              </a:ext>
            </a:extLst>
          </p:cNvPr>
          <p:cNvSpPr txBox="1"/>
          <p:nvPr/>
        </p:nvSpPr>
        <p:spPr>
          <a:xfrm>
            <a:off x="7015292" y="6234310"/>
            <a:ext cx="4758619" cy="338554"/>
          </a:xfrm>
          <a:prstGeom prst="rect">
            <a:avLst/>
          </a:prstGeom>
          <a:noFill/>
        </p:spPr>
        <p:txBody>
          <a:bodyPr wrap="square" rtlCol="0">
            <a:spAutoFit/>
          </a:bodyPr>
          <a:lstStyle/>
          <a:p>
            <a:r>
              <a:rPr lang="en-US" altLang="ja-JP" sz="1600"/>
              <a:t>Ref: </a:t>
            </a:r>
            <a:r>
              <a:rPr kumimoji="1" lang="en-US" altLang="ja-JP" sz="1600"/>
              <a:t>Chong et al. (2020) </a:t>
            </a:r>
            <a:endParaRPr kumimoji="1" lang="ja-JP" altLang="en-US" sz="1600"/>
          </a:p>
        </p:txBody>
      </p:sp>
      <p:pic>
        <p:nvPicPr>
          <p:cNvPr id="5" name="図 4">
            <a:extLst>
              <a:ext uri="{FF2B5EF4-FFF2-40B4-BE49-F238E27FC236}">
                <a16:creationId xmlns:a16="http://schemas.microsoft.com/office/drawing/2014/main" id="{193AB32F-FAA5-B416-9233-642A75D7ACFB}"/>
              </a:ext>
            </a:extLst>
          </p:cNvPr>
          <p:cNvPicPr>
            <a:picLocks noChangeAspect="1"/>
          </p:cNvPicPr>
          <p:nvPr/>
        </p:nvPicPr>
        <p:blipFill>
          <a:blip r:embed="rId3"/>
          <a:stretch>
            <a:fillRect/>
          </a:stretch>
        </p:blipFill>
        <p:spPr>
          <a:xfrm>
            <a:off x="433592" y="882531"/>
            <a:ext cx="6455306" cy="2893158"/>
          </a:xfrm>
          <a:prstGeom prst="rect">
            <a:avLst/>
          </a:prstGeom>
        </p:spPr>
      </p:pic>
      <p:pic>
        <p:nvPicPr>
          <p:cNvPr id="9" name="図 8">
            <a:extLst>
              <a:ext uri="{FF2B5EF4-FFF2-40B4-BE49-F238E27FC236}">
                <a16:creationId xmlns:a16="http://schemas.microsoft.com/office/drawing/2014/main" id="{7F9D4802-9570-894E-6ACC-39234AB0A546}"/>
              </a:ext>
            </a:extLst>
          </p:cNvPr>
          <p:cNvPicPr>
            <a:picLocks noChangeAspect="1"/>
          </p:cNvPicPr>
          <p:nvPr/>
        </p:nvPicPr>
        <p:blipFill>
          <a:blip r:embed="rId4"/>
          <a:stretch>
            <a:fillRect/>
          </a:stretch>
        </p:blipFill>
        <p:spPr>
          <a:xfrm>
            <a:off x="461344" y="3775689"/>
            <a:ext cx="6526196" cy="3041759"/>
          </a:xfrm>
          <a:prstGeom prst="rect">
            <a:avLst/>
          </a:prstGeom>
        </p:spPr>
      </p:pic>
      <p:sp>
        <p:nvSpPr>
          <p:cNvPr id="11" name="テキスト ボックス 10">
            <a:extLst>
              <a:ext uri="{FF2B5EF4-FFF2-40B4-BE49-F238E27FC236}">
                <a16:creationId xmlns:a16="http://schemas.microsoft.com/office/drawing/2014/main" id="{A3DF4604-CBF7-9390-8C6C-3D8C49100AE4}"/>
              </a:ext>
            </a:extLst>
          </p:cNvPr>
          <p:cNvSpPr txBox="1"/>
          <p:nvPr/>
        </p:nvSpPr>
        <p:spPr>
          <a:xfrm>
            <a:off x="16999" y="1402080"/>
            <a:ext cx="888691" cy="369332"/>
          </a:xfrm>
          <a:prstGeom prst="rect">
            <a:avLst/>
          </a:prstGeom>
          <a:solidFill>
            <a:schemeClr val="bg1">
              <a:lumMod val="85000"/>
            </a:schemeClr>
          </a:solidFill>
        </p:spPr>
        <p:txBody>
          <a:bodyPr wrap="square" rtlCol="0">
            <a:spAutoFit/>
          </a:bodyPr>
          <a:lstStyle/>
          <a:p>
            <a:r>
              <a:rPr kumimoji="1" lang="en-US" altLang="ja-JP"/>
              <a:t>%SPR</a:t>
            </a:r>
            <a:endParaRPr kumimoji="1" lang="ja-JP" altLang="en-US"/>
          </a:p>
        </p:txBody>
      </p:sp>
      <p:sp>
        <p:nvSpPr>
          <p:cNvPr id="13" name="テキスト ボックス 12">
            <a:extLst>
              <a:ext uri="{FF2B5EF4-FFF2-40B4-BE49-F238E27FC236}">
                <a16:creationId xmlns:a16="http://schemas.microsoft.com/office/drawing/2014/main" id="{79912F46-A244-7261-5939-3F90AEE7839A}"/>
              </a:ext>
            </a:extLst>
          </p:cNvPr>
          <p:cNvSpPr txBox="1"/>
          <p:nvPr/>
        </p:nvSpPr>
        <p:spPr>
          <a:xfrm>
            <a:off x="16999" y="4165400"/>
            <a:ext cx="975777" cy="369332"/>
          </a:xfrm>
          <a:prstGeom prst="rect">
            <a:avLst/>
          </a:prstGeom>
          <a:solidFill>
            <a:schemeClr val="bg1">
              <a:lumMod val="85000"/>
            </a:schemeClr>
          </a:solidFill>
        </p:spPr>
        <p:txBody>
          <a:bodyPr wrap="square" rtlCol="0">
            <a:spAutoFit/>
          </a:bodyPr>
          <a:lstStyle/>
          <a:p>
            <a:r>
              <a:rPr kumimoji="1" lang="en-US" altLang="ja-JP"/>
              <a:t>F/Fmsy</a:t>
            </a:r>
            <a:endParaRPr kumimoji="1" lang="ja-JP" altLang="en-US"/>
          </a:p>
        </p:txBody>
      </p:sp>
      <p:sp>
        <p:nvSpPr>
          <p:cNvPr id="16" name="吹き出し: 線 15">
            <a:extLst>
              <a:ext uri="{FF2B5EF4-FFF2-40B4-BE49-F238E27FC236}">
                <a16:creationId xmlns:a16="http://schemas.microsoft.com/office/drawing/2014/main" id="{D249BC2C-7874-5009-2372-ED659BC9D181}"/>
              </a:ext>
            </a:extLst>
          </p:cNvPr>
          <p:cNvSpPr/>
          <p:nvPr/>
        </p:nvSpPr>
        <p:spPr>
          <a:xfrm>
            <a:off x="6987540" y="2631058"/>
            <a:ext cx="5106694" cy="3485070"/>
          </a:xfrm>
          <a:prstGeom prst="borderCallout1">
            <a:avLst>
              <a:gd name="adj1" fmla="val 26967"/>
              <a:gd name="adj2" fmla="val -269"/>
              <a:gd name="adj3" fmla="val 34719"/>
              <a:gd name="adj4" fmla="val -337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rPr>
              <a:t>異なる生活史、漁獲の歴史、加入変動</a:t>
            </a:r>
            <a:r>
              <a:rPr kumimoji="1" lang="ja-JP" altLang="en-US" sz="2400">
                <a:solidFill>
                  <a:schemeClr val="tx1"/>
                </a:solidFill>
              </a:rPr>
              <a:t>の下で性能比較</a:t>
            </a:r>
            <a:endParaRPr kumimoji="1" lang="en-US" altLang="ja-JP" sz="2400">
              <a:solidFill>
                <a:schemeClr val="tx1"/>
              </a:solidFill>
            </a:endParaRPr>
          </a:p>
          <a:p>
            <a:pPr marL="342900" indent="-342900">
              <a:buFont typeface="Arial" panose="020B0604020202020204" pitchFamily="34" charset="0"/>
              <a:buChar char="•"/>
            </a:pPr>
            <a:r>
              <a:rPr kumimoji="1" lang="ja-JP" altLang="en-US" sz="2400">
                <a:solidFill>
                  <a:schemeClr val="tx1"/>
                </a:solidFill>
              </a:rPr>
              <a:t>平均的には</a:t>
            </a:r>
            <a:r>
              <a:rPr kumimoji="1" lang="en-US" altLang="ja-JP" sz="2400">
                <a:solidFill>
                  <a:schemeClr val="tx1"/>
                </a:solidFill>
              </a:rPr>
              <a:t>TB(Thompson-and Bell) </a:t>
            </a:r>
            <a:r>
              <a:rPr kumimoji="1" lang="ja-JP" altLang="en-US" sz="2400">
                <a:solidFill>
                  <a:schemeClr val="tx1"/>
                </a:solidFill>
              </a:rPr>
              <a:t>と</a:t>
            </a:r>
            <a:r>
              <a:rPr kumimoji="1" lang="en-US" altLang="ja-JP" sz="2400">
                <a:solidFill>
                  <a:schemeClr val="tx1"/>
                </a:solidFill>
              </a:rPr>
              <a:t> </a:t>
            </a:r>
            <a:r>
              <a:rPr kumimoji="1" lang="en-US" altLang="ja-JP" sz="2400">
                <a:solidFill>
                  <a:srgbClr val="FF0000"/>
                </a:solidFill>
              </a:rPr>
              <a:t>LBSPR </a:t>
            </a:r>
            <a:r>
              <a:rPr kumimoji="1" lang="ja-JP" altLang="en-US" sz="2400">
                <a:solidFill>
                  <a:srgbClr val="FF0000"/>
                </a:solidFill>
              </a:rPr>
              <a:t>が最も性能よい</a:t>
            </a:r>
            <a:endParaRPr kumimoji="1" lang="en-US" altLang="ja-JP" sz="2400">
              <a:solidFill>
                <a:srgbClr val="FF0000"/>
              </a:solidFill>
            </a:endParaRPr>
          </a:p>
          <a:p>
            <a:pPr marL="342900" indent="-342900">
              <a:buFont typeface="Arial" panose="020B0604020202020204" pitchFamily="34" charset="0"/>
              <a:buChar char="•"/>
            </a:pPr>
            <a:r>
              <a:rPr lang="ja-JP" altLang="en-US" sz="2400">
                <a:solidFill>
                  <a:schemeClr val="tx1"/>
                </a:solidFill>
              </a:rPr>
              <a:t>寿命が中程度の種への性能がよい</a:t>
            </a:r>
            <a:endParaRPr lang="en-US" altLang="ja-JP" sz="2400">
              <a:solidFill>
                <a:schemeClr val="tx1"/>
              </a:solidFill>
            </a:endParaRPr>
          </a:p>
          <a:p>
            <a:pPr marL="342900" indent="-342900">
              <a:buFont typeface="Arial" panose="020B0604020202020204" pitchFamily="34" charset="0"/>
              <a:buChar char="•"/>
            </a:pPr>
            <a:r>
              <a:rPr lang="ja-JP" altLang="en-US" sz="2400">
                <a:solidFill>
                  <a:srgbClr val="FF0000"/>
                </a:solidFill>
              </a:rPr>
              <a:t>時系列データが長いときは</a:t>
            </a:r>
            <a:r>
              <a:rPr lang="en-US" altLang="ja-JP" sz="2400">
                <a:solidFill>
                  <a:srgbClr val="FF0000"/>
                </a:solidFill>
              </a:rPr>
              <a:t>LIME</a:t>
            </a:r>
            <a:r>
              <a:rPr lang="ja-JP" altLang="en-US" sz="2400">
                <a:solidFill>
                  <a:schemeClr val="tx1"/>
                </a:solidFill>
              </a:rPr>
              <a:t>の性能がよい</a:t>
            </a:r>
            <a:endParaRPr kumimoji="1" lang="en-US" altLang="ja-JP" sz="2400">
              <a:solidFill>
                <a:schemeClr val="tx1"/>
              </a:solidFill>
            </a:endParaRPr>
          </a:p>
        </p:txBody>
      </p:sp>
      <p:pic>
        <p:nvPicPr>
          <p:cNvPr id="4" name="図 3">
            <a:extLst>
              <a:ext uri="{FF2B5EF4-FFF2-40B4-BE49-F238E27FC236}">
                <a16:creationId xmlns:a16="http://schemas.microsoft.com/office/drawing/2014/main" id="{69522DCE-CDC2-29F3-E4E0-15E3BA0F3BBD}"/>
              </a:ext>
            </a:extLst>
          </p:cNvPr>
          <p:cNvPicPr>
            <a:picLocks noChangeAspect="1"/>
          </p:cNvPicPr>
          <p:nvPr/>
        </p:nvPicPr>
        <p:blipFill>
          <a:blip r:embed="rId5"/>
          <a:stretch>
            <a:fillRect/>
          </a:stretch>
        </p:blipFill>
        <p:spPr>
          <a:xfrm>
            <a:off x="7427487" y="590068"/>
            <a:ext cx="3763130" cy="1922808"/>
          </a:xfrm>
          <a:prstGeom prst="rect">
            <a:avLst/>
          </a:prstGeom>
        </p:spPr>
      </p:pic>
      <p:sp>
        <p:nvSpPr>
          <p:cNvPr id="2" name="スライド番号プレースホルダー 1">
            <a:extLst>
              <a:ext uri="{FF2B5EF4-FFF2-40B4-BE49-F238E27FC236}">
                <a16:creationId xmlns:a16="http://schemas.microsoft.com/office/drawing/2014/main" id="{ADCC2BC8-04A3-6D2E-611B-DAF8A7708E9B}"/>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51</a:t>
            </a:fld>
            <a:endParaRPr kumimoji="1" lang="ja-JP" altLang="en-US" sz="3200"/>
          </a:p>
        </p:txBody>
      </p:sp>
      <p:sp>
        <p:nvSpPr>
          <p:cNvPr id="3" name="日付プレースホルダー 2">
            <a:extLst>
              <a:ext uri="{FF2B5EF4-FFF2-40B4-BE49-F238E27FC236}">
                <a16:creationId xmlns:a16="http://schemas.microsoft.com/office/drawing/2014/main" id="{8242B615-F962-D446-6E61-64343DA763A0}"/>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B8540026-956B-08EB-2B6D-6EDC4D47AFA6}"/>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77605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6D66F4B0-8198-E0CE-5AD0-CB72F4226BB3}"/>
            </a:ext>
          </a:extLst>
        </p:cNvPr>
        <p:cNvGrpSpPr/>
        <p:nvPr/>
      </p:nvGrpSpPr>
      <p:grpSpPr>
        <a:xfrm>
          <a:off x="0" y="0"/>
          <a:ext cx="0" cy="0"/>
          <a:chOff x="0" y="0"/>
          <a:chExt cx="0" cy="0"/>
        </a:xfrm>
      </p:grpSpPr>
      <p:sp>
        <p:nvSpPr>
          <p:cNvPr id="17" name="矢印: 右 16">
            <a:extLst>
              <a:ext uri="{FF2B5EF4-FFF2-40B4-BE49-F238E27FC236}">
                <a16:creationId xmlns:a16="http://schemas.microsoft.com/office/drawing/2014/main" id="{7ADB0A73-DFC2-4356-10BB-407EC89D6838}"/>
              </a:ext>
            </a:extLst>
          </p:cNvPr>
          <p:cNvSpPr/>
          <p:nvPr/>
        </p:nvSpPr>
        <p:spPr>
          <a:xfrm>
            <a:off x="385701" y="4364308"/>
            <a:ext cx="11619833" cy="1586805"/>
          </a:xfrm>
          <a:prstGeom prst="rightArrow">
            <a:avLst/>
          </a:prstGeom>
          <a:solidFill>
            <a:schemeClr val="bg1">
              <a:lumMod val="95000"/>
            </a:schemeClr>
          </a:solidFill>
          <a:ln w="539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a:extLst>
              <a:ext uri="{FF2B5EF4-FFF2-40B4-BE49-F238E27FC236}">
                <a16:creationId xmlns:a16="http://schemas.microsoft.com/office/drawing/2014/main" id="{907B9186-1F73-C840-3E88-A8A419A7FEDE}"/>
              </a:ext>
            </a:extLst>
          </p:cNvPr>
          <p:cNvCxnSpPr/>
          <p:nvPr/>
        </p:nvCxnSpPr>
        <p:spPr>
          <a:xfrm>
            <a:off x="385701" y="5951113"/>
            <a:ext cx="74684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タイトル 1">
            <a:extLst>
              <a:ext uri="{FF2B5EF4-FFF2-40B4-BE49-F238E27FC236}">
                <a16:creationId xmlns:a16="http://schemas.microsoft.com/office/drawing/2014/main" id="{EC6E58AA-47DA-87C5-531D-D344A8D056E9}"/>
              </a:ext>
            </a:extLst>
          </p:cNvPr>
          <p:cNvSpPr>
            <a:spLocks noGrp="1"/>
          </p:cNvSpPr>
          <p:nvPr>
            <p:ph type="title"/>
          </p:nvPr>
        </p:nvSpPr>
        <p:spPr>
          <a:xfrm>
            <a:off x="-34242" y="-11576"/>
            <a:ext cx="12192000" cy="1258616"/>
          </a:xfrm>
          <a:solidFill>
            <a:schemeClr val="accent5">
              <a:lumMod val="20000"/>
              <a:lumOff val="80000"/>
            </a:schemeClr>
          </a:solidFill>
        </p:spPr>
        <p:txBody>
          <a:bodyPr/>
          <a:lstStyle/>
          <a:p>
            <a:r>
              <a:rPr kumimoji="1" lang="ja-JP" altLang="en-US"/>
              <a:t>漁獲量ベースの手法</a:t>
            </a:r>
          </a:p>
        </p:txBody>
      </p:sp>
      <p:sp>
        <p:nvSpPr>
          <p:cNvPr id="3" name="フローチャート: 代替処理 2">
            <a:extLst>
              <a:ext uri="{FF2B5EF4-FFF2-40B4-BE49-F238E27FC236}">
                <a16:creationId xmlns:a16="http://schemas.microsoft.com/office/drawing/2014/main" id="{5F1C2CA1-7389-2B00-6088-7BF207457EE5}"/>
              </a:ext>
            </a:extLst>
          </p:cNvPr>
          <p:cNvSpPr/>
          <p:nvPr/>
        </p:nvSpPr>
        <p:spPr>
          <a:xfrm>
            <a:off x="2579297" y="1369313"/>
            <a:ext cx="5857336" cy="422694"/>
          </a:xfrm>
          <a:prstGeom prst="flowChartAlternateProcess">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漁獲量</a:t>
            </a:r>
            <a:r>
              <a:rPr kumimoji="1" lang="ja-JP" altLang="en-US">
                <a:solidFill>
                  <a:schemeClr val="bg1"/>
                </a:solidFill>
              </a:rPr>
              <a:t>または資源量の情報</a:t>
            </a:r>
          </a:p>
        </p:txBody>
      </p:sp>
      <p:sp>
        <p:nvSpPr>
          <p:cNvPr id="8" name="楕円 7">
            <a:extLst>
              <a:ext uri="{FF2B5EF4-FFF2-40B4-BE49-F238E27FC236}">
                <a16:creationId xmlns:a16="http://schemas.microsoft.com/office/drawing/2014/main" id="{00F47F58-2C08-605A-E98F-5A8099025508}"/>
              </a:ext>
            </a:extLst>
          </p:cNvPr>
          <p:cNvSpPr/>
          <p:nvPr/>
        </p:nvSpPr>
        <p:spPr>
          <a:xfrm>
            <a:off x="7211682" y="2646026"/>
            <a:ext cx="2449902"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生物組成</a:t>
            </a:r>
          </a:p>
        </p:txBody>
      </p:sp>
      <p:sp>
        <p:nvSpPr>
          <p:cNvPr id="22" name="テキスト ボックス 21">
            <a:extLst>
              <a:ext uri="{FF2B5EF4-FFF2-40B4-BE49-F238E27FC236}">
                <a16:creationId xmlns:a16="http://schemas.microsoft.com/office/drawing/2014/main" id="{0DC92ACA-2C7B-2AD5-CE6F-3F77B69D925B}"/>
              </a:ext>
            </a:extLst>
          </p:cNvPr>
          <p:cNvSpPr txBox="1"/>
          <p:nvPr/>
        </p:nvSpPr>
        <p:spPr>
          <a:xfrm>
            <a:off x="6281284" y="4552308"/>
            <a:ext cx="1714829"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漁獲量ベース</a:t>
            </a:r>
          </a:p>
        </p:txBody>
      </p:sp>
      <p:sp>
        <p:nvSpPr>
          <p:cNvPr id="24" name="楕円 23">
            <a:extLst>
              <a:ext uri="{FF2B5EF4-FFF2-40B4-BE49-F238E27FC236}">
                <a16:creationId xmlns:a16="http://schemas.microsoft.com/office/drawing/2014/main" id="{F58F7BA6-C32A-D40E-E63D-F888DD38F9E3}"/>
              </a:ext>
            </a:extLst>
          </p:cNvPr>
          <p:cNvSpPr/>
          <p:nvPr/>
        </p:nvSpPr>
        <p:spPr>
          <a:xfrm>
            <a:off x="6619341" y="3626787"/>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資源量指数</a:t>
            </a: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A3F2AE8-E08C-C915-4DDC-E82B5486B194}"/>
              </a:ext>
            </a:extLst>
          </p:cNvPr>
          <p:cNvSpPr txBox="1"/>
          <p:nvPr/>
        </p:nvSpPr>
        <p:spPr>
          <a:xfrm>
            <a:off x="6655227" y="2803680"/>
            <a:ext cx="557790" cy="954107"/>
          </a:xfrm>
          <a:prstGeom prst="rect">
            <a:avLst/>
          </a:prstGeom>
          <a:noFill/>
        </p:spPr>
        <p:txBody>
          <a:bodyPr wrap="square" rtlCol="0">
            <a:spAutoFit/>
          </a:bodyPr>
          <a:lstStyle/>
          <a:p>
            <a:r>
              <a:rPr kumimoji="1" lang="ja-JP" altLang="en-US" sz="2800" b="1">
                <a:solidFill>
                  <a:srgbClr val="FF0000"/>
                </a:solidFill>
              </a:rPr>
              <a:t>なし</a:t>
            </a:r>
          </a:p>
        </p:txBody>
      </p:sp>
      <p:cxnSp>
        <p:nvCxnSpPr>
          <p:cNvPr id="35" name="直線矢印コネクタ 34">
            <a:extLst>
              <a:ext uri="{FF2B5EF4-FFF2-40B4-BE49-F238E27FC236}">
                <a16:creationId xmlns:a16="http://schemas.microsoft.com/office/drawing/2014/main" id="{9502FE29-CD6F-E918-87C0-95B5CF1AAA6C}"/>
              </a:ext>
            </a:extLst>
          </p:cNvPr>
          <p:cNvCxnSpPr>
            <a:cxnSpLocks/>
          </p:cNvCxnSpPr>
          <p:nvPr/>
        </p:nvCxnSpPr>
        <p:spPr>
          <a:xfrm>
            <a:off x="5140625" y="1810760"/>
            <a:ext cx="2214113" cy="931343"/>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 name="フローチャート: 代替処理 3">
            <a:extLst>
              <a:ext uri="{FF2B5EF4-FFF2-40B4-BE49-F238E27FC236}">
                <a16:creationId xmlns:a16="http://schemas.microsoft.com/office/drawing/2014/main" id="{96A1E967-5AED-B9B1-C1AB-37A9196272FA}"/>
              </a:ext>
            </a:extLst>
          </p:cNvPr>
          <p:cNvSpPr/>
          <p:nvPr/>
        </p:nvSpPr>
        <p:spPr>
          <a:xfrm>
            <a:off x="5781135" y="2020269"/>
            <a:ext cx="3994129" cy="422694"/>
          </a:xfrm>
          <a:prstGeom prst="flowChartAlternateProcess">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rPr>
              <a:t>絶対量的な資源状態</a:t>
            </a:r>
            <a:r>
              <a:rPr kumimoji="1" lang="ja-JP" altLang="en-US">
                <a:solidFill>
                  <a:schemeClr val="bg1"/>
                </a:solidFill>
              </a:rPr>
              <a:t>を評価する手法</a:t>
            </a:r>
          </a:p>
        </p:txBody>
      </p:sp>
      <p:sp>
        <p:nvSpPr>
          <p:cNvPr id="38" name="テキスト ボックス 37">
            <a:extLst>
              <a:ext uri="{FF2B5EF4-FFF2-40B4-BE49-F238E27FC236}">
                <a16:creationId xmlns:a16="http://schemas.microsoft.com/office/drawing/2014/main" id="{EC8D49AC-7B23-08C4-DEFF-158A2CA0E192}"/>
              </a:ext>
            </a:extLst>
          </p:cNvPr>
          <p:cNvSpPr txBox="1"/>
          <p:nvPr/>
        </p:nvSpPr>
        <p:spPr>
          <a:xfrm>
            <a:off x="5140624" y="2133899"/>
            <a:ext cx="616804" cy="954107"/>
          </a:xfrm>
          <a:prstGeom prst="rect">
            <a:avLst/>
          </a:prstGeom>
          <a:noFill/>
        </p:spPr>
        <p:txBody>
          <a:bodyPr wrap="square" rtlCol="0">
            <a:spAutoFit/>
          </a:bodyPr>
          <a:lstStyle/>
          <a:p>
            <a:r>
              <a:rPr lang="ja-JP" altLang="en-US" sz="2800" b="1">
                <a:solidFill>
                  <a:schemeClr val="accent6"/>
                </a:solidFill>
              </a:rPr>
              <a:t>あり</a:t>
            </a:r>
            <a:endParaRPr kumimoji="1" lang="ja-JP" altLang="en-US" sz="2800" b="1">
              <a:solidFill>
                <a:schemeClr val="accent6"/>
              </a:solidFill>
            </a:endParaRPr>
          </a:p>
        </p:txBody>
      </p:sp>
      <p:cxnSp>
        <p:nvCxnSpPr>
          <p:cNvPr id="45" name="直線矢印コネクタ 44">
            <a:extLst>
              <a:ext uri="{FF2B5EF4-FFF2-40B4-BE49-F238E27FC236}">
                <a16:creationId xmlns:a16="http://schemas.microsoft.com/office/drawing/2014/main" id="{BEC3FC81-7DAA-2231-7790-0C4C488B4726}"/>
              </a:ext>
            </a:extLst>
          </p:cNvPr>
          <p:cNvCxnSpPr>
            <a:cxnSpLocks/>
          </p:cNvCxnSpPr>
          <p:nvPr/>
        </p:nvCxnSpPr>
        <p:spPr>
          <a:xfrm flipH="1">
            <a:off x="7802445" y="3305242"/>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84F1197-789C-EBA8-83D1-720E50BCBE1F}"/>
              </a:ext>
            </a:extLst>
          </p:cNvPr>
          <p:cNvCxnSpPr>
            <a:cxnSpLocks/>
          </p:cNvCxnSpPr>
          <p:nvPr/>
        </p:nvCxnSpPr>
        <p:spPr>
          <a:xfrm flipH="1">
            <a:off x="7132358" y="4271748"/>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1B2F2F0D-340D-C4C3-52D2-FA838800DACA}"/>
              </a:ext>
            </a:extLst>
          </p:cNvPr>
          <p:cNvSpPr txBox="1"/>
          <p:nvPr/>
        </p:nvSpPr>
        <p:spPr>
          <a:xfrm>
            <a:off x="4211328" y="6181631"/>
            <a:ext cx="3566871" cy="461665"/>
          </a:xfrm>
          <a:prstGeom prst="rect">
            <a:avLst/>
          </a:prstGeom>
          <a:noFill/>
        </p:spPr>
        <p:txBody>
          <a:bodyPr wrap="square" rtlCol="0">
            <a:spAutoFit/>
          </a:bodyPr>
          <a:lstStyle/>
          <a:p>
            <a:r>
              <a:rPr kumimoji="1" lang="ja-JP" altLang="en-US" sz="2400"/>
              <a:t>資源評価手法の連続性</a:t>
            </a:r>
          </a:p>
        </p:txBody>
      </p:sp>
      <p:sp>
        <p:nvSpPr>
          <p:cNvPr id="2" name="スライド番号プレースホルダー 1">
            <a:extLst>
              <a:ext uri="{FF2B5EF4-FFF2-40B4-BE49-F238E27FC236}">
                <a16:creationId xmlns:a16="http://schemas.microsoft.com/office/drawing/2014/main" id="{911A8CDC-ACE2-1F52-8339-6F0D410D5CE5}"/>
              </a:ext>
            </a:extLst>
          </p:cNvPr>
          <p:cNvSpPr>
            <a:spLocks noGrp="1"/>
          </p:cNvSpPr>
          <p:nvPr>
            <p:ph type="sldNum" sz="quarter" idx="12"/>
          </p:nvPr>
        </p:nvSpPr>
        <p:spPr>
          <a:xfrm>
            <a:off x="9372853" y="109981"/>
            <a:ext cx="2743200" cy="365125"/>
          </a:xfrm>
        </p:spPr>
        <p:txBody>
          <a:bodyPr/>
          <a:lstStyle/>
          <a:p>
            <a:fld id="{351A2872-7262-4A1E-BC37-8B76FEC2D6E6}" type="slidenum">
              <a:rPr kumimoji="1" lang="ja-JP" altLang="en-US" sz="3200" smtClean="0"/>
              <a:t>52</a:t>
            </a:fld>
            <a:endParaRPr kumimoji="1" lang="ja-JP" altLang="en-US" sz="3200"/>
          </a:p>
        </p:txBody>
      </p:sp>
      <p:sp>
        <p:nvSpPr>
          <p:cNvPr id="13" name="テキスト ボックス 12">
            <a:extLst>
              <a:ext uri="{FF2B5EF4-FFF2-40B4-BE49-F238E27FC236}">
                <a16:creationId xmlns:a16="http://schemas.microsoft.com/office/drawing/2014/main" id="{8307F22B-968F-1A0D-65DB-977D04B047DF}"/>
              </a:ext>
            </a:extLst>
          </p:cNvPr>
          <p:cNvSpPr txBox="1"/>
          <p:nvPr/>
        </p:nvSpPr>
        <p:spPr>
          <a:xfrm>
            <a:off x="9620052" y="5607570"/>
            <a:ext cx="1338828" cy="369332"/>
          </a:xfrm>
          <a:prstGeom prst="rect">
            <a:avLst/>
          </a:prstGeom>
          <a:noFill/>
        </p:spPr>
        <p:txBody>
          <a:bodyPr wrap="none" rtlCol="0">
            <a:spAutoFit/>
          </a:bodyPr>
          <a:lstStyle/>
          <a:p>
            <a:r>
              <a:rPr kumimoji="1" lang="ja-JP" altLang="en-US"/>
              <a:t>データ豊富</a:t>
            </a:r>
          </a:p>
        </p:txBody>
      </p:sp>
      <p:sp>
        <p:nvSpPr>
          <p:cNvPr id="14" name="テキスト ボックス 13">
            <a:extLst>
              <a:ext uri="{FF2B5EF4-FFF2-40B4-BE49-F238E27FC236}">
                <a16:creationId xmlns:a16="http://schemas.microsoft.com/office/drawing/2014/main" id="{F3520E6B-0E21-1543-FF1D-88F4B91557C0}"/>
              </a:ext>
            </a:extLst>
          </p:cNvPr>
          <p:cNvSpPr txBox="1"/>
          <p:nvPr/>
        </p:nvSpPr>
        <p:spPr>
          <a:xfrm>
            <a:off x="7921748" y="5608712"/>
            <a:ext cx="1338828" cy="369332"/>
          </a:xfrm>
          <a:prstGeom prst="rect">
            <a:avLst/>
          </a:prstGeom>
          <a:noFill/>
        </p:spPr>
        <p:txBody>
          <a:bodyPr wrap="none" rtlCol="0">
            <a:spAutoFit/>
          </a:bodyPr>
          <a:lstStyle/>
          <a:p>
            <a:r>
              <a:rPr kumimoji="1" lang="ja-JP" altLang="en-US"/>
              <a:t>データ適度</a:t>
            </a:r>
          </a:p>
        </p:txBody>
      </p:sp>
      <p:sp>
        <p:nvSpPr>
          <p:cNvPr id="15" name="テキスト ボックス 14">
            <a:extLst>
              <a:ext uri="{FF2B5EF4-FFF2-40B4-BE49-F238E27FC236}">
                <a16:creationId xmlns:a16="http://schemas.microsoft.com/office/drawing/2014/main" id="{D19AB035-1000-70D0-5A71-51CA8937DCC9}"/>
              </a:ext>
            </a:extLst>
          </p:cNvPr>
          <p:cNvSpPr txBox="1"/>
          <p:nvPr/>
        </p:nvSpPr>
        <p:spPr>
          <a:xfrm>
            <a:off x="2977173" y="5615530"/>
            <a:ext cx="1338828" cy="369332"/>
          </a:xfrm>
          <a:prstGeom prst="rect">
            <a:avLst/>
          </a:prstGeom>
          <a:noFill/>
        </p:spPr>
        <p:txBody>
          <a:bodyPr wrap="none" rtlCol="0">
            <a:spAutoFit/>
          </a:bodyPr>
          <a:lstStyle/>
          <a:p>
            <a:r>
              <a:rPr lang="ja-JP" altLang="en-US"/>
              <a:t>データ不足</a:t>
            </a:r>
            <a:endParaRPr kumimoji="1" lang="ja-JP" altLang="en-US"/>
          </a:p>
        </p:txBody>
      </p:sp>
      <p:cxnSp>
        <p:nvCxnSpPr>
          <p:cNvPr id="31" name="直線矢印コネクタ 30">
            <a:extLst>
              <a:ext uri="{FF2B5EF4-FFF2-40B4-BE49-F238E27FC236}">
                <a16:creationId xmlns:a16="http://schemas.microsoft.com/office/drawing/2014/main" id="{2F395526-C921-1C51-98D0-3427B8CF1384}"/>
              </a:ext>
            </a:extLst>
          </p:cNvPr>
          <p:cNvCxnSpPr>
            <a:cxnSpLocks/>
          </p:cNvCxnSpPr>
          <p:nvPr/>
        </p:nvCxnSpPr>
        <p:spPr>
          <a:xfrm>
            <a:off x="7856653" y="5932851"/>
            <a:ext cx="1469018"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DF6E22D-C6EF-7BF3-4625-99EB07FEC60B}"/>
              </a:ext>
            </a:extLst>
          </p:cNvPr>
          <p:cNvCxnSpPr>
            <a:cxnSpLocks/>
          </p:cNvCxnSpPr>
          <p:nvPr/>
        </p:nvCxnSpPr>
        <p:spPr>
          <a:xfrm>
            <a:off x="9453155" y="5923856"/>
            <a:ext cx="2353144"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円: 塗りつぶしなし 32">
            <a:extLst>
              <a:ext uri="{FF2B5EF4-FFF2-40B4-BE49-F238E27FC236}">
                <a16:creationId xmlns:a16="http://schemas.microsoft.com/office/drawing/2014/main" id="{4175431C-9705-7A9A-223B-F34F8BAFC6E3}"/>
              </a:ext>
            </a:extLst>
          </p:cNvPr>
          <p:cNvSpPr/>
          <p:nvPr/>
        </p:nvSpPr>
        <p:spPr>
          <a:xfrm>
            <a:off x="6066872" y="4287640"/>
            <a:ext cx="2022178" cy="803876"/>
          </a:xfrm>
          <a:prstGeom prst="donut">
            <a:avLst>
              <a:gd name="adj" fmla="val 10469"/>
            </a:avLst>
          </a:prstGeom>
          <a:solidFill>
            <a:srgbClr val="FF0000">
              <a:alpha val="5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吹き出し: 線 35">
            <a:extLst>
              <a:ext uri="{FF2B5EF4-FFF2-40B4-BE49-F238E27FC236}">
                <a16:creationId xmlns:a16="http://schemas.microsoft.com/office/drawing/2014/main" id="{6EC1432A-1FB5-943F-2C00-70FF815097C6}"/>
              </a:ext>
            </a:extLst>
          </p:cNvPr>
          <p:cNvSpPr/>
          <p:nvPr/>
        </p:nvSpPr>
        <p:spPr>
          <a:xfrm>
            <a:off x="771408" y="3060977"/>
            <a:ext cx="4442218" cy="1466072"/>
          </a:xfrm>
          <a:prstGeom prst="borderCallout1">
            <a:avLst>
              <a:gd name="adj1" fmla="val 46229"/>
              <a:gd name="adj2" fmla="val 100013"/>
              <a:gd name="adj3" fmla="val 90170"/>
              <a:gd name="adj4" fmla="val 124711"/>
            </a:avLst>
          </a:prstGeom>
          <a:solidFill>
            <a:schemeClr val="tx1">
              <a:alpha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a:t>ここ数年、開発に最も力が注がれた手法の一つ</a:t>
            </a:r>
            <a:endParaRPr lang="en-US" altLang="ja-JP" sz="2400"/>
          </a:p>
        </p:txBody>
      </p:sp>
      <p:sp>
        <p:nvSpPr>
          <p:cNvPr id="5" name="日付プレースホルダー 4">
            <a:extLst>
              <a:ext uri="{FF2B5EF4-FFF2-40B4-BE49-F238E27FC236}">
                <a16:creationId xmlns:a16="http://schemas.microsoft.com/office/drawing/2014/main" id="{E6029D54-790A-F67B-5556-17C5C950535B}"/>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A895692E-9EF3-00F7-8951-3FD3101FD324}"/>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415357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103103"/>
            <a:ext cx="12192000" cy="1325563"/>
          </a:xfrm>
          <a:solidFill>
            <a:schemeClr val="accent5">
              <a:lumMod val="20000"/>
              <a:lumOff val="80000"/>
            </a:schemeClr>
          </a:solidFill>
        </p:spPr>
        <p:txBody>
          <a:bodyPr/>
          <a:lstStyle/>
          <a:p>
            <a:r>
              <a:rPr kumimoji="1" lang="ja-JP" altLang="en-US"/>
              <a:t>漁獲量ベース</a:t>
            </a:r>
          </a:p>
        </p:txBody>
      </p:sp>
      <p:sp>
        <p:nvSpPr>
          <p:cNvPr id="88" name="吹き出し: 線 87">
            <a:extLst>
              <a:ext uri="{FF2B5EF4-FFF2-40B4-BE49-F238E27FC236}">
                <a16:creationId xmlns:a16="http://schemas.microsoft.com/office/drawing/2014/main" id="{0A850034-A06A-7684-C745-7714A02FB69E}"/>
              </a:ext>
            </a:extLst>
          </p:cNvPr>
          <p:cNvSpPr/>
          <p:nvPr/>
        </p:nvSpPr>
        <p:spPr>
          <a:xfrm>
            <a:off x="2346937" y="5417322"/>
            <a:ext cx="1727152" cy="649205"/>
          </a:xfrm>
          <a:prstGeom prst="borderCallout1">
            <a:avLst>
              <a:gd name="adj1" fmla="val -2212"/>
              <a:gd name="adj2" fmla="val 17681"/>
              <a:gd name="adj3" fmla="val -85196"/>
              <a:gd name="adj4" fmla="val 10241"/>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Used in ICCAT</a:t>
            </a:r>
            <a:endParaRPr kumimoji="1" lang="ja-JP" altLang="en-US" sz="2000">
              <a:solidFill>
                <a:schemeClr val="tx1"/>
              </a:solidFill>
            </a:endParaRPr>
          </a:p>
        </p:txBody>
      </p:sp>
      <p:sp>
        <p:nvSpPr>
          <p:cNvPr id="87" name="吹き出し: 線 86">
            <a:extLst>
              <a:ext uri="{FF2B5EF4-FFF2-40B4-BE49-F238E27FC236}">
                <a16:creationId xmlns:a16="http://schemas.microsoft.com/office/drawing/2014/main" id="{D4499E9C-520A-E4DA-2595-9667642FA577}"/>
              </a:ext>
            </a:extLst>
          </p:cNvPr>
          <p:cNvSpPr/>
          <p:nvPr/>
        </p:nvSpPr>
        <p:spPr>
          <a:xfrm>
            <a:off x="1402441" y="6240732"/>
            <a:ext cx="3201364" cy="523220"/>
          </a:xfrm>
          <a:prstGeom prst="borderCallout1">
            <a:avLst>
              <a:gd name="adj1" fmla="val -4122"/>
              <a:gd name="adj2" fmla="val 45914"/>
              <a:gd name="adj3" fmla="val -88255"/>
              <a:gd name="adj4" fmla="val -3234"/>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Used in US-West</a:t>
            </a:r>
            <a:r>
              <a:rPr kumimoji="1" lang="ja-JP" altLang="en-US" sz="2000">
                <a:solidFill>
                  <a:schemeClr val="tx1"/>
                </a:solidFill>
              </a:rPr>
              <a:t> </a:t>
            </a:r>
            <a:r>
              <a:rPr kumimoji="1" lang="en-US" altLang="ja-JP" sz="2000">
                <a:solidFill>
                  <a:schemeClr val="tx1"/>
                </a:solidFill>
              </a:rPr>
              <a:t>Coast</a:t>
            </a:r>
          </a:p>
        </p:txBody>
      </p:sp>
      <p:sp>
        <p:nvSpPr>
          <p:cNvPr id="2" name="タイトル 1">
            <a:extLst>
              <a:ext uri="{FF2B5EF4-FFF2-40B4-BE49-F238E27FC236}">
                <a16:creationId xmlns:a16="http://schemas.microsoft.com/office/drawing/2014/main" id="{1146050A-3857-5BE0-6FE1-39C268A2FE9B}"/>
              </a:ext>
            </a:extLst>
          </p:cNvPr>
          <p:cNvSpPr txBox="1">
            <a:spLocks/>
          </p:cNvSpPr>
          <p:nvPr/>
        </p:nvSpPr>
        <p:spPr>
          <a:xfrm>
            <a:off x="3815798" y="400817"/>
            <a:ext cx="5815956" cy="736054"/>
          </a:xfrm>
          <a:prstGeom prst="rect">
            <a:avLst/>
          </a:prstGeom>
          <a:solidFill>
            <a:srgbClr val="6EB070">
              <a:lumMod val="40000"/>
              <a:lumOff val="60000"/>
            </a:srgbClr>
          </a:solidFill>
          <a:ln w="19050">
            <a:solidFill>
              <a:srgbClr val="6EB070"/>
            </a:solidFill>
          </a:ln>
        </p:spPr>
        <p:txBody>
          <a:bodyPr vert="horz" lIns="91440" tIns="45720" rIns="91440" bIns="45720" rtlCol="0" anchor="t">
            <a:normAutofit fontScale="97500"/>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2800" b="0" i="0" u="none" strike="noStrike" kern="1200" cap="all" spc="0" normalizeH="0" baseline="0" noProof="0">
                <a:ln>
                  <a:noFill/>
                </a:ln>
                <a:solidFill>
                  <a:srgbClr val="000000">
                    <a:lumMod val="75000"/>
                    <a:lumOff val="25000"/>
                  </a:srgbClr>
                </a:solidFill>
                <a:effectLst/>
                <a:uLnTx/>
                <a:uFillTx/>
                <a:latin typeface="Gill Sans MT" panose="020B0502020104020203"/>
                <a:ea typeface="HGｺﾞｼｯｸE" panose="020B0909000000000000" pitchFamily="49" charset="-128"/>
                <a:cs typeface="+mj-cs"/>
              </a:rPr>
              <a:t>漁獲量のみを用いた資源評価手法</a:t>
            </a:r>
          </a:p>
        </p:txBody>
      </p:sp>
      <p:sp>
        <p:nvSpPr>
          <p:cNvPr id="4" name="テキスト ボックス 3">
            <a:extLst>
              <a:ext uri="{FF2B5EF4-FFF2-40B4-BE49-F238E27FC236}">
                <a16:creationId xmlns:a16="http://schemas.microsoft.com/office/drawing/2014/main" id="{07ED50C8-9B43-2A2C-81FA-E3E481DC7A37}"/>
              </a:ext>
            </a:extLst>
          </p:cNvPr>
          <p:cNvSpPr txBox="1"/>
          <p:nvPr/>
        </p:nvSpPr>
        <p:spPr>
          <a:xfrm>
            <a:off x="623042" y="2033933"/>
            <a:ext cx="2536166" cy="369332"/>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減少率を仮定する方法</a:t>
            </a:r>
          </a:p>
        </p:txBody>
      </p:sp>
      <p:sp>
        <p:nvSpPr>
          <p:cNvPr id="6" name="テキスト ボックス 5">
            <a:extLst>
              <a:ext uri="{FF2B5EF4-FFF2-40B4-BE49-F238E27FC236}">
                <a16:creationId xmlns:a16="http://schemas.microsoft.com/office/drawing/2014/main" id="{89B71398-B7B5-64FB-B55D-EB446820F68E}"/>
              </a:ext>
            </a:extLst>
          </p:cNvPr>
          <p:cNvSpPr txBox="1"/>
          <p:nvPr/>
        </p:nvSpPr>
        <p:spPr>
          <a:xfrm>
            <a:off x="4597202" y="2009809"/>
            <a:ext cx="2728824" cy="369332"/>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減少率を仮定しない方法</a:t>
            </a:r>
          </a:p>
        </p:txBody>
      </p:sp>
      <p:sp>
        <p:nvSpPr>
          <p:cNvPr id="7" name="テキスト ボックス 6">
            <a:extLst>
              <a:ext uri="{FF2B5EF4-FFF2-40B4-BE49-F238E27FC236}">
                <a16:creationId xmlns:a16="http://schemas.microsoft.com/office/drawing/2014/main" id="{716C20A6-E9A3-11FE-7AD5-476A4B5BE996}"/>
              </a:ext>
            </a:extLst>
          </p:cNvPr>
          <p:cNvSpPr txBox="1"/>
          <p:nvPr/>
        </p:nvSpPr>
        <p:spPr>
          <a:xfrm>
            <a:off x="8131132" y="2033933"/>
            <a:ext cx="4081364" cy="369332"/>
          </a:xfrm>
          <a:prstGeom prst="rect">
            <a:avLst/>
          </a:prstGeom>
          <a:solidFill>
            <a:srgbClr val="FFFFCC"/>
          </a:solidFill>
          <a:ln w="19050">
            <a:solidFill>
              <a:srgbClr val="6EB07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データ豊富種の情報を借りてくる方法</a:t>
            </a:r>
          </a:p>
        </p:txBody>
      </p:sp>
      <p:sp>
        <p:nvSpPr>
          <p:cNvPr id="8" name="テキスト ボックス 7">
            <a:extLst>
              <a:ext uri="{FF2B5EF4-FFF2-40B4-BE49-F238E27FC236}">
                <a16:creationId xmlns:a16="http://schemas.microsoft.com/office/drawing/2014/main" id="{952163CC-ABC3-317E-94CA-E9414C7D9CE6}"/>
              </a:ext>
            </a:extLst>
          </p:cNvPr>
          <p:cNvSpPr txBox="1"/>
          <p:nvPr/>
        </p:nvSpPr>
        <p:spPr>
          <a:xfrm>
            <a:off x="-20228" y="2759152"/>
            <a:ext cx="1286540" cy="1077218"/>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DCAC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Depletion Corrected Average Catch (</a:t>
            </a:r>
            <a:r>
              <a:rPr kumimoji="0" lang="en-US" altLang="ja-JP" sz="1200" b="0" i="0" u="none" strike="noStrike" kern="0" cap="none" spc="0" normalizeH="0" baseline="0" noProof="0" err="1">
                <a:ln>
                  <a:noFill/>
                </a:ln>
                <a:solidFill>
                  <a:srgbClr val="000000"/>
                </a:solidFill>
                <a:effectLst/>
                <a:uLnTx/>
                <a:uFillTx/>
                <a:latin typeface="Gill Sans MT" panose="020B0502020104020203"/>
                <a:ea typeface="HGｺﾞｼｯｸE" panose="020B0909000000000000" pitchFamily="49" charset="-128"/>
              </a:rPr>
              <a:t>MacCall</a:t>
            </a: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 2009)</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9" name="テキスト ボックス 8">
            <a:extLst>
              <a:ext uri="{FF2B5EF4-FFF2-40B4-BE49-F238E27FC236}">
                <a16:creationId xmlns:a16="http://schemas.microsoft.com/office/drawing/2014/main" id="{555F2B32-6199-02D8-2075-875B73762F90}"/>
              </a:ext>
            </a:extLst>
          </p:cNvPr>
          <p:cNvSpPr txBox="1"/>
          <p:nvPr/>
        </p:nvSpPr>
        <p:spPr>
          <a:xfrm>
            <a:off x="0" y="4098848"/>
            <a:ext cx="1286540" cy="2431435"/>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DB-SRA</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Depletion Based Stock Reduction Analysis       (Dick and MacCall, 2011)</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a:solidFill>
                  <a:srgbClr val="000000"/>
                </a:solidFill>
                <a:latin typeface="Gill Sans MT" panose="020B0502020104020203"/>
                <a:ea typeface="HGｺﾞｼｯｸE" panose="020B0909000000000000" pitchFamily="49" charset="-128"/>
              </a:rPr>
              <a:t>SSS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Simple Stock Synthesis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a:solidFill>
                  <a:srgbClr val="000000"/>
                </a:solidFill>
                <a:latin typeface="Gill Sans MT" panose="020B0502020104020203"/>
                <a:ea typeface="HGｺﾞｼｯｸE" panose="020B0909000000000000" pitchFamily="49" charset="-128"/>
              </a:rPr>
              <a:t>(Cope 2013)</a:t>
            </a:r>
            <a:endParaRPr kumimoji="0" lang="ja-JP" altLang="en-US"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0" name="テキスト ボックス 9">
            <a:extLst>
              <a:ext uri="{FF2B5EF4-FFF2-40B4-BE49-F238E27FC236}">
                <a16:creationId xmlns:a16="http://schemas.microsoft.com/office/drawing/2014/main" id="{0739C2F1-A731-FEFC-BC85-5DF23025E202}"/>
              </a:ext>
            </a:extLst>
          </p:cNvPr>
          <p:cNvSpPr txBox="1"/>
          <p:nvPr/>
        </p:nvSpPr>
        <p:spPr>
          <a:xfrm>
            <a:off x="1473362" y="2740413"/>
            <a:ext cx="873575" cy="1200329"/>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Catch-MSY</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(Martell and Froese 2013)</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1" name="テキスト ボックス 10">
            <a:extLst>
              <a:ext uri="{FF2B5EF4-FFF2-40B4-BE49-F238E27FC236}">
                <a16:creationId xmlns:a16="http://schemas.microsoft.com/office/drawing/2014/main" id="{742983DE-5A88-D6C0-1799-C2D77DA559DE}"/>
              </a:ext>
            </a:extLst>
          </p:cNvPr>
          <p:cNvSpPr txBox="1"/>
          <p:nvPr/>
        </p:nvSpPr>
        <p:spPr>
          <a:xfrm>
            <a:off x="1424897" y="4106464"/>
            <a:ext cx="1134140" cy="1569660"/>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srgbClr val="FF0000"/>
                </a:solidFill>
                <a:effectLst/>
                <a:uLnTx/>
                <a:uFillTx/>
                <a:latin typeface="Gill Sans MT" panose="020B0502020104020203"/>
                <a:ea typeface="HGｺﾞｼｯｸE" panose="020B0909000000000000" pitchFamily="49" charset="-128"/>
              </a:rPr>
              <a:t>CMSY</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FF0000"/>
                </a:solidFill>
                <a:effectLst/>
                <a:uLnTx/>
                <a:uFillTx/>
                <a:latin typeface="Gill Sans MT" panose="020B0502020104020203"/>
                <a:ea typeface="HGｺﾞｼｯｸE" panose="020B0909000000000000" pitchFamily="49" charset="-128"/>
              </a:rPr>
              <a:t>(Froese et al. 2017)</a:t>
            </a:r>
          </a:p>
          <a:p>
            <a:pPr defTabSz="457200">
              <a:defRPr/>
            </a:pPr>
            <a:r>
              <a:rPr kumimoji="0" lang="en-US" altLang="ja-JP" b="0" i="0" u="none" strike="noStrike" kern="0" cap="none" spc="0" normalizeH="0" baseline="0" noProof="0">
                <a:ln>
                  <a:noFill/>
                </a:ln>
                <a:solidFill>
                  <a:srgbClr val="FF0000"/>
                </a:solidFill>
                <a:effectLst/>
                <a:uLnTx/>
                <a:uFillTx/>
                <a:latin typeface="Gill Sans MT" panose="020B0502020104020203"/>
                <a:ea typeface="HGｺﾞｼｯｸE" panose="020B0909000000000000" pitchFamily="49" charset="-128"/>
              </a:rPr>
              <a:t>CMSY+</a:t>
            </a:r>
          </a:p>
          <a:p>
            <a:pPr defTabSz="457200">
              <a:defRPr/>
            </a:pPr>
            <a:r>
              <a:rPr kumimoji="0" lang="en-US" altLang="ja-JP" sz="1200" b="0" i="0" u="none" strike="noStrike" kern="0" cap="none" spc="0" normalizeH="0" baseline="0" noProof="0">
                <a:ln>
                  <a:noFill/>
                </a:ln>
                <a:solidFill>
                  <a:srgbClr val="FF0000"/>
                </a:solidFill>
                <a:effectLst/>
                <a:uLnTx/>
                <a:uFillTx/>
                <a:latin typeface="Gill Sans MT" panose="020B0502020104020203"/>
                <a:ea typeface="HGｺﾞｼｯｸE" panose="020B0909000000000000" pitchFamily="49" charset="-128"/>
              </a:rPr>
              <a:t>(Froese et al. 2023)</a:t>
            </a:r>
          </a:p>
          <a:p>
            <a:pPr marL="0" marR="0" lvl="0" indent="0" defTabSz="4572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3" name="テキスト ボックス 12">
            <a:extLst>
              <a:ext uri="{FF2B5EF4-FFF2-40B4-BE49-F238E27FC236}">
                <a16:creationId xmlns:a16="http://schemas.microsoft.com/office/drawing/2014/main" id="{5773BBFB-7575-2A1F-D02E-20A97803B049}"/>
              </a:ext>
            </a:extLst>
          </p:cNvPr>
          <p:cNvSpPr txBox="1"/>
          <p:nvPr/>
        </p:nvSpPr>
        <p:spPr>
          <a:xfrm>
            <a:off x="2445969" y="2744308"/>
            <a:ext cx="1325526" cy="892552"/>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OCOM</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Optimized Catch-Only Method   (Zhou et al.2018)</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4" name="テキスト ボックス 13">
            <a:extLst>
              <a:ext uri="{FF2B5EF4-FFF2-40B4-BE49-F238E27FC236}">
                <a16:creationId xmlns:a16="http://schemas.microsoft.com/office/drawing/2014/main" id="{F24F10BA-6246-7933-C187-06ABD89EC267}"/>
              </a:ext>
            </a:extLst>
          </p:cNvPr>
          <p:cNvSpPr txBox="1"/>
          <p:nvPr/>
        </p:nvSpPr>
        <p:spPr>
          <a:xfrm>
            <a:off x="4036827" y="2740413"/>
            <a:ext cx="1325526" cy="1631216"/>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COMSIR</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Catch-Only Model with Sampling-Importance resampling (Vasconcellos &amp; Cochrane 2005)</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5" name="テキスト ボックス 14">
            <a:extLst>
              <a:ext uri="{FF2B5EF4-FFF2-40B4-BE49-F238E27FC236}">
                <a16:creationId xmlns:a16="http://schemas.microsoft.com/office/drawing/2014/main" id="{A2F0C484-6A19-8B09-005B-6588C4FC4749}"/>
              </a:ext>
            </a:extLst>
          </p:cNvPr>
          <p:cNvSpPr txBox="1"/>
          <p:nvPr/>
        </p:nvSpPr>
        <p:spPr>
          <a:xfrm>
            <a:off x="5482688" y="2759152"/>
            <a:ext cx="1325526" cy="1077218"/>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SSCOM</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State-Space Catch-only Model (Thorson et al. 2013)</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6" name="テキスト ボックス 15">
            <a:extLst>
              <a:ext uri="{FF2B5EF4-FFF2-40B4-BE49-F238E27FC236}">
                <a16:creationId xmlns:a16="http://schemas.microsoft.com/office/drawing/2014/main" id="{95F63F64-217C-DCC7-CD9A-507B154FCA72}"/>
              </a:ext>
            </a:extLst>
          </p:cNvPr>
          <p:cNvSpPr txBox="1"/>
          <p:nvPr/>
        </p:nvSpPr>
        <p:spPr>
          <a:xfrm>
            <a:off x="6946989" y="2713589"/>
            <a:ext cx="1325526" cy="892552"/>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ORCS</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Only Reliable Catch Stocks (Free et al. 2017)</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7" name="テキスト ボックス 16">
            <a:extLst>
              <a:ext uri="{FF2B5EF4-FFF2-40B4-BE49-F238E27FC236}">
                <a16:creationId xmlns:a16="http://schemas.microsoft.com/office/drawing/2014/main" id="{88CF124E-1F3A-0F3B-EC5D-99B867B4A174}"/>
              </a:ext>
            </a:extLst>
          </p:cNvPr>
          <p:cNvSpPr txBox="1"/>
          <p:nvPr/>
        </p:nvSpPr>
        <p:spPr>
          <a:xfrm>
            <a:off x="8455440" y="2740413"/>
            <a:ext cx="992372" cy="584775"/>
          </a:xfrm>
          <a:prstGeom prst="rect">
            <a:avLst/>
          </a:prstGeom>
          <a:solidFill>
            <a:srgbClr val="FFFFCC"/>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Punt et al. 2011</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8" name="テキスト ボックス 17">
            <a:extLst>
              <a:ext uri="{FF2B5EF4-FFF2-40B4-BE49-F238E27FC236}">
                <a16:creationId xmlns:a16="http://schemas.microsoft.com/office/drawing/2014/main" id="{E4FDED6C-F849-CA9A-3358-5F2FD5CDDB4D}"/>
              </a:ext>
            </a:extLst>
          </p:cNvPr>
          <p:cNvSpPr txBox="1"/>
          <p:nvPr/>
        </p:nvSpPr>
        <p:spPr>
          <a:xfrm>
            <a:off x="9630737" y="2713750"/>
            <a:ext cx="1167743" cy="1261884"/>
          </a:xfrm>
          <a:prstGeom prst="rect">
            <a:avLst/>
          </a:prstGeom>
          <a:solidFill>
            <a:srgbClr val="FFFFCC"/>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PRM</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Panel Regression Model (Costello et al. 2012)</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9" name="テキスト ボックス 18">
            <a:extLst>
              <a:ext uri="{FF2B5EF4-FFF2-40B4-BE49-F238E27FC236}">
                <a16:creationId xmlns:a16="http://schemas.microsoft.com/office/drawing/2014/main" id="{F59A486F-E6D7-D923-45E2-D545F7291384}"/>
              </a:ext>
            </a:extLst>
          </p:cNvPr>
          <p:cNvSpPr txBox="1"/>
          <p:nvPr/>
        </p:nvSpPr>
        <p:spPr>
          <a:xfrm>
            <a:off x="10962500" y="2740413"/>
            <a:ext cx="1114548" cy="1261884"/>
          </a:xfrm>
          <a:prstGeom prst="rect">
            <a:avLst/>
          </a:prstGeom>
          <a:solidFill>
            <a:srgbClr val="FFFFCC"/>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BRT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Boosted Regression Tree       (Zhou et al. 2017)</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20" name="テキスト ボックス 19">
            <a:extLst>
              <a:ext uri="{FF2B5EF4-FFF2-40B4-BE49-F238E27FC236}">
                <a16:creationId xmlns:a16="http://schemas.microsoft.com/office/drawing/2014/main" id="{2B343E12-E095-32D4-0F79-98C5FDF36591}"/>
              </a:ext>
            </a:extLst>
          </p:cNvPr>
          <p:cNvSpPr txBox="1"/>
          <p:nvPr/>
        </p:nvSpPr>
        <p:spPr>
          <a:xfrm>
            <a:off x="9630737" y="4214186"/>
            <a:ext cx="1167743" cy="1261884"/>
          </a:xfrm>
          <a:prstGeom prst="rect">
            <a:avLst/>
          </a:prstGeom>
          <a:solidFill>
            <a:srgbClr val="FFFFCC"/>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MPRM</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Modified Panel Regression Model (Rosenberg et al. 2014)</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21" name="テキスト ボックス 20">
            <a:extLst>
              <a:ext uri="{FF2B5EF4-FFF2-40B4-BE49-F238E27FC236}">
                <a16:creationId xmlns:a16="http://schemas.microsoft.com/office/drawing/2014/main" id="{7093C00B-1DB3-CB2A-6E99-9C02B637516E}"/>
              </a:ext>
            </a:extLst>
          </p:cNvPr>
          <p:cNvSpPr txBox="1"/>
          <p:nvPr/>
        </p:nvSpPr>
        <p:spPr>
          <a:xfrm>
            <a:off x="3815798" y="5629959"/>
            <a:ext cx="4315334" cy="523220"/>
          </a:xfrm>
          <a:prstGeom prst="rect">
            <a:avLst/>
          </a:prstGeom>
          <a:solidFill>
            <a:srgbClr val="92D050"/>
          </a:solidFill>
          <a:ln w="19050">
            <a:solidFill>
              <a:srgbClr val="92D050"/>
            </a:solidFill>
          </a:ln>
        </p:spPr>
        <p:txBody>
          <a:bodyPr wrap="square" rtlCol="0">
            <a:spAutoFit/>
          </a:bodyPr>
          <a:lstStyle/>
          <a:p>
            <a:pPr algn="ctr" defTabSz="457200"/>
            <a:r>
              <a:rPr lang="en-US" altLang="ja-JP" sz="1600">
                <a:solidFill>
                  <a:srgbClr val="000000"/>
                </a:solidFill>
                <a:latin typeface="Gill Sans MT" panose="020B0502020104020203"/>
                <a:ea typeface="HGｺﾞｼｯｸE" panose="020B0909000000000000" pitchFamily="49" charset="-128"/>
              </a:rPr>
              <a:t>Superensemble approach</a:t>
            </a:r>
          </a:p>
          <a:p>
            <a:pPr algn="ctr" defTabSz="457200"/>
            <a:r>
              <a:rPr lang="en-US" altLang="ja-JP" sz="1200">
                <a:solidFill>
                  <a:srgbClr val="000000"/>
                </a:solidFill>
                <a:latin typeface="Gill Sans MT" panose="020B0502020104020203"/>
                <a:ea typeface="HGｺﾞｼｯｸE" panose="020B0909000000000000" pitchFamily="49" charset="-128"/>
              </a:rPr>
              <a:t>(Anderson et al. 2017, Rosenberg et al. 2018, Free et al. 2020)</a:t>
            </a:r>
            <a:endParaRPr lang="ja-JP" altLang="en-US" sz="1200">
              <a:solidFill>
                <a:srgbClr val="000000"/>
              </a:solidFill>
              <a:latin typeface="Gill Sans MT" panose="020B0502020104020203"/>
              <a:ea typeface="HGｺﾞｼｯｸE" panose="020B0909000000000000" pitchFamily="49" charset="-128"/>
            </a:endParaRPr>
          </a:p>
        </p:txBody>
      </p:sp>
      <p:sp>
        <p:nvSpPr>
          <p:cNvPr id="22" name="テキスト ボックス 21">
            <a:extLst>
              <a:ext uri="{FF2B5EF4-FFF2-40B4-BE49-F238E27FC236}">
                <a16:creationId xmlns:a16="http://schemas.microsoft.com/office/drawing/2014/main" id="{1414218E-B624-EE0F-4033-86E5E9689BEB}"/>
              </a:ext>
            </a:extLst>
          </p:cNvPr>
          <p:cNvSpPr txBox="1"/>
          <p:nvPr/>
        </p:nvSpPr>
        <p:spPr>
          <a:xfrm>
            <a:off x="2763731" y="1409575"/>
            <a:ext cx="2879095" cy="369332"/>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個体群モデルを使う方法</a:t>
            </a:r>
          </a:p>
        </p:txBody>
      </p:sp>
      <p:sp>
        <p:nvSpPr>
          <p:cNvPr id="23" name="テキスト ボックス 22">
            <a:extLst>
              <a:ext uri="{FF2B5EF4-FFF2-40B4-BE49-F238E27FC236}">
                <a16:creationId xmlns:a16="http://schemas.microsoft.com/office/drawing/2014/main" id="{ECA7A0BC-8074-EB47-2C64-442CC2CC65A9}"/>
              </a:ext>
            </a:extLst>
          </p:cNvPr>
          <p:cNvSpPr txBox="1"/>
          <p:nvPr/>
        </p:nvSpPr>
        <p:spPr>
          <a:xfrm>
            <a:off x="8610370" y="1396850"/>
            <a:ext cx="3208476" cy="369332"/>
          </a:xfrm>
          <a:prstGeom prst="rect">
            <a:avLst/>
          </a:prstGeom>
          <a:solidFill>
            <a:srgbClr val="FFFFCC"/>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個体群モデルを使わない方法</a:t>
            </a:r>
          </a:p>
        </p:txBody>
      </p:sp>
      <p:cxnSp>
        <p:nvCxnSpPr>
          <p:cNvPr id="24" name="直線コネクタ 23">
            <a:extLst>
              <a:ext uri="{FF2B5EF4-FFF2-40B4-BE49-F238E27FC236}">
                <a16:creationId xmlns:a16="http://schemas.microsoft.com/office/drawing/2014/main" id="{63650E43-4E82-E523-C459-98BA92C238D7}"/>
              </a:ext>
            </a:extLst>
          </p:cNvPr>
          <p:cNvCxnSpPr>
            <a:endCxn id="22" idx="0"/>
          </p:cNvCxnSpPr>
          <p:nvPr/>
        </p:nvCxnSpPr>
        <p:spPr>
          <a:xfrm flipH="1">
            <a:off x="4203279" y="1154549"/>
            <a:ext cx="2604935" cy="255026"/>
          </a:xfrm>
          <a:prstGeom prst="line">
            <a:avLst/>
          </a:prstGeom>
          <a:noFill/>
          <a:ln w="12700" cap="rnd" cmpd="sng" algn="ctr">
            <a:solidFill>
              <a:srgbClr val="66B186">
                <a:lumMod val="90000"/>
              </a:srgbClr>
            </a:solidFill>
            <a:prstDash val="solid"/>
          </a:ln>
          <a:effectLst/>
        </p:spPr>
      </p:cxnSp>
      <p:cxnSp>
        <p:nvCxnSpPr>
          <p:cNvPr id="25" name="直線コネクタ 24">
            <a:extLst>
              <a:ext uri="{FF2B5EF4-FFF2-40B4-BE49-F238E27FC236}">
                <a16:creationId xmlns:a16="http://schemas.microsoft.com/office/drawing/2014/main" id="{86EA7CE6-E8FC-6B1F-D21F-100EF48C13C7}"/>
              </a:ext>
            </a:extLst>
          </p:cNvPr>
          <p:cNvCxnSpPr/>
          <p:nvPr/>
        </p:nvCxnSpPr>
        <p:spPr>
          <a:xfrm>
            <a:off x="6808214" y="1148187"/>
            <a:ext cx="3612495" cy="237264"/>
          </a:xfrm>
          <a:prstGeom prst="line">
            <a:avLst/>
          </a:prstGeom>
          <a:noFill/>
          <a:ln w="12700" cap="rnd" cmpd="sng" algn="ctr">
            <a:solidFill>
              <a:srgbClr val="66B186">
                <a:lumMod val="90000"/>
              </a:srgbClr>
            </a:solidFill>
            <a:prstDash val="solid"/>
          </a:ln>
          <a:effectLst/>
        </p:spPr>
      </p:cxnSp>
      <p:cxnSp>
        <p:nvCxnSpPr>
          <p:cNvPr id="26" name="直線コネクタ 25">
            <a:extLst>
              <a:ext uri="{FF2B5EF4-FFF2-40B4-BE49-F238E27FC236}">
                <a16:creationId xmlns:a16="http://schemas.microsoft.com/office/drawing/2014/main" id="{8D7BDA53-A7BA-4ABD-8E47-9AFCA3D71FB1}"/>
              </a:ext>
            </a:extLst>
          </p:cNvPr>
          <p:cNvCxnSpPr/>
          <p:nvPr/>
        </p:nvCxnSpPr>
        <p:spPr>
          <a:xfrm flipH="1">
            <a:off x="1771291" y="1778907"/>
            <a:ext cx="2145101" cy="230902"/>
          </a:xfrm>
          <a:prstGeom prst="line">
            <a:avLst/>
          </a:prstGeom>
          <a:noFill/>
          <a:ln w="12700" cap="rnd" cmpd="sng" algn="ctr">
            <a:solidFill>
              <a:srgbClr val="66B186">
                <a:lumMod val="90000"/>
              </a:srgbClr>
            </a:solidFill>
            <a:prstDash val="solid"/>
          </a:ln>
          <a:effectLst/>
        </p:spPr>
      </p:cxnSp>
      <p:cxnSp>
        <p:nvCxnSpPr>
          <p:cNvPr id="27" name="直線コネクタ 26">
            <a:extLst>
              <a:ext uri="{FF2B5EF4-FFF2-40B4-BE49-F238E27FC236}">
                <a16:creationId xmlns:a16="http://schemas.microsoft.com/office/drawing/2014/main" id="{113CFE58-B471-B700-D226-D0A68C2C9E95}"/>
              </a:ext>
            </a:extLst>
          </p:cNvPr>
          <p:cNvCxnSpPr/>
          <p:nvPr/>
        </p:nvCxnSpPr>
        <p:spPr>
          <a:xfrm>
            <a:off x="3933645" y="1773363"/>
            <a:ext cx="2162355" cy="236446"/>
          </a:xfrm>
          <a:prstGeom prst="line">
            <a:avLst/>
          </a:prstGeom>
          <a:noFill/>
          <a:ln w="12700" cap="rnd" cmpd="sng" algn="ctr">
            <a:solidFill>
              <a:srgbClr val="66B186">
                <a:lumMod val="90000"/>
              </a:srgbClr>
            </a:solidFill>
            <a:prstDash val="solid"/>
          </a:ln>
          <a:effectLst/>
        </p:spPr>
      </p:cxnSp>
      <p:cxnSp>
        <p:nvCxnSpPr>
          <p:cNvPr id="28" name="直線コネクタ 27">
            <a:extLst>
              <a:ext uri="{FF2B5EF4-FFF2-40B4-BE49-F238E27FC236}">
                <a16:creationId xmlns:a16="http://schemas.microsoft.com/office/drawing/2014/main" id="{6ED4D573-3A26-7517-E6F8-4EE70E2EDE92}"/>
              </a:ext>
            </a:extLst>
          </p:cNvPr>
          <p:cNvCxnSpPr/>
          <p:nvPr/>
        </p:nvCxnSpPr>
        <p:spPr>
          <a:xfrm>
            <a:off x="10075653" y="1778907"/>
            <a:ext cx="0" cy="230902"/>
          </a:xfrm>
          <a:prstGeom prst="line">
            <a:avLst/>
          </a:prstGeom>
          <a:noFill/>
          <a:ln w="12700" cap="rnd" cmpd="sng" algn="ctr">
            <a:solidFill>
              <a:srgbClr val="66B186">
                <a:lumMod val="90000"/>
              </a:srgbClr>
            </a:solidFill>
            <a:prstDash val="solid"/>
          </a:ln>
          <a:effectLst/>
        </p:spPr>
      </p:cxnSp>
      <p:cxnSp>
        <p:nvCxnSpPr>
          <p:cNvPr id="29" name="直線コネクタ 28">
            <a:extLst>
              <a:ext uri="{FF2B5EF4-FFF2-40B4-BE49-F238E27FC236}">
                <a16:creationId xmlns:a16="http://schemas.microsoft.com/office/drawing/2014/main" id="{ABD531CE-18FB-D616-1922-6347E6B3FDA5}"/>
              </a:ext>
            </a:extLst>
          </p:cNvPr>
          <p:cNvCxnSpPr>
            <a:endCxn id="8" idx="0"/>
          </p:cNvCxnSpPr>
          <p:nvPr/>
        </p:nvCxnSpPr>
        <p:spPr>
          <a:xfrm flipH="1">
            <a:off x="623042" y="2403265"/>
            <a:ext cx="1148249" cy="355887"/>
          </a:xfrm>
          <a:prstGeom prst="line">
            <a:avLst/>
          </a:prstGeom>
          <a:noFill/>
          <a:ln w="12700" cap="rnd" cmpd="sng" algn="ctr">
            <a:solidFill>
              <a:srgbClr val="66B186">
                <a:lumMod val="90000"/>
              </a:srgbClr>
            </a:solidFill>
            <a:prstDash val="solid"/>
          </a:ln>
          <a:effectLst/>
        </p:spPr>
      </p:cxnSp>
      <p:cxnSp>
        <p:nvCxnSpPr>
          <p:cNvPr id="30" name="直線コネクタ 29">
            <a:extLst>
              <a:ext uri="{FF2B5EF4-FFF2-40B4-BE49-F238E27FC236}">
                <a16:creationId xmlns:a16="http://schemas.microsoft.com/office/drawing/2014/main" id="{93838786-D1C3-CC22-C902-40E5A17341F1}"/>
              </a:ext>
            </a:extLst>
          </p:cNvPr>
          <p:cNvCxnSpPr/>
          <p:nvPr/>
        </p:nvCxnSpPr>
        <p:spPr>
          <a:xfrm>
            <a:off x="1771291" y="2393896"/>
            <a:ext cx="9091" cy="319693"/>
          </a:xfrm>
          <a:prstGeom prst="line">
            <a:avLst/>
          </a:prstGeom>
          <a:noFill/>
          <a:ln w="12700" cap="rnd" cmpd="sng" algn="ctr">
            <a:solidFill>
              <a:srgbClr val="66B186">
                <a:lumMod val="90000"/>
              </a:srgbClr>
            </a:solidFill>
            <a:prstDash val="solid"/>
          </a:ln>
          <a:effectLst/>
        </p:spPr>
      </p:cxnSp>
      <p:cxnSp>
        <p:nvCxnSpPr>
          <p:cNvPr id="31" name="直線コネクタ 30">
            <a:extLst>
              <a:ext uri="{FF2B5EF4-FFF2-40B4-BE49-F238E27FC236}">
                <a16:creationId xmlns:a16="http://schemas.microsoft.com/office/drawing/2014/main" id="{695B5708-69DB-91B8-C937-BEC24AC0B627}"/>
              </a:ext>
            </a:extLst>
          </p:cNvPr>
          <p:cNvCxnSpPr>
            <a:endCxn id="13" idx="0"/>
          </p:cNvCxnSpPr>
          <p:nvPr/>
        </p:nvCxnSpPr>
        <p:spPr>
          <a:xfrm>
            <a:off x="1771291" y="2403265"/>
            <a:ext cx="1337441" cy="341043"/>
          </a:xfrm>
          <a:prstGeom prst="line">
            <a:avLst/>
          </a:prstGeom>
          <a:noFill/>
          <a:ln w="12700" cap="rnd" cmpd="sng" algn="ctr">
            <a:solidFill>
              <a:srgbClr val="66B186">
                <a:lumMod val="90000"/>
              </a:srgbClr>
            </a:solidFill>
            <a:prstDash val="solid"/>
          </a:ln>
          <a:effectLst/>
        </p:spPr>
      </p:cxnSp>
      <p:cxnSp>
        <p:nvCxnSpPr>
          <p:cNvPr id="32" name="直線コネクタ 31">
            <a:extLst>
              <a:ext uri="{FF2B5EF4-FFF2-40B4-BE49-F238E27FC236}">
                <a16:creationId xmlns:a16="http://schemas.microsoft.com/office/drawing/2014/main" id="{0C9A4461-3387-0FB4-4921-7BAC92858349}"/>
              </a:ext>
            </a:extLst>
          </p:cNvPr>
          <p:cNvCxnSpPr>
            <a:cxnSpLocks/>
            <a:endCxn id="14" idx="0"/>
          </p:cNvCxnSpPr>
          <p:nvPr/>
        </p:nvCxnSpPr>
        <p:spPr>
          <a:xfrm flipH="1">
            <a:off x="4699590" y="2379141"/>
            <a:ext cx="1395509" cy="361272"/>
          </a:xfrm>
          <a:prstGeom prst="line">
            <a:avLst/>
          </a:prstGeom>
          <a:noFill/>
          <a:ln w="12700" cap="rnd" cmpd="sng" algn="ctr">
            <a:solidFill>
              <a:srgbClr val="66B186">
                <a:lumMod val="90000"/>
              </a:srgbClr>
            </a:solidFill>
            <a:prstDash val="solid"/>
          </a:ln>
          <a:effectLst/>
        </p:spPr>
      </p:cxnSp>
      <p:cxnSp>
        <p:nvCxnSpPr>
          <p:cNvPr id="33" name="直線コネクタ 32">
            <a:extLst>
              <a:ext uri="{FF2B5EF4-FFF2-40B4-BE49-F238E27FC236}">
                <a16:creationId xmlns:a16="http://schemas.microsoft.com/office/drawing/2014/main" id="{60BF0093-97A6-6936-6402-F3FD479FA19C}"/>
              </a:ext>
            </a:extLst>
          </p:cNvPr>
          <p:cNvCxnSpPr>
            <a:endCxn id="16" idx="0"/>
          </p:cNvCxnSpPr>
          <p:nvPr/>
        </p:nvCxnSpPr>
        <p:spPr>
          <a:xfrm>
            <a:off x="6132909" y="2373597"/>
            <a:ext cx="1476843" cy="339992"/>
          </a:xfrm>
          <a:prstGeom prst="line">
            <a:avLst/>
          </a:prstGeom>
          <a:noFill/>
          <a:ln w="12700" cap="rnd" cmpd="sng" algn="ctr">
            <a:solidFill>
              <a:srgbClr val="66B186">
                <a:lumMod val="90000"/>
              </a:srgbClr>
            </a:solidFill>
            <a:prstDash val="solid"/>
          </a:ln>
          <a:effectLst/>
        </p:spPr>
      </p:cxnSp>
      <p:cxnSp>
        <p:nvCxnSpPr>
          <p:cNvPr id="34" name="直線コネクタ 33">
            <a:extLst>
              <a:ext uri="{FF2B5EF4-FFF2-40B4-BE49-F238E27FC236}">
                <a16:creationId xmlns:a16="http://schemas.microsoft.com/office/drawing/2014/main" id="{3DDF9F89-33F3-F7C7-7CC1-CBDA28A8FB32}"/>
              </a:ext>
            </a:extLst>
          </p:cNvPr>
          <p:cNvCxnSpPr>
            <a:endCxn id="15" idx="0"/>
          </p:cNvCxnSpPr>
          <p:nvPr/>
        </p:nvCxnSpPr>
        <p:spPr>
          <a:xfrm>
            <a:off x="6139180" y="2375948"/>
            <a:ext cx="6271" cy="383204"/>
          </a:xfrm>
          <a:prstGeom prst="line">
            <a:avLst/>
          </a:prstGeom>
          <a:noFill/>
          <a:ln w="12700" cap="rnd" cmpd="sng" algn="ctr">
            <a:solidFill>
              <a:srgbClr val="66B186">
                <a:lumMod val="90000"/>
              </a:srgbClr>
            </a:solidFill>
            <a:prstDash val="solid"/>
          </a:ln>
          <a:effectLst/>
        </p:spPr>
      </p:cxnSp>
      <p:cxnSp>
        <p:nvCxnSpPr>
          <p:cNvPr id="35" name="直線コネクタ 34">
            <a:extLst>
              <a:ext uri="{FF2B5EF4-FFF2-40B4-BE49-F238E27FC236}">
                <a16:creationId xmlns:a16="http://schemas.microsoft.com/office/drawing/2014/main" id="{02F2FEC1-0B89-7AB2-8740-291EF63F4978}"/>
              </a:ext>
            </a:extLst>
          </p:cNvPr>
          <p:cNvCxnSpPr>
            <a:stCxn id="7" idx="2"/>
            <a:endCxn id="17" idx="0"/>
          </p:cNvCxnSpPr>
          <p:nvPr/>
        </p:nvCxnSpPr>
        <p:spPr>
          <a:xfrm flipH="1">
            <a:off x="8951626" y="2403265"/>
            <a:ext cx="1220188" cy="337148"/>
          </a:xfrm>
          <a:prstGeom prst="line">
            <a:avLst/>
          </a:prstGeom>
          <a:noFill/>
          <a:ln w="12700" cap="rnd" cmpd="sng" algn="ctr">
            <a:solidFill>
              <a:srgbClr val="66B186">
                <a:lumMod val="90000"/>
              </a:srgbClr>
            </a:solidFill>
            <a:prstDash val="solid"/>
          </a:ln>
          <a:effectLst/>
        </p:spPr>
      </p:cxnSp>
      <p:cxnSp>
        <p:nvCxnSpPr>
          <p:cNvPr id="36" name="直線コネクタ 35">
            <a:extLst>
              <a:ext uri="{FF2B5EF4-FFF2-40B4-BE49-F238E27FC236}">
                <a16:creationId xmlns:a16="http://schemas.microsoft.com/office/drawing/2014/main" id="{0992B027-1671-DAE1-5873-8D32E9AFC94B}"/>
              </a:ext>
            </a:extLst>
          </p:cNvPr>
          <p:cNvCxnSpPr>
            <a:stCxn id="7" idx="2"/>
            <a:endCxn id="19" idx="0"/>
          </p:cNvCxnSpPr>
          <p:nvPr/>
        </p:nvCxnSpPr>
        <p:spPr>
          <a:xfrm>
            <a:off x="10171814" y="2403265"/>
            <a:ext cx="1347960" cy="337148"/>
          </a:xfrm>
          <a:prstGeom prst="line">
            <a:avLst/>
          </a:prstGeom>
          <a:noFill/>
          <a:ln w="12700" cap="rnd" cmpd="sng" algn="ctr">
            <a:solidFill>
              <a:srgbClr val="66B186">
                <a:lumMod val="90000"/>
              </a:srgbClr>
            </a:solidFill>
            <a:prstDash val="solid"/>
          </a:ln>
          <a:effectLst/>
        </p:spPr>
      </p:cxnSp>
      <p:cxnSp>
        <p:nvCxnSpPr>
          <p:cNvPr id="37" name="直線コネクタ 36">
            <a:extLst>
              <a:ext uri="{FF2B5EF4-FFF2-40B4-BE49-F238E27FC236}">
                <a16:creationId xmlns:a16="http://schemas.microsoft.com/office/drawing/2014/main" id="{BB8691AD-495F-A0BB-63B5-EABAC1C3607E}"/>
              </a:ext>
            </a:extLst>
          </p:cNvPr>
          <p:cNvCxnSpPr>
            <a:stCxn id="18" idx="0"/>
            <a:endCxn id="7" idx="2"/>
          </p:cNvCxnSpPr>
          <p:nvPr/>
        </p:nvCxnSpPr>
        <p:spPr>
          <a:xfrm flipH="1" flipV="1">
            <a:off x="10171814" y="2403265"/>
            <a:ext cx="42795" cy="310485"/>
          </a:xfrm>
          <a:prstGeom prst="line">
            <a:avLst/>
          </a:prstGeom>
          <a:noFill/>
          <a:ln w="12700" cap="rnd" cmpd="sng" algn="ctr">
            <a:solidFill>
              <a:srgbClr val="66B186">
                <a:lumMod val="90000"/>
              </a:srgbClr>
            </a:solidFill>
            <a:prstDash val="solid"/>
          </a:ln>
          <a:effectLst/>
        </p:spPr>
      </p:cxnSp>
      <p:cxnSp>
        <p:nvCxnSpPr>
          <p:cNvPr id="38" name="直線コネクタ 37">
            <a:extLst>
              <a:ext uri="{FF2B5EF4-FFF2-40B4-BE49-F238E27FC236}">
                <a16:creationId xmlns:a16="http://schemas.microsoft.com/office/drawing/2014/main" id="{42F399AC-775D-D65E-53C1-257FEFBB4B1F}"/>
              </a:ext>
            </a:extLst>
          </p:cNvPr>
          <p:cNvCxnSpPr/>
          <p:nvPr/>
        </p:nvCxnSpPr>
        <p:spPr>
          <a:xfrm>
            <a:off x="549216" y="3827589"/>
            <a:ext cx="0" cy="230902"/>
          </a:xfrm>
          <a:prstGeom prst="line">
            <a:avLst/>
          </a:prstGeom>
          <a:noFill/>
          <a:ln w="12700" cap="rnd" cmpd="sng" algn="ctr">
            <a:solidFill>
              <a:srgbClr val="66B186">
                <a:lumMod val="90000"/>
              </a:srgbClr>
            </a:solidFill>
            <a:prstDash val="solid"/>
          </a:ln>
          <a:effectLst/>
        </p:spPr>
      </p:cxnSp>
      <p:cxnSp>
        <p:nvCxnSpPr>
          <p:cNvPr id="39" name="直線コネクタ 38">
            <a:extLst>
              <a:ext uri="{FF2B5EF4-FFF2-40B4-BE49-F238E27FC236}">
                <a16:creationId xmlns:a16="http://schemas.microsoft.com/office/drawing/2014/main" id="{D4A179FA-9E1A-275E-426F-D1C3FCFB38F1}"/>
              </a:ext>
            </a:extLst>
          </p:cNvPr>
          <p:cNvCxnSpPr/>
          <p:nvPr/>
        </p:nvCxnSpPr>
        <p:spPr>
          <a:xfrm>
            <a:off x="1855515" y="3871107"/>
            <a:ext cx="0" cy="230902"/>
          </a:xfrm>
          <a:prstGeom prst="line">
            <a:avLst/>
          </a:prstGeom>
          <a:noFill/>
          <a:ln w="12700" cap="rnd" cmpd="sng" algn="ctr">
            <a:solidFill>
              <a:srgbClr val="66B186">
                <a:lumMod val="90000"/>
              </a:srgbClr>
            </a:solidFill>
            <a:prstDash val="solid"/>
          </a:ln>
          <a:effectLst/>
        </p:spPr>
      </p:cxnSp>
      <p:cxnSp>
        <p:nvCxnSpPr>
          <p:cNvPr id="40" name="直線コネクタ 39">
            <a:extLst>
              <a:ext uri="{FF2B5EF4-FFF2-40B4-BE49-F238E27FC236}">
                <a16:creationId xmlns:a16="http://schemas.microsoft.com/office/drawing/2014/main" id="{9DA32607-2619-8A2B-AB9E-68B47335953C}"/>
              </a:ext>
            </a:extLst>
          </p:cNvPr>
          <p:cNvCxnSpPr/>
          <p:nvPr/>
        </p:nvCxnSpPr>
        <p:spPr>
          <a:xfrm>
            <a:off x="10195750" y="3991013"/>
            <a:ext cx="0" cy="230902"/>
          </a:xfrm>
          <a:prstGeom prst="line">
            <a:avLst/>
          </a:prstGeom>
          <a:noFill/>
          <a:ln w="12700" cap="rnd" cmpd="sng" algn="ctr">
            <a:solidFill>
              <a:srgbClr val="66B186">
                <a:lumMod val="90000"/>
              </a:srgbClr>
            </a:solidFill>
            <a:prstDash val="solid"/>
          </a:ln>
          <a:effectLst/>
        </p:spPr>
      </p:cxnSp>
      <p:cxnSp>
        <p:nvCxnSpPr>
          <p:cNvPr id="41" name="直線矢印コネクタ 40">
            <a:extLst>
              <a:ext uri="{FF2B5EF4-FFF2-40B4-BE49-F238E27FC236}">
                <a16:creationId xmlns:a16="http://schemas.microsoft.com/office/drawing/2014/main" id="{0B36011F-CD02-DC1E-C864-C8200600064F}"/>
              </a:ext>
            </a:extLst>
          </p:cNvPr>
          <p:cNvCxnSpPr/>
          <p:nvPr/>
        </p:nvCxnSpPr>
        <p:spPr>
          <a:xfrm>
            <a:off x="2260121" y="4845128"/>
            <a:ext cx="3554083" cy="747900"/>
          </a:xfrm>
          <a:prstGeom prst="straightConnector1">
            <a:avLst/>
          </a:prstGeom>
          <a:noFill/>
          <a:ln w="12700" cap="rnd" cmpd="sng" algn="ctr">
            <a:solidFill>
              <a:srgbClr val="66B186">
                <a:lumMod val="90000"/>
              </a:srgbClr>
            </a:solidFill>
            <a:prstDash val="solid"/>
            <a:tailEnd type="triangle"/>
          </a:ln>
          <a:effectLst/>
        </p:spPr>
      </p:cxnSp>
      <p:cxnSp>
        <p:nvCxnSpPr>
          <p:cNvPr id="42" name="直線矢印コネクタ 41">
            <a:extLst>
              <a:ext uri="{FF2B5EF4-FFF2-40B4-BE49-F238E27FC236}">
                <a16:creationId xmlns:a16="http://schemas.microsoft.com/office/drawing/2014/main" id="{2ED32DA8-80AD-709E-FEEC-8DD1E6A94926}"/>
              </a:ext>
            </a:extLst>
          </p:cNvPr>
          <p:cNvCxnSpPr>
            <a:cxnSpLocks/>
            <a:stCxn id="14" idx="2"/>
            <a:endCxn id="21" idx="0"/>
          </p:cNvCxnSpPr>
          <p:nvPr/>
        </p:nvCxnSpPr>
        <p:spPr>
          <a:xfrm>
            <a:off x="4699590" y="4371629"/>
            <a:ext cx="1273875" cy="1258330"/>
          </a:xfrm>
          <a:prstGeom prst="straightConnector1">
            <a:avLst/>
          </a:prstGeom>
          <a:noFill/>
          <a:ln w="12700" cap="rnd" cmpd="sng" algn="ctr">
            <a:solidFill>
              <a:srgbClr val="66B186">
                <a:lumMod val="90000"/>
              </a:srgbClr>
            </a:solidFill>
            <a:prstDash val="solid"/>
            <a:tailEnd type="triangle"/>
          </a:ln>
          <a:effectLst/>
        </p:spPr>
      </p:cxnSp>
      <p:cxnSp>
        <p:nvCxnSpPr>
          <p:cNvPr id="43" name="直線矢印コネクタ 42">
            <a:extLst>
              <a:ext uri="{FF2B5EF4-FFF2-40B4-BE49-F238E27FC236}">
                <a16:creationId xmlns:a16="http://schemas.microsoft.com/office/drawing/2014/main" id="{0B98AB1A-6E53-03B5-219A-55D6FBD44473}"/>
              </a:ext>
            </a:extLst>
          </p:cNvPr>
          <p:cNvCxnSpPr>
            <a:stCxn id="15" idx="2"/>
          </p:cNvCxnSpPr>
          <p:nvPr/>
        </p:nvCxnSpPr>
        <p:spPr>
          <a:xfrm flipH="1">
            <a:off x="6142315" y="3836370"/>
            <a:ext cx="3136" cy="1756658"/>
          </a:xfrm>
          <a:prstGeom prst="straightConnector1">
            <a:avLst/>
          </a:prstGeom>
          <a:noFill/>
          <a:ln w="12700" cap="rnd" cmpd="sng" algn="ctr">
            <a:solidFill>
              <a:srgbClr val="66B186">
                <a:lumMod val="90000"/>
              </a:srgbClr>
            </a:solidFill>
            <a:prstDash val="solid"/>
            <a:tailEnd type="triangle"/>
          </a:ln>
          <a:effectLst/>
        </p:spPr>
      </p:cxnSp>
      <p:cxnSp>
        <p:nvCxnSpPr>
          <p:cNvPr id="44" name="直線矢印コネクタ 43">
            <a:extLst>
              <a:ext uri="{FF2B5EF4-FFF2-40B4-BE49-F238E27FC236}">
                <a16:creationId xmlns:a16="http://schemas.microsoft.com/office/drawing/2014/main" id="{032CD4AB-BB9C-36AA-BD07-58E003BA0FD3}"/>
              </a:ext>
            </a:extLst>
          </p:cNvPr>
          <p:cNvCxnSpPr>
            <a:stCxn id="20" idx="1"/>
          </p:cNvCxnSpPr>
          <p:nvPr/>
        </p:nvCxnSpPr>
        <p:spPr>
          <a:xfrm flipH="1">
            <a:off x="6264281" y="4845128"/>
            <a:ext cx="3366456" cy="747900"/>
          </a:xfrm>
          <a:prstGeom prst="straightConnector1">
            <a:avLst/>
          </a:prstGeom>
          <a:noFill/>
          <a:ln w="12700" cap="rnd" cmpd="sng" algn="ctr">
            <a:solidFill>
              <a:srgbClr val="66B186">
                <a:lumMod val="90000"/>
              </a:srgbClr>
            </a:solidFill>
            <a:prstDash val="solid"/>
            <a:tailEnd type="triangle"/>
          </a:ln>
          <a:effectLst/>
        </p:spPr>
      </p:cxnSp>
      <p:sp>
        <p:nvSpPr>
          <p:cNvPr id="5" name="スライド番号プレースホルダー 1">
            <a:extLst>
              <a:ext uri="{FF2B5EF4-FFF2-40B4-BE49-F238E27FC236}">
                <a16:creationId xmlns:a16="http://schemas.microsoft.com/office/drawing/2014/main" id="{E5A99C8A-BD0D-E223-A3D2-4AEE0E404ACC}"/>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53</a:t>
            </a:fld>
            <a:endParaRPr kumimoji="1" lang="ja-JP" altLang="en-US" sz="3200"/>
          </a:p>
        </p:txBody>
      </p:sp>
      <p:sp>
        <p:nvSpPr>
          <p:cNvPr id="3" name="日付プレースホルダー 2">
            <a:extLst>
              <a:ext uri="{FF2B5EF4-FFF2-40B4-BE49-F238E27FC236}">
                <a16:creationId xmlns:a16="http://schemas.microsoft.com/office/drawing/2014/main" id="{A26F120B-2D21-8E42-CC7A-2E54F769ABD7}"/>
              </a:ext>
            </a:extLst>
          </p:cNvPr>
          <p:cNvSpPr>
            <a:spLocks noGrp="1"/>
          </p:cNvSpPr>
          <p:nvPr>
            <p:ph type="dt" sz="half" idx="10"/>
          </p:nvPr>
        </p:nvSpPr>
        <p:spPr/>
        <p:txBody>
          <a:bodyPr/>
          <a:lstStyle/>
          <a:p>
            <a:r>
              <a:rPr kumimoji="1" lang="en-US" altLang="ja-JP"/>
              <a:t>2024/12/13</a:t>
            </a:r>
            <a:endParaRPr kumimoji="1" lang="ja-JP" altLang="en-US"/>
          </a:p>
        </p:txBody>
      </p:sp>
      <p:sp>
        <p:nvSpPr>
          <p:cNvPr id="45" name="フッター プレースホルダー 44">
            <a:extLst>
              <a:ext uri="{FF2B5EF4-FFF2-40B4-BE49-F238E27FC236}">
                <a16:creationId xmlns:a16="http://schemas.microsoft.com/office/drawing/2014/main" id="{1DE5E966-679B-C1BC-11DD-153981DDD2F1}"/>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2071674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BFDAE4F-95DD-D935-6EF0-1CFF98CFADED}"/>
              </a:ext>
            </a:extLst>
          </p:cNvPr>
          <p:cNvPicPr>
            <a:picLocks noChangeAspect="1"/>
          </p:cNvPicPr>
          <p:nvPr/>
        </p:nvPicPr>
        <p:blipFill>
          <a:blip r:embed="rId3"/>
          <a:stretch>
            <a:fillRect/>
          </a:stretch>
        </p:blipFill>
        <p:spPr>
          <a:xfrm>
            <a:off x="2285602" y="3579977"/>
            <a:ext cx="7696598" cy="3101085"/>
          </a:xfrm>
          <a:prstGeom prst="rect">
            <a:avLst/>
          </a:prstGeom>
        </p:spPr>
      </p:pic>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9"/>
            <a:ext cx="12192000" cy="969310"/>
          </a:xfrm>
          <a:solidFill>
            <a:schemeClr val="accent5">
              <a:lumMod val="20000"/>
              <a:lumOff val="80000"/>
            </a:schemeClr>
          </a:solidFill>
        </p:spPr>
        <p:txBody>
          <a:bodyPr/>
          <a:lstStyle/>
          <a:p>
            <a:r>
              <a:rPr kumimoji="1" lang="ja-JP" altLang="en-US"/>
              <a:t>参考：</a:t>
            </a:r>
            <a:r>
              <a:rPr kumimoji="1" lang="en-US" altLang="ja-JP"/>
              <a:t>SS-DL tool</a:t>
            </a:r>
            <a:endParaRPr kumimoji="1" lang="ja-JP" altLang="en-US"/>
          </a:p>
        </p:txBody>
      </p:sp>
      <p:pic>
        <p:nvPicPr>
          <p:cNvPr id="2" name="図 1">
            <a:extLst>
              <a:ext uri="{FF2B5EF4-FFF2-40B4-BE49-F238E27FC236}">
                <a16:creationId xmlns:a16="http://schemas.microsoft.com/office/drawing/2014/main" id="{15AFE55A-B4CC-9EF9-AD15-56396485F4A7}"/>
              </a:ext>
            </a:extLst>
          </p:cNvPr>
          <p:cNvPicPr>
            <a:picLocks noChangeAspect="1"/>
          </p:cNvPicPr>
          <p:nvPr/>
        </p:nvPicPr>
        <p:blipFill>
          <a:blip r:embed="rId4"/>
          <a:stretch>
            <a:fillRect/>
          </a:stretch>
        </p:blipFill>
        <p:spPr>
          <a:xfrm>
            <a:off x="20975" y="771754"/>
            <a:ext cx="9480834" cy="2775758"/>
          </a:xfrm>
          <a:prstGeom prst="rect">
            <a:avLst/>
          </a:prstGeom>
        </p:spPr>
      </p:pic>
      <p:cxnSp>
        <p:nvCxnSpPr>
          <p:cNvPr id="13" name="直線コネクタ 12">
            <a:extLst>
              <a:ext uri="{FF2B5EF4-FFF2-40B4-BE49-F238E27FC236}">
                <a16:creationId xmlns:a16="http://schemas.microsoft.com/office/drawing/2014/main" id="{11809112-B92C-7440-8A1C-FE5070123E01}"/>
              </a:ext>
            </a:extLst>
          </p:cNvPr>
          <p:cNvCxnSpPr>
            <a:cxnSpLocks/>
          </p:cNvCxnSpPr>
          <p:nvPr/>
        </p:nvCxnSpPr>
        <p:spPr>
          <a:xfrm>
            <a:off x="416876" y="2458499"/>
            <a:ext cx="8075117"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6DD2E59-1519-83AC-A5C2-2D0ED1B94700}"/>
              </a:ext>
            </a:extLst>
          </p:cNvPr>
          <p:cNvCxnSpPr>
            <a:cxnSpLocks/>
          </p:cNvCxnSpPr>
          <p:nvPr/>
        </p:nvCxnSpPr>
        <p:spPr>
          <a:xfrm>
            <a:off x="416876" y="2731021"/>
            <a:ext cx="408356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吹き出し: 線 7">
            <a:extLst>
              <a:ext uri="{FF2B5EF4-FFF2-40B4-BE49-F238E27FC236}">
                <a16:creationId xmlns:a16="http://schemas.microsoft.com/office/drawing/2014/main" id="{12AD7B51-D156-80F2-9569-E58EA271E33D}"/>
              </a:ext>
            </a:extLst>
          </p:cNvPr>
          <p:cNvSpPr/>
          <p:nvPr/>
        </p:nvSpPr>
        <p:spPr>
          <a:xfrm>
            <a:off x="9982200" y="3852155"/>
            <a:ext cx="1963972" cy="596348"/>
          </a:xfrm>
          <a:prstGeom prst="borderCallout1">
            <a:avLst>
              <a:gd name="adj1" fmla="val 54750"/>
              <a:gd name="adj2" fmla="val 169"/>
              <a:gd name="adj3" fmla="val 312500"/>
              <a:gd name="adj4" fmla="val -34284"/>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SS-DL tool</a:t>
            </a:r>
            <a:r>
              <a:rPr kumimoji="1" lang="ja-JP" altLang="en-US">
                <a:solidFill>
                  <a:schemeClr val="tx1"/>
                </a:solidFill>
              </a:rPr>
              <a:t>で</a:t>
            </a:r>
            <a:endParaRPr kumimoji="1" lang="en-US" altLang="ja-JP">
              <a:solidFill>
                <a:schemeClr val="tx1"/>
              </a:solidFill>
            </a:endParaRPr>
          </a:p>
          <a:p>
            <a:pPr algn="ctr"/>
            <a:r>
              <a:rPr kumimoji="1" lang="ja-JP" altLang="en-US">
                <a:solidFill>
                  <a:schemeClr val="tx1"/>
                </a:solidFill>
              </a:rPr>
              <a:t>実施可能</a:t>
            </a:r>
          </a:p>
        </p:txBody>
      </p:sp>
      <p:sp>
        <p:nvSpPr>
          <p:cNvPr id="9" name="吹き出し: 線 8">
            <a:extLst>
              <a:ext uri="{FF2B5EF4-FFF2-40B4-BE49-F238E27FC236}">
                <a16:creationId xmlns:a16="http://schemas.microsoft.com/office/drawing/2014/main" id="{E8938F3B-3D5C-584C-761A-408F1C0ED477}"/>
              </a:ext>
            </a:extLst>
          </p:cNvPr>
          <p:cNvSpPr/>
          <p:nvPr/>
        </p:nvSpPr>
        <p:spPr>
          <a:xfrm>
            <a:off x="822960" y="4281024"/>
            <a:ext cx="1413874" cy="596348"/>
          </a:xfrm>
          <a:prstGeom prst="borderCallout1">
            <a:avLst>
              <a:gd name="adj1" fmla="val 102750"/>
              <a:gd name="adj2" fmla="val 26890"/>
              <a:gd name="adj3" fmla="val 337300"/>
              <a:gd name="adj4" fmla="val 110594"/>
            </a:avLst>
          </a:prstGeom>
          <a:solidFill>
            <a:srgbClr val="7030A0">
              <a:alpha val="31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今後予定</a:t>
            </a:r>
          </a:p>
        </p:txBody>
      </p:sp>
      <p:sp>
        <p:nvSpPr>
          <p:cNvPr id="11" name="テキスト ボックス 10">
            <a:extLst>
              <a:ext uri="{FF2B5EF4-FFF2-40B4-BE49-F238E27FC236}">
                <a16:creationId xmlns:a16="http://schemas.microsoft.com/office/drawing/2014/main" id="{320FF8A8-95EF-2A40-F061-7BF2DF699E5C}"/>
              </a:ext>
            </a:extLst>
          </p:cNvPr>
          <p:cNvSpPr txBox="1"/>
          <p:nvPr/>
        </p:nvSpPr>
        <p:spPr>
          <a:xfrm>
            <a:off x="4593866" y="346099"/>
            <a:ext cx="6217920" cy="369332"/>
          </a:xfrm>
          <a:prstGeom prst="rect">
            <a:avLst/>
          </a:prstGeom>
          <a:noFill/>
        </p:spPr>
        <p:txBody>
          <a:bodyPr wrap="square">
            <a:spAutoFit/>
          </a:bodyPr>
          <a:lstStyle/>
          <a:p>
            <a:r>
              <a:rPr lang="en-US" altLang="ja-JP">
                <a:hlinkClick r:id="rId5"/>
              </a:rPr>
              <a:t>https://github.com/shcaba/SS-DL-tool</a:t>
            </a:r>
            <a:r>
              <a:rPr lang="en-US" altLang="ja-JP"/>
              <a:t>, Cope  (2024) </a:t>
            </a:r>
            <a:endParaRPr lang="ja-JP" altLang="en-US"/>
          </a:p>
        </p:txBody>
      </p:sp>
      <p:sp>
        <p:nvSpPr>
          <p:cNvPr id="15" name="テキスト ボックス 14">
            <a:extLst>
              <a:ext uri="{FF2B5EF4-FFF2-40B4-BE49-F238E27FC236}">
                <a16:creationId xmlns:a16="http://schemas.microsoft.com/office/drawing/2014/main" id="{8AFAD706-E219-7F09-8BB8-3DC660F2E051}"/>
              </a:ext>
            </a:extLst>
          </p:cNvPr>
          <p:cNvSpPr txBox="1"/>
          <p:nvPr/>
        </p:nvSpPr>
        <p:spPr>
          <a:xfrm>
            <a:off x="7342632" y="875357"/>
            <a:ext cx="4675102" cy="461665"/>
          </a:xfrm>
          <a:prstGeom prst="rect">
            <a:avLst/>
          </a:prstGeom>
          <a:noFill/>
          <a:ln w="69850" cmpd="thickThin">
            <a:solidFill>
              <a:schemeClr val="tx1"/>
            </a:solidFill>
          </a:ln>
        </p:spPr>
        <p:txBody>
          <a:bodyPr wrap="square" rtlCol="0">
            <a:spAutoFit/>
          </a:bodyPr>
          <a:lstStyle/>
          <a:p>
            <a:r>
              <a:rPr lang="ja-JP" altLang="en-US" sz="2400">
                <a:solidFill>
                  <a:srgbClr val="FF0000"/>
                </a:solidFill>
              </a:rPr>
              <a:t>資源評価モデルの連続性を意識</a:t>
            </a:r>
            <a:endParaRPr kumimoji="1" lang="en-US" altLang="ja-JP" sz="2400">
              <a:solidFill>
                <a:srgbClr val="FF0000"/>
              </a:solidFill>
            </a:endParaRPr>
          </a:p>
        </p:txBody>
      </p:sp>
      <p:sp>
        <p:nvSpPr>
          <p:cNvPr id="4" name="テキスト ボックス 3">
            <a:extLst>
              <a:ext uri="{FF2B5EF4-FFF2-40B4-BE49-F238E27FC236}">
                <a16:creationId xmlns:a16="http://schemas.microsoft.com/office/drawing/2014/main" id="{8846D922-4A6F-42E3-4F98-FD859E2733CB}"/>
              </a:ext>
            </a:extLst>
          </p:cNvPr>
          <p:cNvSpPr txBox="1"/>
          <p:nvPr/>
        </p:nvSpPr>
        <p:spPr>
          <a:xfrm>
            <a:off x="9274534" y="1846053"/>
            <a:ext cx="2743200" cy="1200329"/>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a:solidFill>
                  <a:srgbClr val="FF0000"/>
                </a:solidFill>
              </a:rPr>
              <a:t>統一したモデリングの枠組みで、</a:t>
            </a:r>
            <a:r>
              <a:rPr lang="ja-JP" altLang="en-US">
                <a:solidFill>
                  <a:srgbClr val="FF0000"/>
                </a:solidFill>
              </a:rPr>
              <a:t>データのあり／なしによる影響を</a:t>
            </a:r>
            <a:r>
              <a:rPr kumimoji="1" lang="ja-JP" altLang="en-US">
                <a:solidFill>
                  <a:srgbClr val="FF0000"/>
                </a:solidFill>
              </a:rPr>
              <a:t>検討可能</a:t>
            </a:r>
          </a:p>
        </p:txBody>
      </p:sp>
      <p:sp>
        <p:nvSpPr>
          <p:cNvPr id="6" name="スライド番号プレースホルダー 1">
            <a:extLst>
              <a:ext uri="{FF2B5EF4-FFF2-40B4-BE49-F238E27FC236}">
                <a16:creationId xmlns:a16="http://schemas.microsoft.com/office/drawing/2014/main" id="{24942D08-67B3-6CFE-1EE7-981699F4FAA4}"/>
              </a:ext>
            </a:extLst>
          </p:cNvPr>
          <p:cNvSpPr txBox="1">
            <a:spLocks/>
          </p:cNvSpPr>
          <p:nvPr/>
        </p:nvSpPr>
        <p:spPr>
          <a:xfrm>
            <a:off x="9440186" y="102167"/>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51A2872-7262-4A1E-BC37-8B76FEC2D6E6}" type="slidenum">
              <a:rPr lang="ja-JP" altLang="en-US" sz="3200" smtClean="0"/>
              <a:pPr/>
              <a:t>54</a:t>
            </a:fld>
            <a:endParaRPr lang="ja-JP" altLang="en-US" sz="3200"/>
          </a:p>
        </p:txBody>
      </p:sp>
      <p:sp>
        <p:nvSpPr>
          <p:cNvPr id="10" name="円: 塗りつぶしなし 9">
            <a:extLst>
              <a:ext uri="{FF2B5EF4-FFF2-40B4-BE49-F238E27FC236}">
                <a16:creationId xmlns:a16="http://schemas.microsoft.com/office/drawing/2014/main" id="{A574200C-997A-8875-7B17-99E142A4B089}"/>
              </a:ext>
            </a:extLst>
          </p:cNvPr>
          <p:cNvSpPr/>
          <p:nvPr/>
        </p:nvSpPr>
        <p:spPr>
          <a:xfrm>
            <a:off x="2542032" y="6031838"/>
            <a:ext cx="1207008" cy="649224"/>
          </a:xfrm>
          <a:prstGeom prst="donut">
            <a:avLst>
              <a:gd name="adj" fmla="val 6841"/>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円: 塗りつぶしなし 15">
            <a:extLst>
              <a:ext uri="{FF2B5EF4-FFF2-40B4-BE49-F238E27FC236}">
                <a16:creationId xmlns:a16="http://schemas.microsoft.com/office/drawing/2014/main" id="{1B5350EC-0F81-11BC-BF9C-ACBD2B9A896A}"/>
              </a:ext>
            </a:extLst>
          </p:cNvPr>
          <p:cNvSpPr/>
          <p:nvPr/>
        </p:nvSpPr>
        <p:spPr>
          <a:xfrm>
            <a:off x="4926892" y="5882486"/>
            <a:ext cx="1355035" cy="649224"/>
          </a:xfrm>
          <a:prstGeom prst="donut">
            <a:avLst>
              <a:gd name="adj" fmla="val 6841"/>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FE2D3850-3B64-5057-8D45-76CCFEEB4306}"/>
              </a:ext>
            </a:extLst>
          </p:cNvPr>
          <p:cNvSpPr/>
          <p:nvPr/>
        </p:nvSpPr>
        <p:spPr>
          <a:xfrm>
            <a:off x="6213548" y="5541642"/>
            <a:ext cx="1237488" cy="490196"/>
          </a:xfrm>
          <a:prstGeom prst="donut">
            <a:avLst>
              <a:gd name="adj" fmla="val 6841"/>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 塗りつぶしなし 17">
            <a:extLst>
              <a:ext uri="{FF2B5EF4-FFF2-40B4-BE49-F238E27FC236}">
                <a16:creationId xmlns:a16="http://schemas.microsoft.com/office/drawing/2014/main" id="{F2CB13F5-878C-0E98-5719-AD4F3C762EE9}"/>
              </a:ext>
            </a:extLst>
          </p:cNvPr>
          <p:cNvSpPr/>
          <p:nvPr/>
        </p:nvSpPr>
        <p:spPr>
          <a:xfrm>
            <a:off x="6842232" y="5982643"/>
            <a:ext cx="1355035" cy="490196"/>
          </a:xfrm>
          <a:prstGeom prst="donut">
            <a:avLst>
              <a:gd name="adj" fmla="val 6841"/>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円: 塗りつぶしなし 18">
            <a:extLst>
              <a:ext uri="{FF2B5EF4-FFF2-40B4-BE49-F238E27FC236}">
                <a16:creationId xmlns:a16="http://schemas.microsoft.com/office/drawing/2014/main" id="{2CF08ED1-ACBD-A798-561F-0ABD306920C9}"/>
              </a:ext>
            </a:extLst>
          </p:cNvPr>
          <p:cNvSpPr/>
          <p:nvPr/>
        </p:nvSpPr>
        <p:spPr>
          <a:xfrm>
            <a:off x="3443087" y="5621156"/>
            <a:ext cx="1797922" cy="490196"/>
          </a:xfrm>
          <a:prstGeom prst="donut">
            <a:avLst>
              <a:gd name="adj" fmla="val 6841"/>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円: 塗りつぶしなし 19">
            <a:extLst>
              <a:ext uri="{FF2B5EF4-FFF2-40B4-BE49-F238E27FC236}">
                <a16:creationId xmlns:a16="http://schemas.microsoft.com/office/drawing/2014/main" id="{B64F5D50-F8AF-119C-6778-57169DCBEAF4}"/>
              </a:ext>
            </a:extLst>
          </p:cNvPr>
          <p:cNvSpPr/>
          <p:nvPr/>
        </p:nvSpPr>
        <p:spPr>
          <a:xfrm>
            <a:off x="8675933" y="5962000"/>
            <a:ext cx="1355035" cy="490196"/>
          </a:xfrm>
          <a:prstGeom prst="donut">
            <a:avLst>
              <a:gd name="adj" fmla="val 6841"/>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円: 塗りつぶしなし 20">
            <a:extLst>
              <a:ext uri="{FF2B5EF4-FFF2-40B4-BE49-F238E27FC236}">
                <a16:creationId xmlns:a16="http://schemas.microsoft.com/office/drawing/2014/main" id="{4B5611E7-3C95-A095-27FD-885078D89F61}"/>
              </a:ext>
            </a:extLst>
          </p:cNvPr>
          <p:cNvSpPr/>
          <p:nvPr/>
        </p:nvSpPr>
        <p:spPr>
          <a:xfrm>
            <a:off x="7568517" y="5547955"/>
            <a:ext cx="1538907" cy="490196"/>
          </a:xfrm>
          <a:prstGeom prst="donut">
            <a:avLst>
              <a:gd name="adj" fmla="val 6841"/>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日付プレースホルダー 2">
            <a:extLst>
              <a:ext uri="{FF2B5EF4-FFF2-40B4-BE49-F238E27FC236}">
                <a16:creationId xmlns:a16="http://schemas.microsoft.com/office/drawing/2014/main" id="{7D88D011-DA80-CDAD-4FD7-91A7D48FF759}"/>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D808CBF9-ABD4-50AB-FB73-06534E3E623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22" name="スライド番号プレースホルダー 21">
            <a:extLst>
              <a:ext uri="{FF2B5EF4-FFF2-40B4-BE49-F238E27FC236}">
                <a16:creationId xmlns:a16="http://schemas.microsoft.com/office/drawing/2014/main" id="{A5478451-1BDC-D5DD-A0C5-E53680932304}"/>
              </a:ext>
            </a:extLst>
          </p:cNvPr>
          <p:cNvSpPr>
            <a:spLocks noGrp="1"/>
          </p:cNvSpPr>
          <p:nvPr>
            <p:ph type="sldNum" sz="quarter" idx="12"/>
          </p:nvPr>
        </p:nvSpPr>
        <p:spPr/>
        <p:txBody>
          <a:bodyPr/>
          <a:lstStyle/>
          <a:p>
            <a:fld id="{14D38122-961F-4F0C-854D-A6C1F17C39D1}" type="slidenum">
              <a:rPr kumimoji="1" lang="ja-JP" altLang="en-US" smtClean="0"/>
              <a:t>54</a:t>
            </a:fld>
            <a:endParaRPr kumimoji="1" lang="ja-JP" altLang="en-US"/>
          </a:p>
        </p:txBody>
      </p:sp>
    </p:spTree>
    <p:extLst>
      <p:ext uri="{BB962C8B-B14F-4D97-AF65-F5344CB8AC3E}">
        <p14:creationId xmlns:p14="http://schemas.microsoft.com/office/powerpoint/2010/main" val="801784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4B28A-97E5-D78C-11F0-A3ED47099B5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5E4F5E-7156-B603-8BF4-BBF11C33D58C}"/>
              </a:ext>
            </a:extLst>
          </p:cNvPr>
          <p:cNvSpPr>
            <a:spLocks noGrp="1"/>
          </p:cNvSpPr>
          <p:nvPr>
            <p:ph type="title"/>
          </p:nvPr>
        </p:nvSpPr>
        <p:spPr/>
        <p:txBody>
          <a:bodyPr/>
          <a:lstStyle/>
          <a:p>
            <a:r>
              <a:rPr kumimoji="1" lang="en-US" altLang="ja-JP"/>
              <a:t>Data-poo</a:t>
            </a:r>
            <a:r>
              <a:rPr kumimoji="1" lang="ja-JP" altLang="en-US"/>
              <a:t>ｒ </a:t>
            </a:r>
            <a:r>
              <a:rPr kumimoji="1" lang="en-US" altLang="ja-JP"/>
              <a:t>method </a:t>
            </a:r>
            <a:r>
              <a:rPr kumimoji="1" lang="ja-JP" altLang="en-US"/>
              <a:t>適用時の悩み</a:t>
            </a:r>
          </a:p>
        </p:txBody>
      </p:sp>
      <p:sp>
        <p:nvSpPr>
          <p:cNvPr id="5" name="フッター プレースホルダー 4">
            <a:extLst>
              <a:ext uri="{FF2B5EF4-FFF2-40B4-BE49-F238E27FC236}">
                <a16:creationId xmlns:a16="http://schemas.microsoft.com/office/drawing/2014/main" id="{3ED8AD2C-D4BC-0319-7B9D-360789E0466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40B144C0-ED07-21F5-B498-CE46F0AC9097}"/>
              </a:ext>
            </a:extLst>
          </p:cNvPr>
          <p:cNvSpPr>
            <a:spLocks noGrp="1"/>
          </p:cNvSpPr>
          <p:nvPr>
            <p:ph type="sldNum" sz="quarter" idx="12"/>
          </p:nvPr>
        </p:nvSpPr>
        <p:spPr/>
        <p:txBody>
          <a:bodyPr/>
          <a:lstStyle/>
          <a:p>
            <a:fld id="{14D38122-961F-4F0C-854D-A6C1F17C39D1}" type="slidenum">
              <a:rPr kumimoji="1" lang="ja-JP" altLang="en-US" smtClean="0"/>
              <a:t>55</a:t>
            </a:fld>
            <a:endParaRPr kumimoji="1" lang="ja-JP" altLang="en-US"/>
          </a:p>
        </p:txBody>
      </p:sp>
      <p:grpSp>
        <p:nvGrpSpPr>
          <p:cNvPr id="3" name="グループ化 2">
            <a:extLst>
              <a:ext uri="{FF2B5EF4-FFF2-40B4-BE49-F238E27FC236}">
                <a16:creationId xmlns:a16="http://schemas.microsoft.com/office/drawing/2014/main" id="{D9073062-F7B3-9B61-996F-27CC5575BA30}"/>
              </a:ext>
            </a:extLst>
          </p:cNvPr>
          <p:cNvGrpSpPr/>
          <p:nvPr/>
        </p:nvGrpSpPr>
        <p:grpSpPr>
          <a:xfrm>
            <a:off x="1360040" y="1320811"/>
            <a:ext cx="9560829" cy="4878993"/>
            <a:chOff x="1360040" y="1320811"/>
            <a:chExt cx="9560829" cy="4878993"/>
          </a:xfrm>
        </p:grpSpPr>
        <p:pic>
          <p:nvPicPr>
            <p:cNvPr id="11" name="図 10" descr="うっとりにわとり">
              <a:extLst>
                <a:ext uri="{FF2B5EF4-FFF2-40B4-BE49-F238E27FC236}">
                  <a16:creationId xmlns:a16="http://schemas.microsoft.com/office/drawing/2014/main" id="{025CEA9A-B045-7A27-BC5D-D7CD64E4C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3432335"/>
              <a:ext cx="2767469" cy="2767469"/>
            </a:xfrm>
            <a:prstGeom prst="rect">
              <a:avLst/>
            </a:prstGeom>
          </p:spPr>
        </p:pic>
        <p:sp>
          <p:nvSpPr>
            <p:cNvPr id="12" name="吹き出し: 角を丸めた四角形 11">
              <a:extLst>
                <a:ext uri="{FF2B5EF4-FFF2-40B4-BE49-F238E27FC236}">
                  <a16:creationId xmlns:a16="http://schemas.microsoft.com/office/drawing/2014/main" id="{1A097994-B32B-0C19-A7B7-108200CC2C67}"/>
                </a:ext>
              </a:extLst>
            </p:cNvPr>
            <p:cNvSpPr/>
            <p:nvPr/>
          </p:nvSpPr>
          <p:spPr>
            <a:xfrm>
              <a:off x="1360040" y="1320811"/>
              <a:ext cx="7772400" cy="2767469"/>
            </a:xfrm>
            <a:prstGeom prst="wedgeRoundRectCallout">
              <a:avLst>
                <a:gd name="adj1" fmla="val 45716"/>
                <a:gd name="adj2" fmla="val 69108"/>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latin typeface="BIZ UDPゴシック" panose="020B0400000000000000" pitchFamily="50" charset="-128"/>
                  <a:ea typeface="BIZ UDPゴシック" panose="020B0400000000000000" pitchFamily="50" charset="-128"/>
                </a:rPr>
                <a:t>少ないデータで簡単に適用できるだけに、得られた結果が本当に「合ってる」のか確信が持てない・・・</a:t>
              </a:r>
            </a:p>
          </p:txBody>
        </p:sp>
      </p:grpSp>
    </p:spTree>
    <p:extLst>
      <p:ext uri="{BB962C8B-B14F-4D97-AF65-F5344CB8AC3E}">
        <p14:creationId xmlns:p14="http://schemas.microsoft.com/office/powerpoint/2010/main" val="123457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55270-95CD-3C94-4FC7-482205DF3E0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67DDF6-A905-07B4-0A38-CD09B75A043E}"/>
              </a:ext>
            </a:extLst>
          </p:cNvPr>
          <p:cNvSpPr>
            <a:spLocks noGrp="1"/>
          </p:cNvSpPr>
          <p:nvPr>
            <p:ph type="title"/>
          </p:nvPr>
        </p:nvSpPr>
        <p:spPr/>
        <p:txBody>
          <a:bodyPr/>
          <a:lstStyle/>
          <a:p>
            <a:r>
              <a:rPr kumimoji="1" lang="en-US" altLang="ja-JP"/>
              <a:t>Data-poo</a:t>
            </a:r>
            <a:r>
              <a:rPr kumimoji="1" lang="ja-JP" altLang="en-US"/>
              <a:t>ｒ </a:t>
            </a:r>
            <a:r>
              <a:rPr kumimoji="1" lang="en-US" altLang="ja-JP"/>
              <a:t>method</a:t>
            </a:r>
            <a:r>
              <a:rPr kumimoji="1" lang="ja-JP" altLang="en-US"/>
              <a:t>適用時の</a:t>
            </a:r>
            <a:r>
              <a:rPr kumimoji="1" lang="ja-JP" altLang="en-US">
                <a:solidFill>
                  <a:srgbClr val="C00000"/>
                </a:solidFill>
              </a:rPr>
              <a:t>ポイント①</a:t>
            </a:r>
          </a:p>
        </p:txBody>
      </p:sp>
      <p:sp>
        <p:nvSpPr>
          <p:cNvPr id="5" name="フッター プレースホルダー 4">
            <a:extLst>
              <a:ext uri="{FF2B5EF4-FFF2-40B4-BE49-F238E27FC236}">
                <a16:creationId xmlns:a16="http://schemas.microsoft.com/office/drawing/2014/main" id="{31AD5D84-37FA-2A74-A7A6-5F3163B862B3}"/>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6177AD49-90C1-A103-9F32-31BDFFAE22CC}"/>
              </a:ext>
            </a:extLst>
          </p:cNvPr>
          <p:cNvSpPr>
            <a:spLocks noGrp="1"/>
          </p:cNvSpPr>
          <p:nvPr>
            <p:ph type="sldNum" sz="quarter" idx="12"/>
          </p:nvPr>
        </p:nvSpPr>
        <p:spPr/>
        <p:txBody>
          <a:bodyPr/>
          <a:lstStyle/>
          <a:p>
            <a:fld id="{14D38122-961F-4F0C-854D-A6C1F17C39D1}" type="slidenum">
              <a:rPr kumimoji="1" lang="ja-JP" altLang="en-US" smtClean="0"/>
              <a:t>56</a:t>
            </a:fld>
            <a:endParaRPr kumimoji="1" lang="ja-JP" altLang="en-US"/>
          </a:p>
        </p:txBody>
      </p:sp>
      <p:pic>
        <p:nvPicPr>
          <p:cNvPr id="8" name="図 7">
            <a:extLst>
              <a:ext uri="{FF2B5EF4-FFF2-40B4-BE49-F238E27FC236}">
                <a16:creationId xmlns:a16="http://schemas.microsoft.com/office/drawing/2014/main" id="{3CE5E4EE-456F-95E8-69A5-BD71828A20FE}"/>
              </a:ext>
            </a:extLst>
          </p:cNvPr>
          <p:cNvPicPr>
            <a:picLocks noChangeAspect="1"/>
          </p:cNvPicPr>
          <p:nvPr/>
        </p:nvPicPr>
        <p:blipFill>
          <a:blip r:embed="rId2"/>
          <a:srcRect r="937" b="38533"/>
          <a:stretch/>
        </p:blipFill>
        <p:spPr>
          <a:xfrm>
            <a:off x="8211672" y="932689"/>
            <a:ext cx="3671985" cy="1633843"/>
          </a:xfrm>
          <a:prstGeom prst="rect">
            <a:avLst/>
          </a:prstGeom>
        </p:spPr>
      </p:pic>
      <p:sp>
        <p:nvSpPr>
          <p:cNvPr id="9" name="コンテンツ プレースホルダー 2">
            <a:extLst>
              <a:ext uri="{FF2B5EF4-FFF2-40B4-BE49-F238E27FC236}">
                <a16:creationId xmlns:a16="http://schemas.microsoft.com/office/drawing/2014/main" id="{757623F1-475A-5C41-CFAF-38FF0DA47D08}"/>
              </a:ext>
            </a:extLst>
          </p:cNvPr>
          <p:cNvSpPr txBox="1">
            <a:spLocks/>
          </p:cNvSpPr>
          <p:nvPr/>
        </p:nvSpPr>
        <p:spPr>
          <a:xfrm>
            <a:off x="323583" y="2598449"/>
            <a:ext cx="11395978" cy="1828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sz="2800"/>
          </a:p>
        </p:txBody>
      </p:sp>
      <p:sp>
        <p:nvSpPr>
          <p:cNvPr id="12" name="コンテンツ プレースホルダー 2">
            <a:extLst>
              <a:ext uri="{FF2B5EF4-FFF2-40B4-BE49-F238E27FC236}">
                <a16:creationId xmlns:a16="http://schemas.microsoft.com/office/drawing/2014/main" id="{9A48C2EB-5D21-A857-358B-2B9CEEFBDAE0}"/>
              </a:ext>
            </a:extLst>
          </p:cNvPr>
          <p:cNvSpPr txBox="1">
            <a:spLocks/>
          </p:cNvSpPr>
          <p:nvPr/>
        </p:nvSpPr>
        <p:spPr>
          <a:xfrm>
            <a:off x="337479" y="1180324"/>
            <a:ext cx="7874193" cy="10154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800" b="1">
                <a:highlight>
                  <a:srgbClr val="FFFF00"/>
                </a:highlight>
              </a:rPr>
              <a:t>[</a:t>
            </a:r>
            <a:r>
              <a:rPr lang="ja-JP" altLang="en-US" sz="2800" b="1">
                <a:highlight>
                  <a:srgbClr val="FFFF00"/>
                </a:highlight>
              </a:rPr>
              <a:t>データをよく見る</a:t>
            </a:r>
            <a:r>
              <a:rPr lang="en-US" altLang="ja-JP" sz="2800" b="1">
                <a:highlight>
                  <a:srgbClr val="FFFF00"/>
                </a:highlight>
              </a:rPr>
              <a:t>]</a:t>
            </a:r>
            <a:r>
              <a:rPr lang="ja-JP" altLang="en-US" sz="2800" b="1"/>
              <a:t> </a:t>
            </a:r>
            <a:r>
              <a:rPr lang="ja-JP" altLang="en-US" sz="2800"/>
              <a:t>利用するデータがどんなデータか穴が空くまで見る</a:t>
            </a:r>
            <a:endParaRPr lang="en-US" altLang="ja-JP" sz="2800"/>
          </a:p>
        </p:txBody>
      </p:sp>
      <p:sp>
        <p:nvSpPr>
          <p:cNvPr id="11" name="コンテンツ プレースホルダー 2">
            <a:extLst>
              <a:ext uri="{FF2B5EF4-FFF2-40B4-BE49-F238E27FC236}">
                <a16:creationId xmlns:a16="http://schemas.microsoft.com/office/drawing/2014/main" id="{0A56CBB2-0847-416D-8B49-C09FA28A95FF}"/>
              </a:ext>
            </a:extLst>
          </p:cNvPr>
          <p:cNvSpPr txBox="1">
            <a:spLocks/>
          </p:cNvSpPr>
          <p:nvPr/>
        </p:nvSpPr>
        <p:spPr>
          <a:xfrm>
            <a:off x="337479" y="2215639"/>
            <a:ext cx="11395978" cy="3926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a:t>とりあえずプロットする</a:t>
            </a:r>
            <a:endParaRPr lang="en-US" altLang="ja-JP" sz="2800"/>
          </a:p>
          <a:p>
            <a:r>
              <a:rPr lang="ja-JP" altLang="en-US" sz="2800"/>
              <a:t>どこまで生データに戻れるか？できるだけ生データに近いところまで戻るようにする （</a:t>
            </a:r>
            <a:r>
              <a:rPr lang="en-US" altLang="ja-JP" sz="2800"/>
              <a:t>ex. CPUE</a:t>
            </a:r>
            <a:r>
              <a:rPr lang="ja-JP" altLang="en-US" sz="2800"/>
              <a:t>標準化）</a:t>
            </a:r>
            <a:endParaRPr lang="en-US" altLang="ja-JP" sz="2800"/>
          </a:p>
          <a:p>
            <a:r>
              <a:rPr lang="ja-JP" altLang="en-US" sz="2800"/>
              <a:t>大きなデータの変化がある場合（急に漁獲量・</a:t>
            </a:r>
            <a:r>
              <a:rPr lang="en-US" altLang="ja-JP" sz="2800"/>
              <a:t>CPUE</a:t>
            </a:r>
            <a:r>
              <a:rPr lang="ja-JP" altLang="en-US" sz="2800"/>
              <a:t>が増加・減少など）、</a:t>
            </a:r>
            <a:r>
              <a:rPr lang="ja-JP" altLang="en-US" sz="2800" u="sng">
                <a:solidFill>
                  <a:srgbClr val="C00000"/>
                </a:solidFill>
              </a:rPr>
              <a:t>その理由を想像する。定性的・定量的な証拠集めをする。</a:t>
            </a:r>
            <a:endParaRPr lang="en-US" altLang="ja-JP" sz="2800" u="sng">
              <a:solidFill>
                <a:srgbClr val="C00000"/>
              </a:solidFill>
            </a:endParaRPr>
          </a:p>
        </p:txBody>
      </p:sp>
      <p:cxnSp>
        <p:nvCxnSpPr>
          <p:cNvPr id="14" name="直線矢印コネクタ 13">
            <a:extLst>
              <a:ext uri="{FF2B5EF4-FFF2-40B4-BE49-F238E27FC236}">
                <a16:creationId xmlns:a16="http://schemas.microsoft.com/office/drawing/2014/main" id="{99032F16-E269-A383-B429-904DB3F67DEF}"/>
              </a:ext>
            </a:extLst>
          </p:cNvPr>
          <p:cNvCxnSpPr/>
          <p:nvPr/>
        </p:nvCxnSpPr>
        <p:spPr>
          <a:xfrm flipH="1" flipV="1">
            <a:off x="4274575" y="4487258"/>
            <a:ext cx="259080" cy="37370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5465B7E-35B9-26E3-1E1D-9FC6EF19AFE2}"/>
              </a:ext>
            </a:extLst>
          </p:cNvPr>
          <p:cNvSpPr txBox="1"/>
          <p:nvPr/>
        </p:nvSpPr>
        <p:spPr>
          <a:xfrm>
            <a:off x="1686560" y="4809705"/>
            <a:ext cx="9161482" cy="461665"/>
          </a:xfrm>
          <a:prstGeom prst="rect">
            <a:avLst/>
          </a:prstGeom>
          <a:noFill/>
        </p:spPr>
        <p:txBody>
          <a:bodyPr wrap="none" rtlCol="0">
            <a:spAutoFit/>
          </a:bodyPr>
          <a:lstStyle/>
          <a:p>
            <a:pPr algn="l"/>
            <a:r>
              <a:rPr kumimoji="1" lang="ja-JP" altLang="en-US" sz="2400">
                <a:solidFill>
                  <a:srgbClr val="C00000"/>
                </a:solidFill>
                <a:latin typeface="BIZ UDPゴシック" panose="020B0400000000000000" pitchFamily="50" charset="-128"/>
                <a:ea typeface="BIZ UDPゴシック" panose="020B0400000000000000" pitchFamily="50" charset="-128"/>
              </a:rPr>
              <a:t>データ不足モデルの適用＝想像したプロセスを数式で記述するもの</a:t>
            </a:r>
          </a:p>
        </p:txBody>
      </p:sp>
    </p:spTree>
    <p:extLst>
      <p:ext uri="{BB962C8B-B14F-4D97-AF65-F5344CB8AC3E}">
        <p14:creationId xmlns:p14="http://schemas.microsoft.com/office/powerpoint/2010/main" val="493103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4FC69C-0E56-D56B-DBBD-B7DB4A9E9A0A}"/>
              </a:ext>
            </a:extLst>
          </p:cNvPr>
          <p:cNvSpPr>
            <a:spLocks noGrp="1"/>
          </p:cNvSpPr>
          <p:nvPr>
            <p:ph type="title"/>
          </p:nvPr>
        </p:nvSpPr>
        <p:spPr/>
        <p:txBody>
          <a:bodyPr/>
          <a:lstStyle/>
          <a:p>
            <a:r>
              <a:rPr kumimoji="1" lang="en-US" altLang="ja-JP"/>
              <a:t>Data-poo</a:t>
            </a:r>
            <a:r>
              <a:rPr kumimoji="1" lang="ja-JP" altLang="en-US"/>
              <a:t>ｒ </a:t>
            </a:r>
            <a:r>
              <a:rPr kumimoji="1" lang="en-US" altLang="ja-JP"/>
              <a:t>method</a:t>
            </a:r>
            <a:r>
              <a:rPr kumimoji="1" lang="ja-JP" altLang="en-US"/>
              <a:t>適用時の</a:t>
            </a:r>
            <a:r>
              <a:rPr kumimoji="1" lang="ja-JP" altLang="en-US">
                <a:solidFill>
                  <a:srgbClr val="C00000"/>
                </a:solidFill>
              </a:rPr>
              <a:t>ポイント②</a:t>
            </a:r>
          </a:p>
        </p:txBody>
      </p:sp>
      <p:sp>
        <p:nvSpPr>
          <p:cNvPr id="3" name="コンテンツ プレースホルダー 2">
            <a:extLst>
              <a:ext uri="{FF2B5EF4-FFF2-40B4-BE49-F238E27FC236}">
                <a16:creationId xmlns:a16="http://schemas.microsoft.com/office/drawing/2014/main" id="{799FA75D-433A-2267-CE59-FC270190A336}"/>
              </a:ext>
            </a:extLst>
          </p:cNvPr>
          <p:cNvSpPr>
            <a:spLocks noGrp="1"/>
          </p:cNvSpPr>
          <p:nvPr>
            <p:ph idx="1"/>
          </p:nvPr>
        </p:nvSpPr>
        <p:spPr>
          <a:xfrm>
            <a:off x="308343" y="1265274"/>
            <a:ext cx="7845057" cy="1828446"/>
          </a:xfrm>
        </p:spPr>
        <p:txBody>
          <a:bodyPr>
            <a:normAutofit/>
          </a:bodyPr>
          <a:lstStyle/>
          <a:p>
            <a:pPr marL="0" indent="0">
              <a:buNone/>
            </a:pPr>
            <a:r>
              <a:rPr lang="en-US" altLang="ja-JP" sz="2800" b="1">
                <a:highlight>
                  <a:srgbClr val="FFFF00"/>
                </a:highlight>
              </a:rPr>
              <a:t>[</a:t>
            </a:r>
            <a:r>
              <a:rPr kumimoji="1" lang="ja-JP" altLang="en-US" sz="2800" b="1">
                <a:highlight>
                  <a:srgbClr val="FFFF00"/>
                </a:highlight>
              </a:rPr>
              <a:t>前提となる仮定</a:t>
            </a:r>
            <a:r>
              <a:rPr kumimoji="1" lang="en-US" altLang="ja-JP" sz="2800" b="1">
                <a:highlight>
                  <a:srgbClr val="FFFF00"/>
                </a:highlight>
              </a:rPr>
              <a:t>]</a:t>
            </a:r>
            <a:r>
              <a:rPr kumimoji="1" lang="en-US" altLang="ja-JP" sz="2800"/>
              <a:t> </a:t>
            </a:r>
            <a:r>
              <a:rPr kumimoji="1" lang="ja-JP" altLang="en-US" sz="2800"/>
              <a:t>データが足りない分</a:t>
            </a:r>
            <a:r>
              <a:rPr lang="ja-JP" altLang="en-US" sz="2800"/>
              <a:t>は、モデル内の</a:t>
            </a:r>
            <a:r>
              <a:rPr kumimoji="1" lang="ja-JP" altLang="en-US" sz="2800"/>
              <a:t>どのような仮定で補われているか？を確認し、対象とする資源にその仮定があてはめられるか考える</a:t>
            </a:r>
          </a:p>
        </p:txBody>
      </p:sp>
      <p:sp>
        <p:nvSpPr>
          <p:cNvPr id="5" name="フッター プレースホルダー 4">
            <a:extLst>
              <a:ext uri="{FF2B5EF4-FFF2-40B4-BE49-F238E27FC236}">
                <a16:creationId xmlns:a16="http://schemas.microsoft.com/office/drawing/2014/main" id="{C67A5F8E-9C50-A7AE-DBAA-9BE854E86E9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9A6A9128-F61A-7A85-C7D1-D9D566A68833}"/>
              </a:ext>
            </a:extLst>
          </p:cNvPr>
          <p:cNvSpPr>
            <a:spLocks noGrp="1"/>
          </p:cNvSpPr>
          <p:nvPr>
            <p:ph type="sldNum" sz="quarter" idx="12"/>
          </p:nvPr>
        </p:nvSpPr>
        <p:spPr/>
        <p:txBody>
          <a:bodyPr/>
          <a:lstStyle/>
          <a:p>
            <a:fld id="{14D38122-961F-4F0C-854D-A6C1F17C39D1}" type="slidenum">
              <a:rPr kumimoji="1" lang="ja-JP" altLang="en-US" smtClean="0"/>
              <a:t>57</a:t>
            </a:fld>
            <a:endParaRPr kumimoji="1" lang="ja-JP" altLang="en-US"/>
          </a:p>
        </p:txBody>
      </p:sp>
      <p:pic>
        <p:nvPicPr>
          <p:cNvPr id="8" name="図 7">
            <a:extLst>
              <a:ext uri="{FF2B5EF4-FFF2-40B4-BE49-F238E27FC236}">
                <a16:creationId xmlns:a16="http://schemas.microsoft.com/office/drawing/2014/main" id="{30B146F6-87FA-D9B9-A99D-ECC435DD3158}"/>
              </a:ext>
            </a:extLst>
          </p:cNvPr>
          <p:cNvPicPr>
            <a:picLocks noChangeAspect="1"/>
          </p:cNvPicPr>
          <p:nvPr/>
        </p:nvPicPr>
        <p:blipFill>
          <a:blip r:embed="rId2"/>
          <a:srcRect r="937" b="38533"/>
          <a:stretch/>
        </p:blipFill>
        <p:spPr>
          <a:xfrm>
            <a:off x="8211672" y="932689"/>
            <a:ext cx="3671985" cy="1633843"/>
          </a:xfrm>
          <a:prstGeom prst="rect">
            <a:avLst/>
          </a:prstGeom>
        </p:spPr>
      </p:pic>
      <p:sp>
        <p:nvSpPr>
          <p:cNvPr id="9" name="コンテンツ プレースホルダー 2">
            <a:extLst>
              <a:ext uri="{FF2B5EF4-FFF2-40B4-BE49-F238E27FC236}">
                <a16:creationId xmlns:a16="http://schemas.microsoft.com/office/drawing/2014/main" id="{C1BCDA2F-88C8-7993-43C6-86C72AB39E50}"/>
              </a:ext>
            </a:extLst>
          </p:cNvPr>
          <p:cNvSpPr txBox="1">
            <a:spLocks/>
          </p:cNvSpPr>
          <p:nvPr/>
        </p:nvSpPr>
        <p:spPr>
          <a:xfrm>
            <a:off x="308341" y="2971320"/>
            <a:ext cx="11045457" cy="1915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800" b="1">
                <a:highlight>
                  <a:srgbClr val="FFFF00"/>
                </a:highlight>
              </a:rPr>
              <a:t>[</a:t>
            </a:r>
            <a:r>
              <a:rPr lang="ja-JP" altLang="en-US" sz="2800" b="1">
                <a:highlight>
                  <a:srgbClr val="FFFF00"/>
                </a:highlight>
              </a:rPr>
              <a:t>感度分析</a:t>
            </a:r>
            <a:r>
              <a:rPr lang="en-US" altLang="ja-JP" sz="2800" b="1">
                <a:highlight>
                  <a:srgbClr val="FFFF00"/>
                </a:highlight>
              </a:rPr>
              <a:t>] </a:t>
            </a:r>
            <a:r>
              <a:rPr lang="ja-JP" altLang="en-US" sz="2800"/>
              <a:t>仮定やデータを、考えうる範囲で変えてみて、結果がどのくらいロバストであるかを確認する。</a:t>
            </a:r>
            <a:endParaRPr lang="en-US" altLang="ja-JP" sz="2800"/>
          </a:p>
          <a:p>
            <a:r>
              <a:rPr lang="ja-JP" altLang="en-US" sz="2800"/>
              <a:t>仮定：</a:t>
            </a:r>
            <a:r>
              <a:rPr lang="en-US" altLang="ja-JP" sz="2800"/>
              <a:t>M=0.2, 0.3, 0.4</a:t>
            </a:r>
            <a:r>
              <a:rPr lang="ja-JP" altLang="en-US" sz="2800"/>
              <a:t>、事前分布</a:t>
            </a:r>
            <a:endParaRPr lang="en-US" altLang="ja-JP" sz="2800"/>
          </a:p>
          <a:p>
            <a:r>
              <a:rPr lang="ja-JP" altLang="en-US" sz="2800"/>
              <a:t>データ：ブートストラップ、</a:t>
            </a:r>
            <a:r>
              <a:rPr lang="en-US" altLang="ja-JP" sz="2800"/>
              <a:t>Leave one out</a:t>
            </a:r>
          </a:p>
          <a:p>
            <a:endParaRPr lang="en-US" altLang="ja-JP" sz="2800"/>
          </a:p>
          <a:p>
            <a:endParaRPr lang="en-US" altLang="ja-JP" sz="2800"/>
          </a:p>
          <a:p>
            <a:endParaRPr lang="ja-JP" altLang="en-US" sz="2800"/>
          </a:p>
        </p:txBody>
      </p:sp>
      <p:sp>
        <p:nvSpPr>
          <p:cNvPr id="13" name="コンテンツ プレースホルダー 2">
            <a:extLst>
              <a:ext uri="{FF2B5EF4-FFF2-40B4-BE49-F238E27FC236}">
                <a16:creationId xmlns:a16="http://schemas.microsoft.com/office/drawing/2014/main" id="{1996A350-82AA-4CDB-BFE2-0AB80E933066}"/>
              </a:ext>
            </a:extLst>
          </p:cNvPr>
          <p:cNvSpPr txBox="1">
            <a:spLocks/>
          </p:cNvSpPr>
          <p:nvPr/>
        </p:nvSpPr>
        <p:spPr>
          <a:xfrm>
            <a:off x="308341" y="4979793"/>
            <a:ext cx="11395978" cy="1891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800" b="1">
                <a:highlight>
                  <a:srgbClr val="FFFF00"/>
                </a:highlight>
              </a:rPr>
              <a:t>[</a:t>
            </a:r>
            <a:r>
              <a:rPr lang="ja-JP" altLang="en-US" sz="2800" b="1">
                <a:highlight>
                  <a:srgbClr val="FFFF00"/>
                </a:highlight>
              </a:rPr>
              <a:t>複数モデル</a:t>
            </a:r>
            <a:r>
              <a:rPr lang="en-US" altLang="ja-JP" sz="2800" b="1">
                <a:highlight>
                  <a:srgbClr val="FFFF00"/>
                </a:highlight>
              </a:rPr>
              <a:t>]</a:t>
            </a:r>
            <a:r>
              <a:rPr lang="ja-JP" altLang="en-US" sz="2800"/>
              <a:t>　複数のモデルを適用し、結果の頑健性を確かめる</a:t>
            </a:r>
          </a:p>
        </p:txBody>
      </p:sp>
      <p:sp>
        <p:nvSpPr>
          <p:cNvPr id="14" name="コンテンツ プレースホルダー 2">
            <a:extLst>
              <a:ext uri="{FF2B5EF4-FFF2-40B4-BE49-F238E27FC236}">
                <a16:creationId xmlns:a16="http://schemas.microsoft.com/office/drawing/2014/main" id="{FF4950D5-743B-5061-0D51-D15FD9C16E70}"/>
              </a:ext>
            </a:extLst>
          </p:cNvPr>
          <p:cNvSpPr txBox="1">
            <a:spLocks/>
          </p:cNvSpPr>
          <p:nvPr/>
        </p:nvSpPr>
        <p:spPr>
          <a:xfrm>
            <a:off x="308341" y="5647527"/>
            <a:ext cx="11395978" cy="1891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800" b="1">
                <a:highlight>
                  <a:srgbClr val="FFFF00"/>
                </a:highlight>
              </a:rPr>
              <a:t>[</a:t>
            </a:r>
            <a:r>
              <a:rPr lang="ja-JP" altLang="en-US" sz="2800" b="1">
                <a:highlight>
                  <a:srgbClr val="FFFF00"/>
                </a:highlight>
              </a:rPr>
              <a:t>解析の目的</a:t>
            </a:r>
            <a:r>
              <a:rPr lang="en-US" altLang="ja-JP" sz="2800" b="1">
                <a:highlight>
                  <a:srgbClr val="FFFF00"/>
                </a:highlight>
              </a:rPr>
              <a:t>]</a:t>
            </a:r>
            <a:r>
              <a:rPr lang="ja-JP" altLang="en-US" sz="2800"/>
              <a:t>　この解析によって「何をしたいのか？」</a:t>
            </a:r>
          </a:p>
        </p:txBody>
      </p:sp>
    </p:spTree>
    <p:extLst>
      <p:ext uri="{BB962C8B-B14F-4D97-AF65-F5344CB8AC3E}">
        <p14:creationId xmlns:p14="http://schemas.microsoft.com/office/powerpoint/2010/main" val="3991613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AFC10-1D72-319C-4BC2-6F35CE2E547A}"/>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7" name="インク 16">
                <a:extLst>
                  <a:ext uri="{FF2B5EF4-FFF2-40B4-BE49-F238E27FC236}">
                    <a16:creationId xmlns:a16="http://schemas.microsoft.com/office/drawing/2014/main" id="{B81E6EA8-A6FB-DAE5-85D5-F0F1D0F27FD7}"/>
                  </a:ext>
                </a:extLst>
              </p14:cNvPr>
              <p14:cNvContentPartPr/>
              <p14:nvPr/>
            </p14:nvContentPartPr>
            <p14:xfrm>
              <a:off x="7835394" y="1523152"/>
              <a:ext cx="3162240" cy="1477800"/>
            </p14:xfrm>
          </p:contentPart>
        </mc:Choice>
        <mc:Fallback xmlns="">
          <p:pic>
            <p:nvPicPr>
              <p:cNvPr id="17" name="インク 16">
                <a:extLst>
                  <a:ext uri="{FF2B5EF4-FFF2-40B4-BE49-F238E27FC236}">
                    <a16:creationId xmlns:a16="http://schemas.microsoft.com/office/drawing/2014/main" id="{B81E6EA8-A6FB-DAE5-85D5-F0F1D0F27FD7}"/>
                  </a:ext>
                </a:extLst>
              </p:cNvPr>
              <p:cNvPicPr/>
              <p:nvPr/>
            </p:nvPicPr>
            <p:blipFill>
              <a:blip r:embed="rId4"/>
              <a:stretch>
                <a:fillRect/>
              </a:stretch>
            </p:blipFill>
            <p:spPr>
              <a:xfrm>
                <a:off x="7745394" y="1343152"/>
                <a:ext cx="3341880" cy="1837440"/>
              </a:xfrm>
              <a:prstGeom prst="rect">
                <a:avLst/>
              </a:prstGeom>
            </p:spPr>
          </p:pic>
        </mc:Fallback>
      </mc:AlternateContent>
      <p:sp>
        <p:nvSpPr>
          <p:cNvPr id="2" name="タイトル 1">
            <a:extLst>
              <a:ext uri="{FF2B5EF4-FFF2-40B4-BE49-F238E27FC236}">
                <a16:creationId xmlns:a16="http://schemas.microsoft.com/office/drawing/2014/main" id="{D17C895C-3F89-DBD7-BF7F-D9F0F14D7F1A}"/>
              </a:ext>
            </a:extLst>
          </p:cNvPr>
          <p:cNvSpPr>
            <a:spLocks noGrp="1"/>
          </p:cNvSpPr>
          <p:nvPr>
            <p:ph type="title"/>
          </p:nvPr>
        </p:nvSpPr>
        <p:spPr/>
        <p:txBody>
          <a:bodyPr/>
          <a:lstStyle/>
          <a:p>
            <a:r>
              <a:rPr kumimoji="1" lang="en-US" altLang="ja-JP"/>
              <a:t>Data-poo</a:t>
            </a:r>
            <a:r>
              <a:rPr kumimoji="1" lang="ja-JP" altLang="en-US"/>
              <a:t>ｒ </a:t>
            </a:r>
            <a:r>
              <a:rPr kumimoji="1" lang="en-US" altLang="ja-JP"/>
              <a:t>method</a:t>
            </a:r>
            <a:r>
              <a:rPr kumimoji="1" lang="ja-JP" altLang="en-US"/>
              <a:t>適用時の</a:t>
            </a:r>
            <a:r>
              <a:rPr kumimoji="1" lang="ja-JP" altLang="en-US">
                <a:solidFill>
                  <a:srgbClr val="C00000"/>
                </a:solidFill>
              </a:rPr>
              <a:t>ポイント③</a:t>
            </a:r>
          </a:p>
        </p:txBody>
      </p:sp>
      <p:sp>
        <p:nvSpPr>
          <p:cNvPr id="3" name="コンテンツ プレースホルダー 2">
            <a:extLst>
              <a:ext uri="{FF2B5EF4-FFF2-40B4-BE49-F238E27FC236}">
                <a16:creationId xmlns:a16="http://schemas.microsoft.com/office/drawing/2014/main" id="{C53A0A9F-8574-C2A3-5D9A-5CE10FA8B45D}"/>
              </a:ext>
            </a:extLst>
          </p:cNvPr>
          <p:cNvSpPr>
            <a:spLocks noGrp="1"/>
          </p:cNvSpPr>
          <p:nvPr>
            <p:ph idx="1"/>
          </p:nvPr>
        </p:nvSpPr>
        <p:spPr>
          <a:xfrm>
            <a:off x="308344" y="1265274"/>
            <a:ext cx="7271552" cy="2332168"/>
          </a:xfrm>
        </p:spPr>
        <p:txBody>
          <a:bodyPr>
            <a:normAutofit/>
          </a:bodyPr>
          <a:lstStyle/>
          <a:p>
            <a:pPr marL="0" indent="0">
              <a:buNone/>
            </a:pPr>
            <a:r>
              <a:rPr lang="en-US" altLang="ja-JP" sz="2800" b="1">
                <a:highlight>
                  <a:srgbClr val="FFFF00"/>
                </a:highlight>
              </a:rPr>
              <a:t>[</a:t>
            </a:r>
            <a:r>
              <a:rPr kumimoji="1" lang="ja-JP" altLang="en-US" sz="2800" b="1">
                <a:highlight>
                  <a:srgbClr val="FFFF00"/>
                </a:highlight>
              </a:rPr>
              <a:t>信頼区間を信頼する</a:t>
            </a:r>
            <a:r>
              <a:rPr kumimoji="1" lang="en-US" altLang="ja-JP" sz="2800" b="1">
                <a:highlight>
                  <a:srgbClr val="FFFF00"/>
                </a:highlight>
              </a:rPr>
              <a:t>]</a:t>
            </a:r>
          </a:p>
          <a:p>
            <a:r>
              <a:rPr kumimoji="1" lang="ja-JP" altLang="en-US" sz="2800"/>
              <a:t>信頼区間が推定される場合は、信頼区間とともに結果を解釈する</a:t>
            </a:r>
            <a:endParaRPr kumimoji="1" lang="en-US" altLang="ja-JP" sz="2800"/>
          </a:p>
          <a:p>
            <a:r>
              <a:rPr lang="ja-JP" altLang="en-US" sz="2800"/>
              <a:t>推定されない場合、ブートストラップ等で信頼区間を計算する</a:t>
            </a:r>
            <a:endParaRPr kumimoji="1" lang="ja-JP" altLang="en-US" sz="2800"/>
          </a:p>
        </p:txBody>
      </p:sp>
      <p:sp>
        <p:nvSpPr>
          <p:cNvPr id="5" name="フッター プレースホルダー 4">
            <a:extLst>
              <a:ext uri="{FF2B5EF4-FFF2-40B4-BE49-F238E27FC236}">
                <a16:creationId xmlns:a16="http://schemas.microsoft.com/office/drawing/2014/main" id="{5C050F53-75A3-2C69-8928-34A0F2D05E2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FB0EDA9-5113-5927-5D67-3404220E0288}"/>
              </a:ext>
            </a:extLst>
          </p:cNvPr>
          <p:cNvSpPr>
            <a:spLocks noGrp="1"/>
          </p:cNvSpPr>
          <p:nvPr>
            <p:ph type="sldNum" sz="quarter" idx="12"/>
          </p:nvPr>
        </p:nvSpPr>
        <p:spPr/>
        <p:txBody>
          <a:bodyPr/>
          <a:lstStyle/>
          <a:p>
            <a:fld id="{14D38122-961F-4F0C-854D-A6C1F17C39D1}" type="slidenum">
              <a:rPr kumimoji="1" lang="ja-JP" altLang="en-US" smtClean="0"/>
              <a:t>58</a:t>
            </a:fld>
            <a:endParaRPr kumimoji="1" lang="ja-JP" altLang="en-US"/>
          </a:p>
        </p:txBody>
      </p:sp>
      <mc:AlternateContent xmlns:mc="http://schemas.openxmlformats.org/markup-compatibility/2006" xmlns:p14="http://schemas.microsoft.com/office/powerpoint/2010/main">
        <mc:Choice Requires="p14">
          <p:contentPart p14:bwMode="auto" r:id="rId5">
            <p14:nvContentPartPr>
              <p14:cNvPr id="18" name="インク 17">
                <a:extLst>
                  <a:ext uri="{FF2B5EF4-FFF2-40B4-BE49-F238E27FC236}">
                    <a16:creationId xmlns:a16="http://schemas.microsoft.com/office/drawing/2014/main" id="{A46E8AAA-80F8-D7DA-BEDD-6EFDCD138C60}"/>
                  </a:ext>
                </a:extLst>
              </p14:cNvPr>
              <p14:cNvContentPartPr/>
              <p14:nvPr/>
            </p14:nvContentPartPr>
            <p14:xfrm>
              <a:off x="9156594" y="1425952"/>
              <a:ext cx="1847880" cy="1086120"/>
            </p14:xfrm>
          </p:contentPart>
        </mc:Choice>
        <mc:Fallback xmlns="">
          <p:pic>
            <p:nvPicPr>
              <p:cNvPr id="18" name="インク 17">
                <a:extLst>
                  <a:ext uri="{FF2B5EF4-FFF2-40B4-BE49-F238E27FC236}">
                    <a16:creationId xmlns:a16="http://schemas.microsoft.com/office/drawing/2014/main" id="{A46E8AAA-80F8-D7DA-BEDD-6EFDCD138C60}"/>
                  </a:ext>
                </a:extLst>
              </p:cNvPr>
              <p:cNvPicPr/>
              <p:nvPr/>
            </p:nvPicPr>
            <p:blipFill>
              <a:blip r:embed="rId6"/>
              <a:stretch>
                <a:fillRect/>
              </a:stretch>
            </p:blipFill>
            <p:spPr>
              <a:xfrm>
                <a:off x="9066594" y="1245952"/>
                <a:ext cx="2027520" cy="1445760"/>
              </a:xfrm>
              <a:prstGeom prst="rect">
                <a:avLst/>
              </a:prstGeom>
            </p:spPr>
          </p:pic>
        </mc:Fallback>
      </mc:AlternateContent>
      <p:pic>
        <p:nvPicPr>
          <p:cNvPr id="10" name="図 9">
            <a:extLst>
              <a:ext uri="{FF2B5EF4-FFF2-40B4-BE49-F238E27FC236}">
                <a16:creationId xmlns:a16="http://schemas.microsoft.com/office/drawing/2014/main" id="{6C078211-4F7B-3599-3670-EC1556BD886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0094" y="966392"/>
            <a:ext cx="3988254" cy="3178889"/>
          </a:xfrm>
          <a:prstGeom prst="rect">
            <a:avLst/>
          </a:prstGeom>
        </p:spPr>
      </p:pic>
      <p:sp>
        <p:nvSpPr>
          <p:cNvPr id="19" name="テキスト ボックス 18">
            <a:extLst>
              <a:ext uri="{FF2B5EF4-FFF2-40B4-BE49-F238E27FC236}">
                <a16:creationId xmlns:a16="http://schemas.microsoft.com/office/drawing/2014/main" id="{E71F3223-265D-5C5D-7463-32C85CE62980}"/>
              </a:ext>
            </a:extLst>
          </p:cNvPr>
          <p:cNvSpPr txBox="1"/>
          <p:nvPr/>
        </p:nvSpPr>
        <p:spPr>
          <a:xfrm>
            <a:off x="11019233" y="2094171"/>
            <a:ext cx="1079142" cy="461665"/>
          </a:xfrm>
          <a:prstGeom prst="rect">
            <a:avLst/>
          </a:prstGeom>
          <a:noFill/>
        </p:spPr>
        <p:txBody>
          <a:bodyPr wrap="none" rtlCol="0">
            <a:spAutoFit/>
          </a:bodyPr>
          <a:lstStyle/>
          <a:p>
            <a:pPr algn="l"/>
            <a:r>
              <a:rPr kumimoji="1" lang="en-US" altLang="ja-JP" sz="2400" err="1">
                <a:latin typeface="BIZ UDPゴシック" panose="020B0400000000000000" pitchFamily="50" charset="-128"/>
                <a:ea typeface="BIZ UDPゴシック" panose="020B0400000000000000" pitchFamily="50" charset="-128"/>
              </a:rPr>
              <a:t>Bmsy</a:t>
            </a:r>
            <a:endParaRPr kumimoji="1" lang="en-US" altLang="ja-JP" sz="2400">
              <a:latin typeface="BIZ UDPゴシック" panose="020B0400000000000000" pitchFamily="50" charset="-128"/>
              <a:ea typeface="BIZ UDPゴシック" panose="020B0400000000000000" pitchFamily="50" charset="-128"/>
            </a:endParaRPr>
          </a:p>
        </p:txBody>
      </p:sp>
      <p:sp>
        <p:nvSpPr>
          <p:cNvPr id="20" name="乗算記号 19">
            <a:extLst>
              <a:ext uri="{FF2B5EF4-FFF2-40B4-BE49-F238E27FC236}">
                <a16:creationId xmlns:a16="http://schemas.microsoft.com/office/drawing/2014/main" id="{7BB5E0AB-183B-A8EB-D318-99E45E30231F}"/>
              </a:ext>
            </a:extLst>
          </p:cNvPr>
          <p:cNvSpPr/>
          <p:nvPr/>
        </p:nvSpPr>
        <p:spPr>
          <a:xfrm>
            <a:off x="10898093" y="2092748"/>
            <a:ext cx="228600" cy="240984"/>
          </a:xfrm>
          <a:prstGeom prst="mathMultiply">
            <a:avLst>
              <a:gd name="adj1" fmla="val 6212"/>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3832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908DA-2CE4-B749-2ACB-EDB770916A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90F012E-ADD7-F1A5-E640-012883622A02}"/>
              </a:ext>
            </a:extLst>
          </p:cNvPr>
          <p:cNvSpPr>
            <a:spLocks noGrp="1"/>
          </p:cNvSpPr>
          <p:nvPr>
            <p:ph type="title"/>
          </p:nvPr>
        </p:nvSpPr>
        <p:spPr/>
        <p:txBody>
          <a:bodyPr>
            <a:normAutofit/>
          </a:bodyPr>
          <a:lstStyle/>
          <a:p>
            <a:r>
              <a:rPr lang="en-US" altLang="ja-JP"/>
              <a:t>e. </a:t>
            </a:r>
            <a:r>
              <a:rPr lang="ja-JP" altLang="en-US"/>
              <a:t>複雑</a:t>
            </a:r>
            <a:r>
              <a:rPr kumimoji="1" lang="ja-JP" altLang="en-US" sz="4000"/>
              <a:t>なモデル</a:t>
            </a:r>
            <a:r>
              <a:rPr kumimoji="1" lang="en-US" altLang="ja-JP" sz="4000"/>
              <a:t>/g. </a:t>
            </a:r>
            <a:r>
              <a:rPr kumimoji="1" lang="ja-JP" altLang="en-US" sz="4000"/>
              <a:t>モデルの改善</a:t>
            </a:r>
            <a:endParaRPr kumimoji="1" lang="ja-JP" altLang="en-US"/>
          </a:p>
        </p:txBody>
      </p:sp>
      <p:sp>
        <p:nvSpPr>
          <p:cNvPr id="3" name="コンテンツ プレースホルダー 2">
            <a:extLst>
              <a:ext uri="{FF2B5EF4-FFF2-40B4-BE49-F238E27FC236}">
                <a16:creationId xmlns:a16="http://schemas.microsoft.com/office/drawing/2014/main" id="{B5E8FAFC-AA3E-7962-58F8-309923791603}"/>
              </a:ext>
            </a:extLst>
          </p:cNvPr>
          <p:cNvSpPr>
            <a:spLocks noGrp="1"/>
          </p:cNvSpPr>
          <p:nvPr>
            <p:ph idx="1"/>
          </p:nvPr>
        </p:nvSpPr>
        <p:spPr>
          <a:xfrm>
            <a:off x="749800" y="1793352"/>
            <a:ext cx="10692400" cy="1376609"/>
          </a:xfrm>
        </p:spPr>
        <p:txBody>
          <a:bodyPr>
            <a:normAutofit/>
          </a:bodyPr>
          <a:lstStyle/>
          <a:p>
            <a:pPr marL="0" indent="0">
              <a:buNone/>
            </a:pPr>
            <a:r>
              <a:rPr kumimoji="1" lang="ja-JP" altLang="en-US" sz="3200"/>
              <a:t>より複雑なモデルの適用を考慮したり </a:t>
            </a:r>
            <a:r>
              <a:rPr kumimoji="1" lang="en-US" altLang="ja-JP" sz="3200"/>
              <a:t>(e)</a:t>
            </a:r>
            <a:r>
              <a:rPr kumimoji="1" lang="ja-JP" altLang="en-US" sz="3200"/>
              <a:t>、</a:t>
            </a:r>
            <a:endParaRPr kumimoji="1" lang="en-US" altLang="ja-JP" sz="3200"/>
          </a:p>
          <a:p>
            <a:pPr marL="0" indent="0">
              <a:buNone/>
            </a:pPr>
            <a:r>
              <a:rPr lang="en-US" altLang="ja-JP" sz="3200"/>
              <a:t>				</a:t>
            </a:r>
            <a:r>
              <a:rPr lang="ja-JP" altLang="en-US" sz="3200"/>
              <a:t>より洗練されたモデルへの改善 </a:t>
            </a:r>
            <a:r>
              <a:rPr lang="en-US" altLang="ja-JP" sz="3200"/>
              <a:t>(g)</a:t>
            </a:r>
            <a:endParaRPr kumimoji="1" lang="en-US" altLang="ja-JP" sz="3200"/>
          </a:p>
        </p:txBody>
      </p:sp>
      <p:sp>
        <p:nvSpPr>
          <p:cNvPr id="5" name="フッター プレースホルダー 4">
            <a:extLst>
              <a:ext uri="{FF2B5EF4-FFF2-40B4-BE49-F238E27FC236}">
                <a16:creationId xmlns:a16="http://schemas.microsoft.com/office/drawing/2014/main" id="{4D7EEE20-DD18-0630-4D49-689F24076F4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6F3AF40-E160-ED19-E685-50E1DE1EABFC}"/>
              </a:ext>
            </a:extLst>
          </p:cNvPr>
          <p:cNvSpPr>
            <a:spLocks noGrp="1"/>
          </p:cNvSpPr>
          <p:nvPr>
            <p:ph type="sldNum" sz="quarter" idx="12"/>
          </p:nvPr>
        </p:nvSpPr>
        <p:spPr/>
        <p:txBody>
          <a:bodyPr/>
          <a:lstStyle/>
          <a:p>
            <a:fld id="{14D38122-961F-4F0C-854D-A6C1F17C39D1}" type="slidenum">
              <a:rPr kumimoji="1" lang="ja-JP" altLang="en-US" smtClean="0"/>
              <a:t>59</a:t>
            </a:fld>
            <a:endParaRPr kumimoji="1" lang="ja-JP" altLang="en-US"/>
          </a:p>
        </p:txBody>
      </p:sp>
      <p:sp>
        <p:nvSpPr>
          <p:cNvPr id="7" name="テキスト ボックス 6">
            <a:extLst>
              <a:ext uri="{FF2B5EF4-FFF2-40B4-BE49-F238E27FC236}">
                <a16:creationId xmlns:a16="http://schemas.microsoft.com/office/drawing/2014/main" id="{5C96B2E4-CC74-FB50-243D-03887E786775}"/>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四角形: 角を丸くする 8">
            <a:extLst>
              <a:ext uri="{FF2B5EF4-FFF2-40B4-BE49-F238E27FC236}">
                <a16:creationId xmlns:a16="http://schemas.microsoft.com/office/drawing/2014/main" id="{71525101-293D-1412-EC38-11F12912624E}"/>
              </a:ext>
            </a:extLst>
          </p:cNvPr>
          <p:cNvSpPr/>
          <p:nvPr/>
        </p:nvSpPr>
        <p:spPr>
          <a:xfrm>
            <a:off x="4815900" y="932901"/>
            <a:ext cx="7180477" cy="7081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データやリソースの量が多ければ多いほど</a:t>
            </a:r>
          </a:p>
        </p:txBody>
      </p:sp>
      <p:sp>
        <p:nvSpPr>
          <p:cNvPr id="8" name="テキスト ボックス 7">
            <a:extLst>
              <a:ext uri="{FF2B5EF4-FFF2-40B4-BE49-F238E27FC236}">
                <a16:creationId xmlns:a16="http://schemas.microsoft.com/office/drawing/2014/main" id="{39C4981F-D388-34A2-120C-5B3FC6285B8A}"/>
              </a:ext>
            </a:extLst>
          </p:cNvPr>
          <p:cNvSpPr txBox="1"/>
          <p:nvPr/>
        </p:nvSpPr>
        <p:spPr>
          <a:xfrm>
            <a:off x="2094478" y="3510789"/>
            <a:ext cx="1130438" cy="58477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pPr algn="l"/>
            <a:r>
              <a:rPr kumimoji="1" lang="en-US" altLang="ja-JP" sz="3200" b="1">
                <a:ln/>
                <a:solidFill>
                  <a:schemeClr val="accent3"/>
                </a:solidFill>
                <a:latin typeface="BIZ UDPゴシック" panose="020B0400000000000000" pitchFamily="50" charset="-128"/>
                <a:ea typeface="BIZ UDPゴシック" panose="020B0400000000000000" pitchFamily="50" charset="-128"/>
              </a:rPr>
              <a:t>VPA</a:t>
            </a:r>
            <a:endParaRPr kumimoji="1" lang="ja-JP" altLang="en-US" sz="3200" b="1">
              <a:ln/>
              <a:solidFill>
                <a:schemeClr val="accent3"/>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22EDB795-2CD7-E823-2F00-FF6469DD46DC}"/>
              </a:ext>
            </a:extLst>
          </p:cNvPr>
          <p:cNvSpPr txBox="1"/>
          <p:nvPr/>
        </p:nvSpPr>
        <p:spPr>
          <a:xfrm>
            <a:off x="951972" y="4846696"/>
            <a:ext cx="2845651" cy="584775"/>
          </a:xfrm>
          <a:prstGeom prst="rect">
            <a:avLst/>
          </a:prstGeom>
          <a:noFill/>
        </p:spPr>
        <p:txBody>
          <a:bodyPr wrap="none" rtlCol="0">
            <a:spAutoFit/>
          </a:bodyPr>
          <a:lstStyle/>
          <a:p>
            <a:pPr algn="l"/>
            <a:r>
              <a:rPr kumimoji="1" lang="en-US" altLang="ja-JP" sz="32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BIZ UDPゴシック" panose="020B0400000000000000" pitchFamily="50" charset="-128"/>
                <a:ea typeface="BIZ UDPゴシック" panose="020B0400000000000000" pitchFamily="50" charset="-128"/>
              </a:rPr>
              <a:t>Tuning VPA</a:t>
            </a:r>
            <a:endParaRPr kumimoji="1" lang="ja-JP" altLang="en-US" sz="32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14CD8C5C-4E5E-23B9-68F1-CEA903725A1A}"/>
              </a:ext>
            </a:extLst>
          </p:cNvPr>
          <p:cNvSpPr txBox="1"/>
          <p:nvPr/>
        </p:nvSpPr>
        <p:spPr>
          <a:xfrm>
            <a:off x="4183778" y="3659116"/>
            <a:ext cx="1519490" cy="584775"/>
          </a:xfrm>
          <a:prstGeom prst="rect">
            <a:avLst/>
          </a:prstGeom>
          <a:noFill/>
        </p:spPr>
        <p:txBody>
          <a:bodyPr wrap="square" rtlCol="0">
            <a:spAutoFit/>
          </a:bodyPr>
          <a:lstStyle/>
          <a:p>
            <a:pPr algn="l"/>
            <a:r>
              <a:rPr kumimoji="1" lang="en-US" altLang="ja-JP" sz="3200" b="1">
                <a:ln w="22225">
                  <a:solidFill>
                    <a:schemeClr val="accent2"/>
                  </a:solidFill>
                  <a:prstDash val="solid"/>
                </a:ln>
                <a:solidFill>
                  <a:schemeClr val="accent2">
                    <a:lumMod val="40000"/>
                    <a:lumOff val="60000"/>
                  </a:schemeClr>
                </a:solidFill>
                <a:latin typeface="BIZ UDPゴシック" panose="020B0400000000000000" pitchFamily="50" charset="-128"/>
                <a:ea typeface="BIZ UDPゴシック" panose="020B0400000000000000" pitchFamily="50" charset="-128"/>
              </a:rPr>
              <a:t>SAM</a:t>
            </a:r>
            <a:endParaRPr kumimoji="1" lang="ja-JP" altLang="en-US" sz="3200" b="1">
              <a:ln w="22225">
                <a:solidFill>
                  <a:schemeClr val="accent2"/>
                </a:solidFill>
                <a:prstDash val="solid"/>
              </a:ln>
              <a:solidFill>
                <a:schemeClr val="accent2">
                  <a:lumMod val="40000"/>
                  <a:lumOff val="60000"/>
                </a:schemeClr>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CF00A008-7275-089B-6C0A-E2BD00489F28}"/>
              </a:ext>
            </a:extLst>
          </p:cNvPr>
          <p:cNvSpPr txBox="1"/>
          <p:nvPr/>
        </p:nvSpPr>
        <p:spPr>
          <a:xfrm>
            <a:off x="3467180" y="5579798"/>
            <a:ext cx="4410182" cy="584775"/>
          </a:xfrm>
          <a:prstGeom prst="rect">
            <a:avLst/>
          </a:prstGeom>
          <a:noFill/>
        </p:spPr>
        <p:txBody>
          <a:bodyPr wrap="none" rtlCol="0">
            <a:spAutoFit/>
          </a:bodyPr>
          <a:lstStyle/>
          <a:p>
            <a:pPr algn="l"/>
            <a:r>
              <a:rPr kumimoji="1" lang="en-US" altLang="ja-JP" sz="3200" b="1" spc="50">
                <a:ln w="0"/>
                <a:solidFill>
                  <a:schemeClr val="bg2"/>
                </a:solidFill>
                <a:effectLst>
                  <a:innerShdw blurRad="63500" dist="50800" dir="13500000">
                    <a:srgbClr val="000000">
                      <a:alpha val="50000"/>
                    </a:srgbClr>
                  </a:innerShdw>
                </a:effectLst>
                <a:latin typeface="BIZ UDPゴシック" panose="020B0400000000000000" pitchFamily="50" charset="-128"/>
                <a:ea typeface="BIZ UDPゴシック" panose="020B0400000000000000" pitchFamily="50" charset="-128"/>
              </a:rPr>
              <a:t>Production model</a:t>
            </a:r>
            <a:endParaRPr kumimoji="1" lang="ja-JP" altLang="en-US" sz="3200" b="1" spc="50">
              <a:ln w="0"/>
              <a:solidFill>
                <a:schemeClr val="bg2"/>
              </a:solidFill>
              <a:effectLst>
                <a:innerShdw blurRad="63500" dist="50800" dir="13500000">
                  <a:srgbClr val="000000">
                    <a:alpha val="50000"/>
                  </a:srgbClr>
                </a:innerShdw>
              </a:effectLst>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7238D66D-C304-A63B-0FD4-670CA4099B9F}"/>
              </a:ext>
            </a:extLst>
          </p:cNvPr>
          <p:cNvSpPr txBox="1"/>
          <p:nvPr/>
        </p:nvSpPr>
        <p:spPr>
          <a:xfrm>
            <a:off x="7266548" y="4725505"/>
            <a:ext cx="3897221" cy="584775"/>
          </a:xfrm>
          <a:prstGeom prst="rect">
            <a:avLst/>
          </a:prstGeom>
          <a:noFill/>
        </p:spPr>
        <p:txBody>
          <a:bodyPr wrap="none" rtlCol="0">
            <a:spAutoFit/>
          </a:bodyPr>
          <a:lstStyle/>
          <a:p>
            <a:pPr algn="l"/>
            <a:r>
              <a:rPr lang="en-US" altLang="ja-JP" sz="3200" b="1">
                <a:ln w="6600">
                  <a:solidFill>
                    <a:schemeClr val="accent2"/>
                  </a:solidFill>
                  <a:prstDash val="solid"/>
                </a:ln>
                <a:solidFill>
                  <a:srgbClr val="FFFFFF"/>
                </a:solidFill>
                <a:effectLst>
                  <a:outerShdw dist="38100" dir="2700000" algn="tl" rotWithShape="0">
                    <a:schemeClr val="accent2"/>
                  </a:outerShdw>
                </a:effectLst>
                <a:latin typeface="BIZ UDPゴシック" panose="020B0400000000000000" pitchFamily="50" charset="-128"/>
                <a:ea typeface="BIZ UDPゴシック" panose="020B0400000000000000" pitchFamily="50" charset="-128"/>
              </a:rPr>
              <a:t>Stock Synthesis</a:t>
            </a:r>
            <a:endParaRPr kumimoji="1" lang="ja-JP" altLang="en-US" sz="3200" b="1">
              <a:ln w="6600">
                <a:solidFill>
                  <a:schemeClr val="accent2"/>
                </a:solidFill>
                <a:prstDash val="solid"/>
              </a:ln>
              <a:solidFill>
                <a:srgbClr val="FFFFFF"/>
              </a:solidFill>
              <a:effectLst>
                <a:outerShdw dist="38100" dir="2700000" algn="tl" rotWithShape="0">
                  <a:schemeClr val="accent2"/>
                </a:outerShdw>
              </a:effectLst>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BB0DC80C-C0D2-5FFC-D3BE-8E480B9E144E}"/>
              </a:ext>
            </a:extLst>
          </p:cNvPr>
          <p:cNvSpPr txBox="1"/>
          <p:nvPr/>
        </p:nvSpPr>
        <p:spPr>
          <a:xfrm>
            <a:off x="6488733" y="3474307"/>
            <a:ext cx="1555234" cy="584775"/>
          </a:xfrm>
          <a:prstGeom prst="rect">
            <a:avLst/>
          </a:prstGeom>
          <a:noFill/>
        </p:spPr>
        <p:txBody>
          <a:bodyPr wrap="none" rtlCol="0">
            <a:spAutoFit/>
          </a:bodyPr>
          <a:lstStyle/>
          <a:p>
            <a:pPr algn="l"/>
            <a:r>
              <a:rPr kumimoji="1" lang="en-US" altLang="ja-JP" sz="3200" b="1">
                <a:ln w="0"/>
                <a:solidFill>
                  <a:schemeClr val="accent1"/>
                </a:solidFill>
                <a:effectLst>
                  <a:outerShdw blurRad="38100" dist="25400" dir="5400000" algn="ctr" rotWithShape="0">
                    <a:srgbClr val="6E747A">
                      <a:alpha val="43000"/>
                    </a:srgbClr>
                  </a:outerShdw>
                </a:effectLst>
                <a:latin typeface="BIZ UDPゴシック" panose="020B0400000000000000" pitchFamily="50" charset="-128"/>
                <a:ea typeface="BIZ UDPゴシック" panose="020B0400000000000000" pitchFamily="50" charset="-128"/>
              </a:rPr>
              <a:t>Wha</a:t>
            </a:r>
            <a:r>
              <a:rPr lang="en-US" altLang="ja-JP" sz="3200" b="1">
                <a:ln w="0"/>
                <a:solidFill>
                  <a:schemeClr val="accent1"/>
                </a:solidFill>
                <a:effectLst>
                  <a:outerShdw blurRad="38100" dist="25400" dir="5400000" algn="ctr" rotWithShape="0">
                    <a:srgbClr val="6E747A">
                      <a:alpha val="43000"/>
                    </a:srgbClr>
                  </a:outerShdw>
                </a:effectLst>
                <a:latin typeface="BIZ UDPゴシック" panose="020B0400000000000000" pitchFamily="50" charset="-128"/>
                <a:ea typeface="BIZ UDPゴシック" panose="020B0400000000000000" pitchFamily="50" charset="-128"/>
              </a:rPr>
              <a:t>m</a:t>
            </a:r>
            <a:endParaRPr kumimoji="1" lang="ja-JP" altLang="en-US" sz="3200" b="1">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3DEB0B7A-6356-D2E6-949E-24B8C3541775}"/>
              </a:ext>
            </a:extLst>
          </p:cNvPr>
          <p:cNvSpPr txBox="1"/>
          <p:nvPr/>
        </p:nvSpPr>
        <p:spPr>
          <a:xfrm>
            <a:off x="1111829" y="4233062"/>
            <a:ext cx="10330371" cy="1077218"/>
          </a:xfrm>
          <a:prstGeom prst="rect">
            <a:avLst/>
          </a:prstGeom>
          <a:noFill/>
        </p:spPr>
        <p:txBody>
          <a:bodyPr wrap="square">
            <a:spAutoFit/>
          </a:bodyPr>
          <a:lstStyle/>
          <a:p>
            <a:r>
              <a:rPr kumimoji="1" lang="ja-JP" altLang="en-US" sz="3200" b="1">
                <a:solidFill>
                  <a:srgbClr val="C00000"/>
                </a:solidFill>
                <a:latin typeface="BIZ UDPゴシック" panose="020B0400000000000000" pitchFamily="50" charset="-128"/>
                <a:ea typeface="BIZ UDPゴシック" panose="020B0400000000000000" pitchFamily="50" charset="-128"/>
              </a:rPr>
              <a:t>データ </a:t>
            </a:r>
            <a:r>
              <a:rPr kumimoji="1" lang="en-US" altLang="ja-JP" sz="3200" b="1">
                <a:solidFill>
                  <a:srgbClr val="C00000"/>
                </a:solidFill>
                <a:latin typeface="BIZ UDPゴシック" panose="020B0400000000000000" pitchFamily="50" charset="-128"/>
                <a:ea typeface="BIZ UDPゴシック" panose="020B0400000000000000" pitchFamily="50" charset="-128"/>
              </a:rPr>
              <a:t>moderate &amp; rich</a:t>
            </a:r>
            <a:r>
              <a:rPr kumimoji="1" lang="ja-JP" altLang="en-US" sz="3200" b="1">
                <a:solidFill>
                  <a:srgbClr val="C00000"/>
                </a:solidFill>
                <a:latin typeface="BIZ UDPゴシック" panose="020B0400000000000000" pitchFamily="50" charset="-128"/>
                <a:ea typeface="BIZ UDPゴシック" panose="020B0400000000000000" pitchFamily="50" charset="-128"/>
              </a:rPr>
              <a:t>な場合の</a:t>
            </a:r>
            <a:r>
              <a:rPr kumimoji="1" lang="en-US" altLang="ja-JP" sz="3200" b="1">
                <a:solidFill>
                  <a:srgbClr val="C00000"/>
                </a:solidFill>
                <a:latin typeface="BIZ UDPゴシック" panose="020B0400000000000000" pitchFamily="50" charset="-128"/>
                <a:ea typeface="BIZ UDPゴシック" panose="020B0400000000000000" pitchFamily="50" charset="-128"/>
              </a:rPr>
              <a:t>decision</a:t>
            </a:r>
            <a:r>
              <a:rPr lang="ja-JP" altLang="en-US" sz="3200" b="1">
                <a:solidFill>
                  <a:srgbClr val="C00000"/>
                </a:solidFill>
                <a:latin typeface="BIZ UDPゴシック" panose="020B0400000000000000" pitchFamily="50" charset="-128"/>
                <a:ea typeface="BIZ UDPゴシック" panose="020B0400000000000000" pitchFamily="50" charset="-128"/>
              </a:rPr>
              <a:t> </a:t>
            </a:r>
            <a:r>
              <a:rPr lang="en-US" altLang="ja-JP" sz="3200" b="1">
                <a:solidFill>
                  <a:srgbClr val="C00000"/>
                </a:solidFill>
                <a:latin typeface="BIZ UDPゴシック" panose="020B0400000000000000" pitchFamily="50" charset="-128"/>
                <a:ea typeface="BIZ UDPゴシック" panose="020B0400000000000000" pitchFamily="50" charset="-128"/>
              </a:rPr>
              <a:t>tree?</a:t>
            </a:r>
          </a:p>
          <a:p>
            <a:endParaRPr lang="ja-JP" altLang="en-US" sz="3200" b="1">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5712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85AE-82B8-49E5-5777-2350CB66D37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3CEEAF6-FFDF-3FB2-8E14-BC937A65BB88}"/>
              </a:ext>
            </a:extLst>
          </p:cNvPr>
          <p:cNvSpPr>
            <a:spLocks noGrp="1"/>
          </p:cNvSpPr>
          <p:nvPr>
            <p:ph type="title"/>
          </p:nvPr>
        </p:nvSpPr>
        <p:spPr>
          <a:xfrm>
            <a:off x="3349255" y="3574947"/>
            <a:ext cx="11045457" cy="1015409"/>
          </a:xfrm>
        </p:spPr>
        <p:txBody>
          <a:bodyPr/>
          <a:lstStyle/>
          <a:p>
            <a:r>
              <a:rPr lang="en-US" altLang="ja-JP"/>
              <a:t>d.</a:t>
            </a:r>
            <a:r>
              <a:rPr lang="ja-JP" altLang="en-US"/>
              <a:t> 解析トレーニング</a:t>
            </a:r>
            <a:endParaRPr kumimoji="1" lang="ja-JP" altLang="en-US"/>
          </a:p>
        </p:txBody>
      </p:sp>
      <p:sp>
        <p:nvSpPr>
          <p:cNvPr id="3" name="コンテンツ プレースホルダー 2">
            <a:extLst>
              <a:ext uri="{FF2B5EF4-FFF2-40B4-BE49-F238E27FC236}">
                <a16:creationId xmlns:a16="http://schemas.microsoft.com/office/drawing/2014/main" id="{5B9E9EC2-9135-3967-BE1B-A69B10F36AD4}"/>
              </a:ext>
            </a:extLst>
          </p:cNvPr>
          <p:cNvSpPr>
            <a:spLocks noGrp="1"/>
          </p:cNvSpPr>
          <p:nvPr>
            <p:ph idx="1"/>
          </p:nvPr>
        </p:nvSpPr>
        <p:spPr>
          <a:xfrm>
            <a:off x="1061068" y="4644627"/>
            <a:ext cx="10692400" cy="1950023"/>
          </a:xfrm>
        </p:spPr>
        <p:txBody>
          <a:bodyPr>
            <a:normAutofit/>
          </a:bodyPr>
          <a:lstStyle/>
          <a:p>
            <a:pPr marL="0" indent="0">
              <a:buNone/>
            </a:pPr>
            <a:r>
              <a:rPr kumimoji="1" lang="ja-JP" altLang="en-US" sz="3200"/>
              <a:t>技術的なトレーニングによって、定量的な資源評価をできるキャパシティを増やす</a:t>
            </a:r>
            <a:endParaRPr kumimoji="1" lang="en-US" altLang="ja-JP" sz="3200"/>
          </a:p>
        </p:txBody>
      </p:sp>
      <p:sp>
        <p:nvSpPr>
          <p:cNvPr id="5" name="フッター プレースホルダー 4">
            <a:extLst>
              <a:ext uri="{FF2B5EF4-FFF2-40B4-BE49-F238E27FC236}">
                <a16:creationId xmlns:a16="http://schemas.microsoft.com/office/drawing/2014/main" id="{C1652DB7-B2FF-540D-13F6-864A871A8B8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08EDA1F-138C-1034-F503-98A59B6CF2E1}"/>
              </a:ext>
            </a:extLst>
          </p:cNvPr>
          <p:cNvSpPr>
            <a:spLocks noGrp="1"/>
          </p:cNvSpPr>
          <p:nvPr>
            <p:ph type="sldNum" sz="quarter" idx="12"/>
          </p:nvPr>
        </p:nvSpPr>
        <p:spPr/>
        <p:txBody>
          <a:bodyPr/>
          <a:lstStyle/>
          <a:p>
            <a:fld id="{14D38122-961F-4F0C-854D-A6C1F17C39D1}"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A2C0380C-7A1E-4F5A-0A4B-968A191244C4}"/>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吹き出し: 角を丸めた四角形 8">
            <a:extLst>
              <a:ext uri="{FF2B5EF4-FFF2-40B4-BE49-F238E27FC236}">
                <a16:creationId xmlns:a16="http://schemas.microsoft.com/office/drawing/2014/main" id="{6A13A61C-D451-BBAE-CB4E-0EC6E45D5DBD}"/>
              </a:ext>
            </a:extLst>
          </p:cNvPr>
          <p:cNvSpPr/>
          <p:nvPr/>
        </p:nvSpPr>
        <p:spPr>
          <a:xfrm>
            <a:off x="1061068" y="1839409"/>
            <a:ext cx="4146620" cy="1015409"/>
          </a:xfrm>
          <a:prstGeom prst="wedgeRoundRectCallout">
            <a:avLst>
              <a:gd name="adj1" fmla="val -42223"/>
              <a:gd name="adj2" fmla="val -8890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資源解析できる人が特にいない</a:t>
            </a:r>
            <a:endParaRPr kumimoji="1" lang="ja-JP" altLang="en-US" sz="2800">
              <a:latin typeface="BIZ UDPゴシック" panose="020B0400000000000000" pitchFamily="50" charset="-128"/>
              <a:ea typeface="BIZ UDPゴシック" panose="020B0400000000000000" pitchFamily="50" charset="-128"/>
            </a:endParaRPr>
          </a:p>
        </p:txBody>
      </p:sp>
      <p:pic>
        <p:nvPicPr>
          <p:cNvPr id="11" name="グラフィックス 10" descr="線矢印: 時計回りの曲線 単色塗りつぶし">
            <a:extLst>
              <a:ext uri="{FF2B5EF4-FFF2-40B4-BE49-F238E27FC236}">
                <a16:creationId xmlns:a16="http://schemas.microsoft.com/office/drawing/2014/main" id="{259709CF-894D-E3BB-4436-D7BB7525A8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373870" y="2866611"/>
            <a:ext cx="914400" cy="914400"/>
          </a:xfrm>
          <a:prstGeom prst="rect">
            <a:avLst/>
          </a:prstGeom>
        </p:spPr>
      </p:pic>
      <p:sp>
        <p:nvSpPr>
          <p:cNvPr id="12" name="テキスト ボックス 11">
            <a:extLst>
              <a:ext uri="{FF2B5EF4-FFF2-40B4-BE49-F238E27FC236}">
                <a16:creationId xmlns:a16="http://schemas.microsoft.com/office/drawing/2014/main" id="{2A61C907-6263-003B-326F-459D595AC24D}"/>
              </a:ext>
            </a:extLst>
          </p:cNvPr>
          <p:cNvSpPr txBox="1"/>
          <p:nvPr/>
        </p:nvSpPr>
        <p:spPr>
          <a:xfrm>
            <a:off x="571090" y="926227"/>
            <a:ext cx="8749511" cy="523220"/>
          </a:xfrm>
          <a:prstGeom prst="rect">
            <a:avLst/>
          </a:prstGeom>
          <a:noFill/>
        </p:spPr>
        <p:txBody>
          <a:bodyPr wrap="none" rtlCol="0">
            <a:spAutoFit/>
          </a:bodyPr>
          <a:lstStyle/>
          <a:p>
            <a:pPr algn="l"/>
            <a:r>
              <a:rPr kumimoji="1" lang="ja-JP" altLang="en-US" sz="2800" b="1" u="sng">
                <a:solidFill>
                  <a:srgbClr val="FF0000"/>
                </a:solidFill>
                <a:latin typeface="BIZ UDPゴシック" panose="020B0400000000000000" pitchFamily="50" charset="-128"/>
                <a:ea typeface="BIZ UDPゴシック" panose="020B0400000000000000" pitchFamily="50" charset="-128"/>
              </a:rPr>
              <a:t>解析人員・データ・（時間的余裕・資金</a:t>
            </a:r>
            <a:r>
              <a:rPr lang="ja-JP" altLang="en-US" sz="2800" b="1" u="sng">
                <a:solidFill>
                  <a:srgbClr val="FF0000"/>
                </a:solidFill>
                <a:latin typeface="BIZ UDPゴシック" panose="020B0400000000000000" pitchFamily="50" charset="-128"/>
                <a:ea typeface="BIZ UDPゴシック" panose="020B0400000000000000" pitchFamily="50" charset="-128"/>
              </a:rPr>
              <a:t>・担当者数）の平均</a:t>
            </a:r>
            <a:endParaRPr lang="en-US" altLang="ja-JP"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5965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C47CAE-A35F-9F63-E9F8-2B090CC8F0E8}"/>
              </a:ext>
            </a:extLst>
          </p:cNvPr>
          <p:cNvSpPr>
            <a:spLocks noGrp="1"/>
          </p:cNvSpPr>
          <p:nvPr>
            <p:ph type="title"/>
          </p:nvPr>
        </p:nvSpPr>
        <p:spPr/>
        <p:txBody>
          <a:bodyPr>
            <a:normAutofit/>
          </a:bodyPr>
          <a:lstStyle/>
          <a:p>
            <a:r>
              <a:rPr lang="ja-JP" altLang="en-US"/>
              <a:t>プロダクションモデル</a:t>
            </a:r>
            <a:endParaRPr kumimoji="1" lang="ja-JP" altLang="en-US"/>
          </a:p>
        </p:txBody>
      </p:sp>
      <p:sp>
        <p:nvSpPr>
          <p:cNvPr id="5" name="フッター プレースホルダー 4">
            <a:extLst>
              <a:ext uri="{FF2B5EF4-FFF2-40B4-BE49-F238E27FC236}">
                <a16:creationId xmlns:a16="http://schemas.microsoft.com/office/drawing/2014/main" id="{B147F000-4C60-6C45-0908-238D3B57D56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9FC989DC-598E-7996-D0A4-89A8A92240D2}"/>
              </a:ext>
            </a:extLst>
          </p:cNvPr>
          <p:cNvSpPr>
            <a:spLocks noGrp="1"/>
          </p:cNvSpPr>
          <p:nvPr>
            <p:ph type="sldNum" sz="quarter" idx="12"/>
          </p:nvPr>
        </p:nvSpPr>
        <p:spPr/>
        <p:txBody>
          <a:bodyPr/>
          <a:lstStyle/>
          <a:p>
            <a:fld id="{14D38122-961F-4F0C-854D-A6C1F17C39D1}" type="slidenum">
              <a:rPr kumimoji="1" lang="ja-JP" altLang="en-US" smtClean="0"/>
              <a:t>60</a:t>
            </a:fld>
            <a:endParaRPr kumimoji="1" lang="ja-JP" altLang="en-US"/>
          </a:p>
        </p:txBody>
      </p:sp>
      <p:pic>
        <p:nvPicPr>
          <p:cNvPr id="10" name="図 9">
            <a:extLst>
              <a:ext uri="{FF2B5EF4-FFF2-40B4-BE49-F238E27FC236}">
                <a16:creationId xmlns:a16="http://schemas.microsoft.com/office/drawing/2014/main" id="{46AC5981-8F4E-1D0A-7A04-3255A5B11890}"/>
              </a:ext>
            </a:extLst>
          </p:cNvPr>
          <p:cNvPicPr>
            <a:picLocks noChangeAspect="1"/>
          </p:cNvPicPr>
          <p:nvPr/>
        </p:nvPicPr>
        <p:blipFill>
          <a:blip r:embed="rId2"/>
          <a:stretch>
            <a:fillRect/>
          </a:stretch>
        </p:blipFill>
        <p:spPr>
          <a:xfrm>
            <a:off x="354196" y="1107706"/>
            <a:ext cx="10953750" cy="4924425"/>
          </a:xfrm>
          <a:prstGeom prst="rect">
            <a:avLst/>
          </a:prstGeom>
        </p:spPr>
      </p:pic>
    </p:spTree>
    <p:extLst>
      <p:ext uri="{BB962C8B-B14F-4D97-AF65-F5344CB8AC3E}">
        <p14:creationId xmlns:p14="http://schemas.microsoft.com/office/powerpoint/2010/main" val="691534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D15ABA-DE7B-10D1-D462-5BF63AA64B31}"/>
              </a:ext>
            </a:extLst>
          </p:cNvPr>
          <p:cNvSpPr>
            <a:spLocks noGrp="1"/>
          </p:cNvSpPr>
          <p:nvPr>
            <p:ph type="title"/>
          </p:nvPr>
        </p:nvSpPr>
        <p:spPr/>
        <p:txBody>
          <a:bodyPr/>
          <a:lstStyle/>
          <a:p>
            <a:r>
              <a:rPr kumimoji="1" lang="en-US" altLang="ja-JP"/>
              <a:t>VPA</a:t>
            </a:r>
            <a:endParaRPr kumimoji="1" lang="ja-JP" altLang="en-US"/>
          </a:p>
        </p:txBody>
      </p:sp>
      <p:sp>
        <p:nvSpPr>
          <p:cNvPr id="3" name="コンテンツ プレースホルダー 2">
            <a:extLst>
              <a:ext uri="{FF2B5EF4-FFF2-40B4-BE49-F238E27FC236}">
                <a16:creationId xmlns:a16="http://schemas.microsoft.com/office/drawing/2014/main" id="{6565A55F-D186-2452-770A-018565E10077}"/>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97DC24FA-8B3D-341B-075C-5439B369BDC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06FCB304-E5CA-2354-4D15-63C163EB62A6}"/>
              </a:ext>
            </a:extLst>
          </p:cNvPr>
          <p:cNvSpPr>
            <a:spLocks noGrp="1"/>
          </p:cNvSpPr>
          <p:nvPr>
            <p:ph type="sldNum" sz="quarter" idx="12"/>
          </p:nvPr>
        </p:nvSpPr>
        <p:spPr/>
        <p:txBody>
          <a:bodyPr/>
          <a:lstStyle/>
          <a:p>
            <a:fld id="{14D38122-961F-4F0C-854D-A6C1F17C39D1}" type="slidenum">
              <a:rPr kumimoji="1" lang="ja-JP" altLang="en-US" smtClean="0"/>
              <a:t>61</a:t>
            </a:fld>
            <a:endParaRPr kumimoji="1" lang="ja-JP" altLang="en-US"/>
          </a:p>
        </p:txBody>
      </p:sp>
      <p:pic>
        <p:nvPicPr>
          <p:cNvPr id="7" name="図 6">
            <a:extLst>
              <a:ext uri="{FF2B5EF4-FFF2-40B4-BE49-F238E27FC236}">
                <a16:creationId xmlns:a16="http://schemas.microsoft.com/office/drawing/2014/main" id="{A10DF16B-FA34-8311-58DF-9F6A6B8E80F8}"/>
              </a:ext>
            </a:extLst>
          </p:cNvPr>
          <p:cNvPicPr>
            <a:picLocks noChangeAspect="1"/>
          </p:cNvPicPr>
          <p:nvPr/>
        </p:nvPicPr>
        <p:blipFill>
          <a:blip r:embed="rId2"/>
          <a:stretch>
            <a:fillRect/>
          </a:stretch>
        </p:blipFill>
        <p:spPr>
          <a:xfrm>
            <a:off x="668742" y="1208715"/>
            <a:ext cx="10953750" cy="4924425"/>
          </a:xfrm>
          <a:prstGeom prst="rect">
            <a:avLst/>
          </a:prstGeom>
        </p:spPr>
      </p:pic>
    </p:spTree>
    <p:extLst>
      <p:ext uri="{BB962C8B-B14F-4D97-AF65-F5344CB8AC3E}">
        <p14:creationId xmlns:p14="http://schemas.microsoft.com/office/powerpoint/2010/main" val="1415837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67FD80A-5D0E-A93B-A617-5A9E3ADDFB20}"/>
              </a:ext>
            </a:extLst>
          </p:cNvPr>
          <p:cNvSpPr>
            <a:spLocks noGrp="1"/>
          </p:cNvSpPr>
          <p:nvPr>
            <p:ph type="title"/>
          </p:nvPr>
        </p:nvSpPr>
        <p:spPr/>
        <p:txBody>
          <a:bodyPr/>
          <a:lstStyle/>
          <a:p>
            <a:r>
              <a:rPr lang="en-US" altLang="ja-JP"/>
              <a:t>Tuning VPA</a:t>
            </a:r>
            <a:endParaRPr lang="ja-JP" altLang="en-US"/>
          </a:p>
        </p:txBody>
      </p:sp>
      <p:sp>
        <p:nvSpPr>
          <p:cNvPr id="5" name="フッター プレースホルダー 4">
            <a:extLst>
              <a:ext uri="{FF2B5EF4-FFF2-40B4-BE49-F238E27FC236}">
                <a16:creationId xmlns:a16="http://schemas.microsoft.com/office/drawing/2014/main" id="{57091A32-4F21-E609-2565-000F490ADA4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E2AB5D5-D790-FE98-CAA5-AD8C5C9A7BEB}"/>
              </a:ext>
            </a:extLst>
          </p:cNvPr>
          <p:cNvSpPr>
            <a:spLocks noGrp="1"/>
          </p:cNvSpPr>
          <p:nvPr>
            <p:ph type="sldNum" sz="quarter" idx="12"/>
          </p:nvPr>
        </p:nvSpPr>
        <p:spPr/>
        <p:txBody>
          <a:bodyPr/>
          <a:lstStyle/>
          <a:p>
            <a:fld id="{14D38122-961F-4F0C-854D-A6C1F17C39D1}" type="slidenum">
              <a:rPr kumimoji="1" lang="ja-JP" altLang="en-US" smtClean="0"/>
              <a:t>62</a:t>
            </a:fld>
            <a:endParaRPr kumimoji="1" lang="ja-JP" altLang="en-US"/>
          </a:p>
        </p:txBody>
      </p:sp>
      <p:pic>
        <p:nvPicPr>
          <p:cNvPr id="8" name="図 7">
            <a:extLst>
              <a:ext uri="{FF2B5EF4-FFF2-40B4-BE49-F238E27FC236}">
                <a16:creationId xmlns:a16="http://schemas.microsoft.com/office/drawing/2014/main" id="{EA7C724C-F8CB-F752-215B-546610F182F1}"/>
              </a:ext>
            </a:extLst>
          </p:cNvPr>
          <p:cNvPicPr>
            <a:picLocks noChangeAspect="1"/>
          </p:cNvPicPr>
          <p:nvPr/>
        </p:nvPicPr>
        <p:blipFill>
          <a:blip r:embed="rId2"/>
          <a:stretch>
            <a:fillRect/>
          </a:stretch>
        </p:blipFill>
        <p:spPr>
          <a:xfrm>
            <a:off x="354196" y="1269815"/>
            <a:ext cx="10953750" cy="4924425"/>
          </a:xfrm>
          <a:prstGeom prst="rect">
            <a:avLst/>
          </a:prstGeom>
        </p:spPr>
      </p:pic>
    </p:spTree>
    <p:extLst>
      <p:ext uri="{BB962C8B-B14F-4D97-AF65-F5344CB8AC3E}">
        <p14:creationId xmlns:p14="http://schemas.microsoft.com/office/powerpoint/2010/main" val="2592525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23CE2B-0859-DFB7-FA6E-90B84015172E}"/>
              </a:ext>
            </a:extLst>
          </p:cNvPr>
          <p:cNvSpPr>
            <a:spLocks noGrp="1"/>
          </p:cNvSpPr>
          <p:nvPr>
            <p:ph type="title"/>
          </p:nvPr>
        </p:nvSpPr>
        <p:spPr/>
        <p:txBody>
          <a:bodyPr/>
          <a:lstStyle/>
          <a:p>
            <a:r>
              <a:rPr kumimoji="1" lang="en-US" altLang="ja-JP"/>
              <a:t>SAM</a:t>
            </a:r>
            <a:endParaRPr kumimoji="1" lang="ja-JP" altLang="en-US"/>
          </a:p>
        </p:txBody>
      </p:sp>
      <p:sp>
        <p:nvSpPr>
          <p:cNvPr id="4" name="フッター プレースホルダー 3">
            <a:extLst>
              <a:ext uri="{FF2B5EF4-FFF2-40B4-BE49-F238E27FC236}">
                <a16:creationId xmlns:a16="http://schemas.microsoft.com/office/drawing/2014/main" id="{FC7B24FA-D6F5-E403-304E-B65419A3193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5" name="スライド番号プレースホルダー 4">
            <a:extLst>
              <a:ext uri="{FF2B5EF4-FFF2-40B4-BE49-F238E27FC236}">
                <a16:creationId xmlns:a16="http://schemas.microsoft.com/office/drawing/2014/main" id="{9EF07E09-32DC-814C-6D69-96D9B080289B}"/>
              </a:ext>
            </a:extLst>
          </p:cNvPr>
          <p:cNvSpPr>
            <a:spLocks noGrp="1"/>
          </p:cNvSpPr>
          <p:nvPr>
            <p:ph type="sldNum" sz="quarter" idx="12"/>
          </p:nvPr>
        </p:nvSpPr>
        <p:spPr/>
        <p:txBody>
          <a:bodyPr/>
          <a:lstStyle/>
          <a:p>
            <a:fld id="{14D38122-961F-4F0C-854D-A6C1F17C39D1}" type="slidenum">
              <a:rPr kumimoji="1" lang="ja-JP" altLang="en-US" smtClean="0"/>
              <a:t>63</a:t>
            </a:fld>
            <a:endParaRPr kumimoji="1" lang="ja-JP" altLang="en-US"/>
          </a:p>
        </p:txBody>
      </p:sp>
      <p:pic>
        <p:nvPicPr>
          <p:cNvPr id="6" name="図 5">
            <a:extLst>
              <a:ext uri="{FF2B5EF4-FFF2-40B4-BE49-F238E27FC236}">
                <a16:creationId xmlns:a16="http://schemas.microsoft.com/office/drawing/2014/main" id="{1CB3E380-3CA0-24CC-5D06-4FCBE97A51B2}"/>
              </a:ext>
            </a:extLst>
          </p:cNvPr>
          <p:cNvPicPr>
            <a:picLocks noChangeAspect="1"/>
          </p:cNvPicPr>
          <p:nvPr/>
        </p:nvPicPr>
        <p:blipFill>
          <a:blip r:embed="rId2"/>
          <a:stretch>
            <a:fillRect/>
          </a:stretch>
        </p:blipFill>
        <p:spPr>
          <a:xfrm>
            <a:off x="354196" y="1298095"/>
            <a:ext cx="10953750" cy="4924425"/>
          </a:xfrm>
          <a:prstGeom prst="rect">
            <a:avLst/>
          </a:prstGeom>
        </p:spPr>
      </p:pic>
    </p:spTree>
    <p:extLst>
      <p:ext uri="{BB962C8B-B14F-4D97-AF65-F5344CB8AC3E}">
        <p14:creationId xmlns:p14="http://schemas.microsoft.com/office/powerpoint/2010/main" val="3249439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1004BA-48E8-34D6-06DE-1540E89AC7CB}"/>
              </a:ext>
            </a:extLst>
          </p:cNvPr>
          <p:cNvSpPr>
            <a:spLocks noGrp="1"/>
          </p:cNvSpPr>
          <p:nvPr>
            <p:ph type="title"/>
          </p:nvPr>
        </p:nvSpPr>
        <p:spPr/>
        <p:txBody>
          <a:bodyPr/>
          <a:lstStyle/>
          <a:p>
            <a:r>
              <a:rPr kumimoji="1" lang="en-US" altLang="ja-JP"/>
              <a:t>SS</a:t>
            </a:r>
            <a:endParaRPr kumimoji="1" lang="ja-JP" altLang="en-US"/>
          </a:p>
        </p:txBody>
      </p:sp>
      <p:sp>
        <p:nvSpPr>
          <p:cNvPr id="4" name="フッター プレースホルダー 3">
            <a:extLst>
              <a:ext uri="{FF2B5EF4-FFF2-40B4-BE49-F238E27FC236}">
                <a16:creationId xmlns:a16="http://schemas.microsoft.com/office/drawing/2014/main" id="{91829D09-F37D-B5BB-E3C9-8A084EE49B1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5" name="スライド番号プレースホルダー 4">
            <a:extLst>
              <a:ext uri="{FF2B5EF4-FFF2-40B4-BE49-F238E27FC236}">
                <a16:creationId xmlns:a16="http://schemas.microsoft.com/office/drawing/2014/main" id="{3D3EA1C6-8619-4A23-63BB-773774DDAB38}"/>
              </a:ext>
            </a:extLst>
          </p:cNvPr>
          <p:cNvSpPr>
            <a:spLocks noGrp="1"/>
          </p:cNvSpPr>
          <p:nvPr>
            <p:ph type="sldNum" sz="quarter" idx="12"/>
          </p:nvPr>
        </p:nvSpPr>
        <p:spPr/>
        <p:txBody>
          <a:bodyPr/>
          <a:lstStyle/>
          <a:p>
            <a:fld id="{14D38122-961F-4F0C-854D-A6C1F17C39D1}" type="slidenum">
              <a:rPr kumimoji="1" lang="ja-JP" altLang="en-US" smtClean="0"/>
              <a:t>64</a:t>
            </a:fld>
            <a:endParaRPr kumimoji="1" lang="ja-JP" altLang="en-US"/>
          </a:p>
        </p:txBody>
      </p:sp>
      <p:pic>
        <p:nvPicPr>
          <p:cNvPr id="6" name="図 5">
            <a:extLst>
              <a:ext uri="{FF2B5EF4-FFF2-40B4-BE49-F238E27FC236}">
                <a16:creationId xmlns:a16="http://schemas.microsoft.com/office/drawing/2014/main" id="{17CFD146-71C0-DCA0-E2B8-8E991D883DCE}"/>
              </a:ext>
            </a:extLst>
          </p:cNvPr>
          <p:cNvPicPr>
            <a:picLocks noChangeAspect="1"/>
          </p:cNvPicPr>
          <p:nvPr/>
        </p:nvPicPr>
        <p:blipFill>
          <a:blip r:embed="rId2"/>
          <a:stretch>
            <a:fillRect/>
          </a:stretch>
        </p:blipFill>
        <p:spPr>
          <a:xfrm>
            <a:off x="354196" y="1107706"/>
            <a:ext cx="11529461" cy="5183245"/>
          </a:xfrm>
          <a:prstGeom prst="rect">
            <a:avLst/>
          </a:prstGeom>
        </p:spPr>
      </p:pic>
    </p:spTree>
    <p:extLst>
      <p:ext uri="{BB962C8B-B14F-4D97-AF65-F5344CB8AC3E}">
        <p14:creationId xmlns:p14="http://schemas.microsoft.com/office/powerpoint/2010/main" val="3707670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46D10-ED7B-B3DD-AE61-9C31E7EBE09C}"/>
            </a:ext>
          </a:extLst>
        </p:cNvPr>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90D41F76-5128-AAEF-D80F-8A344984517E}"/>
              </a:ext>
            </a:extLst>
          </p:cNvPr>
          <p:cNvSpPr/>
          <p:nvPr/>
        </p:nvSpPr>
        <p:spPr>
          <a:xfrm>
            <a:off x="1026215" y="2862005"/>
            <a:ext cx="7465178" cy="2507415"/>
          </a:xfrm>
          <a:prstGeom prst="roundRect">
            <a:avLst/>
          </a:prstGeom>
          <a:solidFill>
            <a:schemeClr val="bg1">
              <a:lumMod val="75000"/>
              <a:alpha val="3686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B6CD435E-94E2-DE11-886B-62C4F0A55358}"/>
              </a:ext>
            </a:extLst>
          </p:cNvPr>
          <p:cNvSpPr/>
          <p:nvPr/>
        </p:nvSpPr>
        <p:spPr>
          <a:xfrm>
            <a:off x="1208740" y="3591603"/>
            <a:ext cx="6836085" cy="888964"/>
          </a:xfrm>
          <a:prstGeom prst="roundRect">
            <a:avLst/>
          </a:prstGeom>
          <a:solidFill>
            <a:srgbClr val="92D050">
              <a:alpha val="3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091BD0B9-3E07-9232-AE3F-CE5BF3D2A5BE}"/>
              </a:ext>
            </a:extLst>
          </p:cNvPr>
          <p:cNvSpPr/>
          <p:nvPr/>
        </p:nvSpPr>
        <p:spPr>
          <a:xfrm>
            <a:off x="1793514" y="3042724"/>
            <a:ext cx="5078186" cy="1202091"/>
          </a:xfrm>
          <a:prstGeom prst="roundRect">
            <a:avLst/>
          </a:prstGeom>
          <a:solidFill>
            <a:srgbClr val="FFFFC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280DD7B-AEA1-EEEC-2DEA-CDC49DABA91A}"/>
              </a:ext>
            </a:extLst>
          </p:cNvPr>
          <p:cNvSpPr/>
          <p:nvPr/>
        </p:nvSpPr>
        <p:spPr>
          <a:xfrm>
            <a:off x="5660571" y="1107706"/>
            <a:ext cx="1502229" cy="1112980"/>
          </a:xfrm>
          <a:prstGeom prst="roundRect">
            <a:avLst/>
          </a:prstGeom>
          <a:solidFill>
            <a:srgbClr val="C4E0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1D9F2BD-BF94-840A-C696-696C39C97166}"/>
              </a:ext>
            </a:extLst>
          </p:cNvPr>
          <p:cNvSpPr>
            <a:spLocks noGrp="1"/>
          </p:cNvSpPr>
          <p:nvPr>
            <p:ph type="title"/>
          </p:nvPr>
        </p:nvSpPr>
        <p:spPr/>
        <p:txBody>
          <a:bodyPr>
            <a:normAutofit/>
          </a:bodyPr>
          <a:lstStyle/>
          <a:p>
            <a:r>
              <a:rPr lang="en-US" altLang="ja-JP"/>
              <a:t>h. </a:t>
            </a:r>
            <a:r>
              <a:rPr lang="ja-JP" altLang="en-US"/>
              <a:t>静的な管理</a:t>
            </a:r>
            <a:endParaRPr kumimoji="1" lang="ja-JP" altLang="en-US"/>
          </a:p>
        </p:txBody>
      </p:sp>
      <p:sp>
        <p:nvSpPr>
          <p:cNvPr id="3" name="コンテンツ プレースホルダー 2">
            <a:extLst>
              <a:ext uri="{FF2B5EF4-FFF2-40B4-BE49-F238E27FC236}">
                <a16:creationId xmlns:a16="http://schemas.microsoft.com/office/drawing/2014/main" id="{C064CAD5-C987-4648-F0B5-B35510249F31}"/>
              </a:ext>
            </a:extLst>
          </p:cNvPr>
          <p:cNvSpPr>
            <a:spLocks noGrp="1"/>
          </p:cNvSpPr>
          <p:nvPr>
            <p:ph idx="1"/>
          </p:nvPr>
        </p:nvSpPr>
        <p:spPr>
          <a:xfrm>
            <a:off x="661400" y="1259682"/>
            <a:ext cx="10921000" cy="964192"/>
          </a:xfrm>
        </p:spPr>
        <p:txBody>
          <a:bodyPr>
            <a:normAutofit/>
          </a:bodyPr>
          <a:lstStyle/>
          <a:p>
            <a:pPr marL="0" indent="0">
              <a:buNone/>
            </a:pPr>
            <a:r>
              <a:rPr kumimoji="1" lang="ja-JP" altLang="en-US" sz="3200"/>
              <a:t>管理のスタート地点として、　</a:t>
            </a:r>
            <a:r>
              <a:rPr kumimoji="1" lang="ja-JP" altLang="en-US" sz="3200">
                <a:solidFill>
                  <a:srgbClr val="C00000"/>
                </a:solidFill>
              </a:rPr>
              <a:t>静的な　管理措置</a:t>
            </a:r>
            <a:r>
              <a:rPr kumimoji="1" lang="ja-JP" altLang="en-US" sz="3200"/>
              <a:t>の導入</a:t>
            </a:r>
            <a:r>
              <a:rPr lang="ja-JP" altLang="en-US" sz="3200"/>
              <a:t>を考慮</a:t>
            </a:r>
            <a:endParaRPr kumimoji="1" lang="en-US" altLang="ja-JP" sz="3200"/>
          </a:p>
        </p:txBody>
      </p:sp>
      <p:sp>
        <p:nvSpPr>
          <p:cNvPr id="5" name="フッター プレースホルダー 4">
            <a:extLst>
              <a:ext uri="{FF2B5EF4-FFF2-40B4-BE49-F238E27FC236}">
                <a16:creationId xmlns:a16="http://schemas.microsoft.com/office/drawing/2014/main" id="{6DFFBE00-AF9A-27EA-741A-8A7D4210C51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06EF6AF-96CC-D364-6F31-BCFF3A6F11C5}"/>
              </a:ext>
            </a:extLst>
          </p:cNvPr>
          <p:cNvSpPr>
            <a:spLocks noGrp="1"/>
          </p:cNvSpPr>
          <p:nvPr>
            <p:ph type="sldNum" sz="quarter" idx="12"/>
          </p:nvPr>
        </p:nvSpPr>
        <p:spPr/>
        <p:txBody>
          <a:bodyPr/>
          <a:lstStyle/>
          <a:p>
            <a:fld id="{14D38122-961F-4F0C-854D-A6C1F17C39D1}" type="slidenum">
              <a:rPr kumimoji="1" lang="ja-JP" altLang="en-US" smtClean="0"/>
              <a:t>65</a:t>
            </a:fld>
            <a:endParaRPr kumimoji="1" lang="ja-JP" altLang="en-US"/>
          </a:p>
        </p:txBody>
      </p:sp>
      <p:sp>
        <p:nvSpPr>
          <p:cNvPr id="7" name="テキスト ボックス 6">
            <a:extLst>
              <a:ext uri="{FF2B5EF4-FFF2-40B4-BE49-F238E27FC236}">
                <a16:creationId xmlns:a16="http://schemas.microsoft.com/office/drawing/2014/main" id="{29EA5F69-0A18-A183-6179-6F1BA301D685}"/>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四角形: 角を丸くする 8">
            <a:extLst>
              <a:ext uri="{FF2B5EF4-FFF2-40B4-BE49-F238E27FC236}">
                <a16:creationId xmlns:a16="http://schemas.microsoft.com/office/drawing/2014/main" id="{9F79373D-3067-B54E-E8F3-BAE70F596D8C}"/>
              </a:ext>
            </a:extLst>
          </p:cNvPr>
          <p:cNvSpPr/>
          <p:nvPr/>
        </p:nvSpPr>
        <p:spPr>
          <a:xfrm>
            <a:off x="4299935" y="209180"/>
            <a:ext cx="5323037" cy="85902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データやリソースの不足程度が多いほど</a:t>
            </a:r>
          </a:p>
        </p:txBody>
      </p:sp>
      <p:cxnSp>
        <p:nvCxnSpPr>
          <p:cNvPr id="13" name="直線コネクタ 12">
            <a:extLst>
              <a:ext uri="{FF2B5EF4-FFF2-40B4-BE49-F238E27FC236}">
                <a16:creationId xmlns:a16="http://schemas.microsoft.com/office/drawing/2014/main" id="{D3FF0D0B-5558-BB5D-ED14-4672C3833085}"/>
              </a:ext>
            </a:extLst>
          </p:cNvPr>
          <p:cNvCxnSpPr>
            <a:cxnSpLocks/>
            <a:stCxn id="8" idx="2"/>
          </p:cNvCxnSpPr>
          <p:nvPr/>
        </p:nvCxnSpPr>
        <p:spPr>
          <a:xfrm flipH="1">
            <a:off x="6248400" y="2220686"/>
            <a:ext cx="163286" cy="397362"/>
          </a:xfrm>
          <a:prstGeom prst="line">
            <a:avLst/>
          </a:prstGeom>
          <a:ln w="38100">
            <a:solidFill>
              <a:srgbClr val="C4E02D"/>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D4A7CBA-28C5-AF3A-0F50-5B635C268CD7}"/>
              </a:ext>
            </a:extLst>
          </p:cNvPr>
          <p:cNvSpPr txBox="1"/>
          <p:nvPr/>
        </p:nvSpPr>
        <p:spPr>
          <a:xfrm>
            <a:off x="5738007" y="1657043"/>
            <a:ext cx="1457450"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a:t>
            </a:r>
            <a:r>
              <a:rPr kumimoji="1" lang="en-US" altLang="ja-JP" sz="2400">
                <a:latin typeface="BIZ UDPゴシック" panose="020B0400000000000000" pitchFamily="50" charset="-128"/>
                <a:ea typeface="BIZ UDPゴシック" panose="020B0400000000000000" pitchFamily="50" charset="-128"/>
              </a:rPr>
              <a:t>static</a:t>
            </a:r>
            <a:r>
              <a:rPr kumimoji="1" lang="ja-JP" altLang="en-US" sz="2400">
                <a:latin typeface="BIZ UDPゴシック" panose="020B0400000000000000" pitchFamily="50" charset="-128"/>
                <a:ea typeface="BIZ UDPゴシック" panose="020B0400000000000000" pitchFamily="50" charset="-128"/>
              </a:rPr>
              <a:t>）</a:t>
            </a:r>
          </a:p>
        </p:txBody>
      </p:sp>
      <p:sp>
        <p:nvSpPr>
          <p:cNvPr id="16" name="テキスト ボックス 15">
            <a:extLst>
              <a:ext uri="{FF2B5EF4-FFF2-40B4-BE49-F238E27FC236}">
                <a16:creationId xmlns:a16="http://schemas.microsoft.com/office/drawing/2014/main" id="{061779A1-05CC-DF6F-6E7B-90B003096086}"/>
              </a:ext>
            </a:extLst>
          </p:cNvPr>
          <p:cNvSpPr txBox="1"/>
          <p:nvPr/>
        </p:nvSpPr>
        <p:spPr>
          <a:xfrm>
            <a:off x="701270" y="2372662"/>
            <a:ext cx="10538229" cy="3046988"/>
          </a:xfrm>
          <a:prstGeom prst="rect">
            <a:avLst/>
          </a:prstGeom>
          <a:noFill/>
        </p:spPr>
        <p:txBody>
          <a:bodyPr wrap="square" rtlCol="0">
            <a:spAutoFit/>
          </a:bodyPr>
          <a:lstStyle/>
          <a:p>
            <a:pPr algn="l"/>
            <a:r>
              <a:rPr lang="ja-JP" altLang="en-US" sz="3200" u="sng">
                <a:latin typeface="BIZ UDPゴシック" panose="020B0400000000000000" pitchFamily="50" charset="-128"/>
                <a:ea typeface="BIZ UDPゴシック" panose="020B0400000000000000" pitchFamily="50" charset="-128"/>
              </a:rPr>
              <a:t>データや状況によって変えることのない一定の管理方策</a:t>
            </a:r>
            <a:endParaRPr lang="en-US" altLang="ja-JP" sz="3200" u="sng">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r>
              <a:rPr kumimoji="1" lang="ja-JP" altLang="en-US" sz="3200">
                <a:latin typeface="BIZ UDPゴシック" panose="020B0400000000000000" pitchFamily="50" charset="-128"/>
                <a:ea typeface="BIZ UDPゴシック" panose="020B0400000000000000" pitchFamily="50" charset="-128"/>
              </a:rPr>
              <a:t>漁獲物の体長制限</a:t>
            </a:r>
            <a:endParaRPr kumimoji="1" lang="en-US" altLang="ja-JP" sz="3200">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r>
              <a:rPr kumimoji="1" lang="ja-JP" altLang="en-US" sz="3200">
                <a:latin typeface="BIZ UDPゴシック" panose="020B0400000000000000" pitchFamily="50" charset="-128"/>
                <a:ea typeface="BIZ UDPゴシック" panose="020B0400000000000000" pitchFamily="50" charset="-128"/>
              </a:rPr>
              <a:t>禁漁期間</a:t>
            </a:r>
            <a:endParaRPr kumimoji="1" lang="en-US" altLang="ja-JP" sz="3200">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r>
              <a:rPr kumimoji="1" lang="ja-JP" altLang="en-US" sz="3200">
                <a:latin typeface="BIZ UDPゴシック" panose="020B0400000000000000" pitchFamily="50" charset="-128"/>
                <a:ea typeface="BIZ UDPゴシック" panose="020B0400000000000000" pitchFamily="50" charset="-128"/>
              </a:rPr>
              <a:t>禁漁区</a:t>
            </a:r>
            <a:endParaRPr kumimoji="1" lang="en-US" altLang="ja-JP" sz="3200">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endParaRPr lang="en-US" altLang="ja-JP" sz="3200">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r>
              <a:rPr lang="ja-JP" altLang="en-US" sz="3200">
                <a:latin typeface="BIZ UDPゴシック" panose="020B0400000000000000" pitchFamily="50" charset="-128"/>
                <a:ea typeface="BIZ UDPゴシック" panose="020B0400000000000000" pitchFamily="50" charset="-128"/>
              </a:rPr>
              <a:t>努力量の上限設定</a:t>
            </a:r>
            <a:endParaRPr kumimoji="1" lang="en-US" altLang="ja-JP" sz="320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86A55852-78FA-C181-EFC6-56F4A9146023}"/>
              </a:ext>
            </a:extLst>
          </p:cNvPr>
          <p:cNvSpPr txBox="1"/>
          <p:nvPr/>
        </p:nvSpPr>
        <p:spPr>
          <a:xfrm>
            <a:off x="5804900" y="3021372"/>
            <a:ext cx="3467616" cy="584775"/>
          </a:xfrm>
          <a:prstGeom prst="rect">
            <a:avLst/>
          </a:prstGeom>
          <a:noFill/>
        </p:spPr>
        <p:txBody>
          <a:bodyPr wrap="none" rtlCol="0">
            <a:spAutoFit/>
          </a:bodyPr>
          <a:lstStyle/>
          <a:p>
            <a:pPr algn="l"/>
            <a:r>
              <a:rPr kumimoji="1" lang="ja-JP" altLang="en-US" sz="3200">
                <a:solidFill>
                  <a:schemeClr val="accent1">
                    <a:lumMod val="50000"/>
                  </a:schemeClr>
                </a:solidFill>
                <a:latin typeface="BIZ UDPゴシック" panose="020B0400000000000000" pitchFamily="50" charset="-128"/>
                <a:ea typeface="BIZ UDPゴシック" panose="020B0400000000000000" pitchFamily="50" charset="-128"/>
              </a:rPr>
              <a:t>産卵親魚量の保護</a:t>
            </a:r>
          </a:p>
        </p:txBody>
      </p:sp>
      <p:sp>
        <p:nvSpPr>
          <p:cNvPr id="21" name="テキスト ボックス 20">
            <a:extLst>
              <a:ext uri="{FF2B5EF4-FFF2-40B4-BE49-F238E27FC236}">
                <a16:creationId xmlns:a16="http://schemas.microsoft.com/office/drawing/2014/main" id="{A50B3393-41EB-4B6F-DA0F-C1369E96FD4E}"/>
              </a:ext>
            </a:extLst>
          </p:cNvPr>
          <p:cNvSpPr txBox="1"/>
          <p:nvPr/>
        </p:nvSpPr>
        <p:spPr>
          <a:xfrm>
            <a:off x="7023670" y="3576688"/>
            <a:ext cx="3057247" cy="584775"/>
          </a:xfrm>
          <a:prstGeom prst="rect">
            <a:avLst/>
          </a:prstGeom>
          <a:noFill/>
        </p:spPr>
        <p:txBody>
          <a:bodyPr wrap="none" rtlCol="0">
            <a:spAutoFit/>
          </a:bodyPr>
          <a:lstStyle/>
          <a:p>
            <a:pPr algn="l"/>
            <a:r>
              <a:rPr lang="ja-JP" altLang="en-US" sz="3200">
                <a:solidFill>
                  <a:schemeClr val="accent1">
                    <a:lumMod val="50000"/>
                  </a:schemeClr>
                </a:solidFill>
                <a:latin typeface="BIZ UDPゴシック" panose="020B0400000000000000" pitchFamily="50" charset="-128"/>
                <a:ea typeface="BIZ UDPゴシック" panose="020B0400000000000000" pitchFamily="50" charset="-128"/>
              </a:rPr>
              <a:t>生息適地の保護</a:t>
            </a:r>
            <a:endParaRPr kumimoji="1" lang="ja-JP" altLang="en-US" sz="3200">
              <a:solidFill>
                <a:schemeClr val="accent1">
                  <a:lumMod val="50000"/>
                </a:schemeClr>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CBDCA8D6-43DF-1DDD-68ED-5CA9873650F5}"/>
              </a:ext>
            </a:extLst>
          </p:cNvPr>
          <p:cNvSpPr txBox="1"/>
          <p:nvPr/>
        </p:nvSpPr>
        <p:spPr>
          <a:xfrm>
            <a:off x="5154124" y="4731694"/>
            <a:ext cx="5101076" cy="584775"/>
          </a:xfrm>
          <a:prstGeom prst="rect">
            <a:avLst/>
          </a:prstGeom>
          <a:noFill/>
        </p:spPr>
        <p:txBody>
          <a:bodyPr wrap="none" rtlCol="0">
            <a:spAutoFit/>
          </a:bodyPr>
          <a:lstStyle/>
          <a:p>
            <a:pPr algn="l"/>
            <a:r>
              <a:rPr lang="ja-JP" altLang="en-US" sz="3200">
                <a:solidFill>
                  <a:schemeClr val="accent1">
                    <a:lumMod val="50000"/>
                  </a:schemeClr>
                </a:solidFill>
                <a:latin typeface="BIZ UDPゴシック" panose="020B0400000000000000" pitchFamily="50" charset="-128"/>
                <a:ea typeface="BIZ UDPゴシック" panose="020B0400000000000000" pitchFamily="50" charset="-128"/>
              </a:rPr>
              <a:t>過度な漁獲圧の増加の抑止</a:t>
            </a:r>
            <a:endParaRPr kumimoji="1" lang="ja-JP" altLang="en-US" sz="3200">
              <a:solidFill>
                <a:schemeClr val="accent1">
                  <a:lumMod val="50000"/>
                </a:schemeClr>
              </a:solidFill>
              <a:latin typeface="BIZ UDPゴシック" panose="020B0400000000000000" pitchFamily="50" charset="-128"/>
              <a:ea typeface="BIZ UDPゴシック" panose="020B0400000000000000" pitchFamily="50" charset="-128"/>
            </a:endParaRPr>
          </a:p>
        </p:txBody>
      </p:sp>
      <p:sp>
        <p:nvSpPr>
          <p:cNvPr id="22" name="テキスト ボックス 21">
            <a:extLst>
              <a:ext uri="{FF2B5EF4-FFF2-40B4-BE49-F238E27FC236}">
                <a16:creationId xmlns:a16="http://schemas.microsoft.com/office/drawing/2014/main" id="{A96934E2-3DD2-7BA9-12D5-71523E0F7FE2}"/>
              </a:ext>
            </a:extLst>
          </p:cNvPr>
          <p:cNvSpPr txBox="1"/>
          <p:nvPr/>
        </p:nvSpPr>
        <p:spPr>
          <a:xfrm>
            <a:off x="819603" y="5567596"/>
            <a:ext cx="10102398" cy="1077218"/>
          </a:xfrm>
          <a:prstGeom prst="rect">
            <a:avLst/>
          </a:prstGeom>
          <a:noFill/>
        </p:spPr>
        <p:txBody>
          <a:bodyPr wrap="square" rtlCol="0">
            <a:spAutoFit/>
          </a:bodyPr>
          <a:lstStyle/>
          <a:p>
            <a:pPr algn="l"/>
            <a:r>
              <a:rPr kumimoji="1" lang="ja-JP" altLang="en-US" sz="3200">
                <a:solidFill>
                  <a:srgbClr val="C00000"/>
                </a:solidFill>
                <a:latin typeface="BIZ UDPゴシック" panose="020B0400000000000000" pitchFamily="50" charset="-128"/>
                <a:ea typeface="BIZ UDPゴシック" panose="020B0400000000000000" pitchFamily="50" charset="-128"/>
              </a:rPr>
              <a:t>措置導入の目的を認識し、その目的に叶った制度設計になっているかの確認が重要</a:t>
            </a:r>
          </a:p>
        </p:txBody>
      </p:sp>
    </p:spTree>
    <p:extLst>
      <p:ext uri="{BB962C8B-B14F-4D97-AF65-F5344CB8AC3E}">
        <p14:creationId xmlns:p14="http://schemas.microsoft.com/office/powerpoint/2010/main" val="182685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A31E3-E575-3125-DBC0-CD27BC215F22}"/>
            </a:ext>
          </a:extLst>
        </p:cNvPr>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753B8D8A-21C4-28C8-5BE5-9B808773F512}"/>
              </a:ext>
            </a:extLst>
          </p:cNvPr>
          <p:cNvSpPr/>
          <p:nvPr/>
        </p:nvSpPr>
        <p:spPr>
          <a:xfrm>
            <a:off x="584606" y="2514600"/>
            <a:ext cx="11022787" cy="384175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4884BAC-5FB9-DB91-292B-543D68A99EE5}"/>
              </a:ext>
            </a:extLst>
          </p:cNvPr>
          <p:cNvSpPr>
            <a:spLocks noGrp="1"/>
          </p:cNvSpPr>
          <p:nvPr>
            <p:ph type="title"/>
          </p:nvPr>
        </p:nvSpPr>
        <p:spPr/>
        <p:txBody>
          <a:bodyPr>
            <a:normAutofit/>
          </a:bodyPr>
          <a:lstStyle/>
          <a:p>
            <a:r>
              <a:rPr lang="en-US" altLang="ja-JP"/>
              <a:t>g. </a:t>
            </a:r>
            <a:r>
              <a:rPr lang="ja-JP" altLang="en-US"/>
              <a:t>動的な管理</a:t>
            </a:r>
            <a:endParaRPr kumimoji="1" lang="ja-JP" altLang="en-US"/>
          </a:p>
        </p:txBody>
      </p:sp>
      <p:sp>
        <p:nvSpPr>
          <p:cNvPr id="3" name="コンテンツ プレースホルダー 2">
            <a:extLst>
              <a:ext uri="{FF2B5EF4-FFF2-40B4-BE49-F238E27FC236}">
                <a16:creationId xmlns:a16="http://schemas.microsoft.com/office/drawing/2014/main" id="{594B688E-6F0B-3F62-2EB4-77345A5CF863}"/>
              </a:ext>
            </a:extLst>
          </p:cNvPr>
          <p:cNvSpPr>
            <a:spLocks noGrp="1"/>
          </p:cNvSpPr>
          <p:nvPr>
            <p:ph idx="1"/>
          </p:nvPr>
        </p:nvSpPr>
        <p:spPr>
          <a:xfrm>
            <a:off x="584606" y="1866175"/>
            <a:ext cx="11022787" cy="1376609"/>
          </a:xfrm>
        </p:spPr>
        <p:txBody>
          <a:bodyPr>
            <a:normAutofit/>
          </a:bodyPr>
          <a:lstStyle/>
          <a:p>
            <a:pPr marL="0" indent="0">
              <a:buNone/>
            </a:pPr>
            <a:r>
              <a:rPr kumimoji="1" lang="ja-JP" altLang="en-US" sz="2800"/>
              <a:t>資源評価やデータの</a:t>
            </a:r>
            <a:r>
              <a:rPr kumimoji="1" lang="ja-JP" altLang="en-US" sz="2800">
                <a:solidFill>
                  <a:srgbClr val="C00000"/>
                </a:solidFill>
              </a:rPr>
              <a:t>更新に応じて動的に管理</a:t>
            </a:r>
            <a:r>
              <a:rPr kumimoji="1" lang="ja-JP" altLang="en-US" sz="2800"/>
              <a:t>するような管理方法</a:t>
            </a:r>
            <a:endParaRPr kumimoji="1" lang="en-US" altLang="ja-JP" sz="2800"/>
          </a:p>
        </p:txBody>
      </p:sp>
      <p:sp>
        <p:nvSpPr>
          <p:cNvPr id="5" name="フッター プレースホルダー 4">
            <a:extLst>
              <a:ext uri="{FF2B5EF4-FFF2-40B4-BE49-F238E27FC236}">
                <a16:creationId xmlns:a16="http://schemas.microsoft.com/office/drawing/2014/main" id="{305C0DB6-11D7-E2AD-53DB-3512176C617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AB47E82-AFF0-C1A9-9A17-55EC722A7B69}"/>
              </a:ext>
            </a:extLst>
          </p:cNvPr>
          <p:cNvSpPr>
            <a:spLocks noGrp="1"/>
          </p:cNvSpPr>
          <p:nvPr>
            <p:ph type="sldNum" sz="quarter" idx="12"/>
          </p:nvPr>
        </p:nvSpPr>
        <p:spPr/>
        <p:txBody>
          <a:bodyPr/>
          <a:lstStyle/>
          <a:p>
            <a:fld id="{14D38122-961F-4F0C-854D-A6C1F17C39D1}" type="slidenum">
              <a:rPr kumimoji="1" lang="ja-JP" altLang="en-US" smtClean="0"/>
              <a:t>66</a:t>
            </a:fld>
            <a:endParaRPr kumimoji="1" lang="ja-JP" altLang="en-US"/>
          </a:p>
        </p:txBody>
      </p:sp>
      <p:sp>
        <p:nvSpPr>
          <p:cNvPr id="7" name="テキスト ボックス 6">
            <a:extLst>
              <a:ext uri="{FF2B5EF4-FFF2-40B4-BE49-F238E27FC236}">
                <a16:creationId xmlns:a16="http://schemas.microsoft.com/office/drawing/2014/main" id="{D50444A6-5661-8403-8857-C322FE4B1856}"/>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四角形: 角を丸くする 8">
            <a:extLst>
              <a:ext uri="{FF2B5EF4-FFF2-40B4-BE49-F238E27FC236}">
                <a16:creationId xmlns:a16="http://schemas.microsoft.com/office/drawing/2014/main" id="{EC45F378-D1CB-C35F-BDA4-F3E622D8C882}"/>
              </a:ext>
            </a:extLst>
          </p:cNvPr>
          <p:cNvSpPr/>
          <p:nvPr/>
        </p:nvSpPr>
        <p:spPr>
          <a:xfrm>
            <a:off x="3852273" y="244272"/>
            <a:ext cx="5886527" cy="13980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ある程度多様なデータが利用できて、データの空間カバー率がまあまあ＆リソースもある</a:t>
            </a:r>
          </a:p>
        </p:txBody>
      </p:sp>
      <p:pic>
        <p:nvPicPr>
          <p:cNvPr id="11" name="グラフィックス 10" descr="線矢印: 時計回りの曲線 単色塗りつぶし">
            <a:extLst>
              <a:ext uri="{FF2B5EF4-FFF2-40B4-BE49-F238E27FC236}">
                <a16:creationId xmlns:a16="http://schemas.microsoft.com/office/drawing/2014/main" id="{C464A1AD-7B7D-8BEA-5849-A2F87FA1C9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244964" flipH="1" flipV="1">
            <a:off x="9660320" y="1041363"/>
            <a:ext cx="884482" cy="884482"/>
          </a:xfrm>
          <a:prstGeom prst="rect">
            <a:avLst/>
          </a:prstGeom>
        </p:spPr>
      </p:pic>
      <p:pic>
        <p:nvPicPr>
          <p:cNvPr id="13" name="図 12">
            <a:extLst>
              <a:ext uri="{FF2B5EF4-FFF2-40B4-BE49-F238E27FC236}">
                <a16:creationId xmlns:a16="http://schemas.microsoft.com/office/drawing/2014/main" id="{41E44FCF-EF39-7FD1-19D4-BC707FD7C49F}"/>
              </a:ext>
            </a:extLst>
          </p:cNvPr>
          <p:cNvPicPr>
            <a:picLocks noChangeAspect="1"/>
          </p:cNvPicPr>
          <p:nvPr/>
        </p:nvPicPr>
        <p:blipFill>
          <a:blip r:embed="rId4"/>
          <a:stretch>
            <a:fillRect/>
          </a:stretch>
        </p:blipFill>
        <p:spPr>
          <a:xfrm>
            <a:off x="2088732" y="3132811"/>
            <a:ext cx="4410691" cy="3019846"/>
          </a:xfrm>
          <a:prstGeom prst="rect">
            <a:avLst/>
          </a:prstGeom>
        </p:spPr>
      </p:pic>
      <p:pic>
        <p:nvPicPr>
          <p:cNvPr id="15" name="図 14">
            <a:extLst>
              <a:ext uri="{FF2B5EF4-FFF2-40B4-BE49-F238E27FC236}">
                <a16:creationId xmlns:a16="http://schemas.microsoft.com/office/drawing/2014/main" id="{FCE37F63-8A19-28C2-53E7-AB36EBC3E67F}"/>
              </a:ext>
            </a:extLst>
          </p:cNvPr>
          <p:cNvPicPr>
            <a:picLocks noChangeAspect="1"/>
          </p:cNvPicPr>
          <p:nvPr/>
        </p:nvPicPr>
        <p:blipFill>
          <a:blip r:embed="rId5"/>
          <a:stretch>
            <a:fillRect/>
          </a:stretch>
        </p:blipFill>
        <p:spPr>
          <a:xfrm>
            <a:off x="6753016" y="3114016"/>
            <a:ext cx="4600784" cy="2976977"/>
          </a:xfrm>
          <a:prstGeom prst="rect">
            <a:avLst/>
          </a:prstGeom>
        </p:spPr>
      </p:pic>
      <p:sp>
        <p:nvSpPr>
          <p:cNvPr id="17" name="テキスト ボックス 16">
            <a:extLst>
              <a:ext uri="{FF2B5EF4-FFF2-40B4-BE49-F238E27FC236}">
                <a16:creationId xmlns:a16="http://schemas.microsoft.com/office/drawing/2014/main" id="{733A6FD0-169F-A22D-427E-2244C2E555FD}"/>
              </a:ext>
            </a:extLst>
          </p:cNvPr>
          <p:cNvSpPr txBox="1"/>
          <p:nvPr/>
        </p:nvSpPr>
        <p:spPr>
          <a:xfrm>
            <a:off x="824820" y="2627077"/>
            <a:ext cx="4684296"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わが国資源の　　　</a:t>
            </a:r>
            <a:r>
              <a:rPr kumimoji="1" lang="en-US" altLang="ja-JP" sz="2400">
                <a:latin typeface="BIZ UDPゴシック" panose="020B0400000000000000" pitchFamily="50" charset="-128"/>
                <a:ea typeface="BIZ UDPゴシック" panose="020B0400000000000000" pitchFamily="50" charset="-128"/>
              </a:rPr>
              <a:t>1</a:t>
            </a:r>
            <a:r>
              <a:rPr kumimoji="1" lang="ja-JP" altLang="en-US" sz="2400">
                <a:latin typeface="BIZ UDPゴシック" panose="020B0400000000000000" pitchFamily="50" charset="-128"/>
                <a:ea typeface="BIZ UDPゴシック" panose="020B0400000000000000" pitchFamily="50" charset="-128"/>
              </a:rPr>
              <a:t>系資源の管理</a:t>
            </a:r>
          </a:p>
        </p:txBody>
      </p:sp>
      <p:sp>
        <p:nvSpPr>
          <p:cNvPr id="18" name="テキスト ボックス 17">
            <a:extLst>
              <a:ext uri="{FF2B5EF4-FFF2-40B4-BE49-F238E27FC236}">
                <a16:creationId xmlns:a16="http://schemas.microsoft.com/office/drawing/2014/main" id="{4DE44620-77ED-0940-1A3B-2DC13FB055F3}"/>
              </a:ext>
            </a:extLst>
          </p:cNvPr>
          <p:cNvSpPr txBox="1"/>
          <p:nvPr/>
        </p:nvSpPr>
        <p:spPr>
          <a:xfrm>
            <a:off x="7718813" y="2652351"/>
            <a:ext cx="2265364"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２系資源の管理</a:t>
            </a:r>
          </a:p>
        </p:txBody>
      </p:sp>
    </p:spTree>
    <p:extLst>
      <p:ext uri="{BB962C8B-B14F-4D97-AF65-F5344CB8AC3E}">
        <p14:creationId xmlns:p14="http://schemas.microsoft.com/office/powerpoint/2010/main" val="4105548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D465C093-9CD3-6C84-AB28-4008EC2BF7F9}"/>
              </a:ext>
            </a:extLst>
          </p:cNvPr>
          <p:cNvSpPr/>
          <p:nvPr/>
        </p:nvSpPr>
        <p:spPr>
          <a:xfrm>
            <a:off x="301141" y="930073"/>
            <a:ext cx="11491279" cy="1193042"/>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18344A3-1D33-B087-474D-71502AAE4E7D}"/>
              </a:ext>
            </a:extLst>
          </p:cNvPr>
          <p:cNvSpPr>
            <a:spLocks noGrp="1"/>
          </p:cNvSpPr>
          <p:nvPr>
            <p:ph type="title"/>
          </p:nvPr>
        </p:nvSpPr>
        <p:spPr/>
        <p:txBody>
          <a:bodyPr/>
          <a:lstStyle/>
          <a:p>
            <a:r>
              <a:rPr kumimoji="1" lang="ja-JP" altLang="en-US"/>
              <a:t>動的管理</a:t>
            </a:r>
          </a:p>
        </p:txBody>
      </p:sp>
      <p:sp>
        <p:nvSpPr>
          <p:cNvPr id="3" name="コンテンツ プレースホルダー 2">
            <a:extLst>
              <a:ext uri="{FF2B5EF4-FFF2-40B4-BE49-F238E27FC236}">
                <a16:creationId xmlns:a16="http://schemas.microsoft.com/office/drawing/2014/main" id="{009D53D9-04D9-2DB3-9287-2044C0B913F3}"/>
              </a:ext>
            </a:extLst>
          </p:cNvPr>
          <p:cNvSpPr>
            <a:spLocks noGrp="1"/>
          </p:cNvSpPr>
          <p:nvPr>
            <p:ph idx="1"/>
          </p:nvPr>
        </p:nvSpPr>
        <p:spPr>
          <a:xfrm>
            <a:off x="308343" y="1107706"/>
            <a:ext cx="11674549" cy="5248644"/>
          </a:xfrm>
          <a:noFill/>
        </p:spPr>
        <p:txBody>
          <a:bodyPr>
            <a:normAutofit lnSpcReduction="10000"/>
          </a:bodyPr>
          <a:lstStyle/>
          <a:p>
            <a:pPr marL="0" indent="0">
              <a:buNone/>
            </a:pPr>
            <a:r>
              <a:rPr lang="ja-JP" altLang="en-US"/>
              <a:t>資源の増減に対して、順応的に漁獲圧を変える現代的な管理手法</a:t>
            </a:r>
            <a:endParaRPr lang="en-US" altLang="ja-JP"/>
          </a:p>
          <a:p>
            <a:pPr marL="0" indent="0">
              <a:buNone/>
            </a:pPr>
            <a:endParaRPr lang="en-US" altLang="ja-JP"/>
          </a:p>
          <a:p>
            <a:pPr marL="0" indent="0">
              <a:buNone/>
            </a:pPr>
            <a:r>
              <a:rPr kumimoji="1" lang="en-US" altLang="ja-JP"/>
              <a:t>[</a:t>
            </a:r>
            <a:r>
              <a:rPr kumimoji="1" lang="ja-JP" altLang="en-US"/>
              <a:t>必要とするリソースも多い</a:t>
            </a:r>
            <a:r>
              <a:rPr kumimoji="1" lang="en-US" altLang="ja-JP"/>
              <a:t>]</a:t>
            </a:r>
          </a:p>
          <a:p>
            <a:r>
              <a:rPr kumimoji="1" lang="ja-JP" altLang="en-US"/>
              <a:t>データに応じて管理方策を変えるため、「データの正確さ」が重要</a:t>
            </a:r>
            <a:r>
              <a:rPr lang="ja-JP" altLang="en-US"/>
              <a:t>　</a:t>
            </a:r>
            <a:r>
              <a:rPr lang="ja-JP" altLang="en-US">
                <a:highlight>
                  <a:srgbClr val="FFFF00"/>
                </a:highlight>
              </a:rPr>
              <a:t>⇒　データ・定量的な資源評価手法</a:t>
            </a:r>
            <a:endParaRPr kumimoji="1" lang="en-US" altLang="ja-JP">
              <a:highlight>
                <a:srgbClr val="FFFF00"/>
              </a:highlight>
            </a:endParaRPr>
          </a:p>
          <a:p>
            <a:r>
              <a:rPr lang="ja-JP" altLang="en-US"/>
              <a:t>管理方策の適用によって「管理目的」が達成できるかを、シミュレーション等によってテストする必要がある　</a:t>
            </a:r>
            <a:r>
              <a:rPr lang="ja-JP" altLang="en-US">
                <a:highlight>
                  <a:srgbClr val="FFFF00"/>
                </a:highlight>
              </a:rPr>
              <a:t>⇒　解析キャパシティ</a:t>
            </a:r>
            <a:endParaRPr lang="en-US" altLang="ja-JP">
              <a:highlight>
                <a:srgbClr val="FFFF00"/>
              </a:highlight>
            </a:endParaRPr>
          </a:p>
          <a:p>
            <a:r>
              <a:rPr kumimoji="1" lang="ja-JP" altLang="en-US"/>
              <a:t>多くの場合、「漁獲量管理」となる　⇒　</a:t>
            </a:r>
            <a:r>
              <a:rPr kumimoji="1" lang="ja-JP" altLang="en-US">
                <a:highlight>
                  <a:srgbClr val="FFFF00"/>
                </a:highlight>
              </a:rPr>
              <a:t>お金</a:t>
            </a:r>
            <a:endParaRPr kumimoji="1" lang="en-US" altLang="ja-JP">
              <a:highlight>
                <a:srgbClr val="FFFF00"/>
              </a:highlight>
            </a:endParaRPr>
          </a:p>
          <a:p>
            <a:endParaRPr kumimoji="1" lang="ja-JP" altLang="en-US"/>
          </a:p>
        </p:txBody>
      </p:sp>
      <p:sp>
        <p:nvSpPr>
          <p:cNvPr id="5" name="フッター プレースホルダー 4">
            <a:extLst>
              <a:ext uri="{FF2B5EF4-FFF2-40B4-BE49-F238E27FC236}">
                <a16:creationId xmlns:a16="http://schemas.microsoft.com/office/drawing/2014/main" id="{D673B288-EDED-0A40-F74A-D9AB7514B9F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90AD072-E409-DE55-6E6C-EF0BCAAFC33A}"/>
              </a:ext>
            </a:extLst>
          </p:cNvPr>
          <p:cNvSpPr>
            <a:spLocks noGrp="1"/>
          </p:cNvSpPr>
          <p:nvPr>
            <p:ph type="sldNum" sz="quarter" idx="12"/>
          </p:nvPr>
        </p:nvSpPr>
        <p:spPr/>
        <p:txBody>
          <a:bodyPr/>
          <a:lstStyle/>
          <a:p>
            <a:fld id="{14D38122-961F-4F0C-854D-A6C1F17C39D1}" type="slidenum">
              <a:rPr kumimoji="1" lang="ja-JP" altLang="en-US" smtClean="0"/>
              <a:t>67</a:t>
            </a:fld>
            <a:endParaRPr kumimoji="1" lang="ja-JP" altLang="en-US"/>
          </a:p>
        </p:txBody>
      </p:sp>
    </p:spTree>
    <p:extLst>
      <p:ext uri="{BB962C8B-B14F-4D97-AF65-F5344CB8AC3E}">
        <p14:creationId xmlns:p14="http://schemas.microsoft.com/office/powerpoint/2010/main" val="1906294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C90AD-557C-F7F7-4AEC-8ABB46D451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2774CDF-AB88-C0E9-2FF1-9E353C1C8B87}"/>
              </a:ext>
            </a:extLst>
          </p:cNvPr>
          <p:cNvSpPr>
            <a:spLocks noGrp="1"/>
          </p:cNvSpPr>
          <p:nvPr>
            <p:ph type="title"/>
          </p:nvPr>
        </p:nvSpPr>
        <p:spPr/>
        <p:txBody>
          <a:bodyPr>
            <a:normAutofit/>
          </a:bodyPr>
          <a:lstStyle/>
          <a:p>
            <a:r>
              <a:rPr lang="en-US" altLang="ja-JP"/>
              <a:t>h. </a:t>
            </a:r>
            <a:r>
              <a:rPr lang="ja-JP" altLang="en-US"/>
              <a:t>ガバナンスの改善</a:t>
            </a:r>
            <a:endParaRPr kumimoji="1" lang="ja-JP" altLang="en-US"/>
          </a:p>
        </p:txBody>
      </p:sp>
      <p:sp>
        <p:nvSpPr>
          <p:cNvPr id="3" name="コンテンツ プレースホルダー 2">
            <a:extLst>
              <a:ext uri="{FF2B5EF4-FFF2-40B4-BE49-F238E27FC236}">
                <a16:creationId xmlns:a16="http://schemas.microsoft.com/office/drawing/2014/main" id="{824A29BD-0E99-52D5-FF82-423392EFB581}"/>
              </a:ext>
            </a:extLst>
          </p:cNvPr>
          <p:cNvSpPr>
            <a:spLocks noGrp="1"/>
          </p:cNvSpPr>
          <p:nvPr>
            <p:ph idx="1"/>
          </p:nvPr>
        </p:nvSpPr>
        <p:spPr>
          <a:xfrm>
            <a:off x="484871" y="1914255"/>
            <a:ext cx="10692400" cy="1376609"/>
          </a:xfrm>
        </p:spPr>
        <p:txBody>
          <a:bodyPr>
            <a:normAutofit/>
          </a:bodyPr>
          <a:lstStyle/>
          <a:p>
            <a:pPr marL="0" indent="0">
              <a:buNone/>
            </a:pPr>
            <a:r>
              <a:rPr kumimoji="1" lang="ja-JP" altLang="en-US" sz="3200"/>
              <a:t>評価や管理にかかわるガバナンス（組織）やポリシー（政策）の改善</a:t>
            </a:r>
            <a:endParaRPr kumimoji="1" lang="en-US" altLang="ja-JP" sz="3200"/>
          </a:p>
        </p:txBody>
      </p:sp>
      <p:sp>
        <p:nvSpPr>
          <p:cNvPr id="5" name="フッター プレースホルダー 4">
            <a:extLst>
              <a:ext uri="{FF2B5EF4-FFF2-40B4-BE49-F238E27FC236}">
                <a16:creationId xmlns:a16="http://schemas.microsoft.com/office/drawing/2014/main" id="{0EBC60DB-1F59-4F5E-EAC3-85D1DAD8B5D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CAA9559B-5AB8-B9DC-D095-AAB8F8BF8B87}"/>
              </a:ext>
            </a:extLst>
          </p:cNvPr>
          <p:cNvSpPr>
            <a:spLocks noGrp="1"/>
          </p:cNvSpPr>
          <p:nvPr>
            <p:ph type="sldNum" sz="quarter" idx="12"/>
          </p:nvPr>
        </p:nvSpPr>
        <p:spPr/>
        <p:txBody>
          <a:bodyPr/>
          <a:lstStyle/>
          <a:p>
            <a:fld id="{14D38122-961F-4F0C-854D-A6C1F17C39D1}" type="slidenum">
              <a:rPr kumimoji="1" lang="ja-JP" altLang="en-US" smtClean="0"/>
              <a:t>68</a:t>
            </a:fld>
            <a:endParaRPr kumimoji="1" lang="ja-JP" altLang="en-US"/>
          </a:p>
        </p:txBody>
      </p:sp>
      <p:sp>
        <p:nvSpPr>
          <p:cNvPr id="7" name="テキスト ボックス 6">
            <a:extLst>
              <a:ext uri="{FF2B5EF4-FFF2-40B4-BE49-F238E27FC236}">
                <a16:creationId xmlns:a16="http://schemas.microsoft.com/office/drawing/2014/main" id="{0F1B402C-E318-E805-A16A-A7C38A165764}"/>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四角形: 角を丸くする 8">
            <a:extLst>
              <a:ext uri="{FF2B5EF4-FFF2-40B4-BE49-F238E27FC236}">
                <a16:creationId xmlns:a16="http://schemas.microsoft.com/office/drawing/2014/main" id="{D08D4374-07DC-1878-33B8-0C71469FBA86}"/>
              </a:ext>
            </a:extLst>
          </p:cNvPr>
          <p:cNvSpPr/>
          <p:nvPr/>
        </p:nvSpPr>
        <p:spPr>
          <a:xfrm>
            <a:off x="5332713" y="244272"/>
            <a:ext cx="4390657" cy="10154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時間もない・資金もない・キャパシティもない</a:t>
            </a:r>
          </a:p>
        </p:txBody>
      </p:sp>
      <p:pic>
        <p:nvPicPr>
          <p:cNvPr id="11" name="グラフィックス 10" descr="線矢印: 時計回りの曲線 単色塗りつぶし">
            <a:extLst>
              <a:ext uri="{FF2B5EF4-FFF2-40B4-BE49-F238E27FC236}">
                <a16:creationId xmlns:a16="http://schemas.microsoft.com/office/drawing/2014/main" id="{2A1ACAA3-1E3C-D368-718C-5C84FD50C8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814754">
            <a:off x="8666303" y="1041513"/>
            <a:ext cx="914400" cy="914400"/>
          </a:xfrm>
          <a:prstGeom prst="rect">
            <a:avLst/>
          </a:prstGeom>
        </p:spPr>
      </p:pic>
      <p:pic>
        <p:nvPicPr>
          <p:cNvPr id="10" name="図 9" descr="ぶっ飛びにわとり">
            <a:extLst>
              <a:ext uri="{FF2B5EF4-FFF2-40B4-BE49-F238E27FC236}">
                <a16:creationId xmlns:a16="http://schemas.microsoft.com/office/drawing/2014/main" id="{4CF6F659-93A0-49A4-E638-57237A4AD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041" y="2476726"/>
            <a:ext cx="3810000" cy="3810000"/>
          </a:xfrm>
          <a:prstGeom prst="rect">
            <a:avLst/>
          </a:prstGeom>
        </p:spPr>
      </p:pic>
    </p:spTree>
    <p:extLst>
      <p:ext uri="{BB962C8B-B14F-4D97-AF65-F5344CB8AC3E}">
        <p14:creationId xmlns:p14="http://schemas.microsoft.com/office/powerpoint/2010/main" val="3797345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37BC53-D2A3-9A57-0F8D-EDF9FD7C1813}"/>
              </a:ext>
            </a:extLst>
          </p:cNvPr>
          <p:cNvSpPr>
            <a:spLocks noGrp="1"/>
          </p:cNvSpPr>
          <p:nvPr>
            <p:ph type="title"/>
          </p:nvPr>
        </p:nvSpPr>
        <p:spPr/>
        <p:txBody>
          <a:bodyPr/>
          <a:lstStyle/>
          <a:p>
            <a:r>
              <a:rPr kumimoji="1" lang="ja-JP" altLang="en-US"/>
              <a:t>おまけ：より高度な</a:t>
            </a:r>
            <a:r>
              <a:rPr lang="ja-JP" altLang="en-US"/>
              <a:t>選択</a:t>
            </a:r>
            <a:r>
              <a:rPr kumimoji="1" lang="ja-JP" altLang="en-US"/>
              <a:t>ツール：</a:t>
            </a:r>
            <a:r>
              <a:rPr kumimoji="1" lang="en-US" altLang="ja-JP" err="1"/>
              <a:t>FishPath</a:t>
            </a:r>
            <a:r>
              <a:rPr kumimoji="1" lang="en-US" altLang="ja-JP"/>
              <a:t> tool</a:t>
            </a:r>
            <a:endParaRPr kumimoji="1" lang="ja-JP" altLang="en-US"/>
          </a:p>
        </p:txBody>
      </p:sp>
      <p:sp>
        <p:nvSpPr>
          <p:cNvPr id="3" name="コンテンツ プレースホルダー 2">
            <a:extLst>
              <a:ext uri="{FF2B5EF4-FFF2-40B4-BE49-F238E27FC236}">
                <a16:creationId xmlns:a16="http://schemas.microsoft.com/office/drawing/2014/main" id="{6567CCB7-891D-3000-E4A1-D356624FEB0E}"/>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A3CA29A3-AD71-808D-4D6F-0662DACD1D6B}"/>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CA14B97F-B3D4-2157-1F15-3085B9CEDE6A}"/>
              </a:ext>
            </a:extLst>
          </p:cNvPr>
          <p:cNvSpPr>
            <a:spLocks noGrp="1"/>
          </p:cNvSpPr>
          <p:nvPr>
            <p:ph type="sldNum" sz="quarter" idx="12"/>
          </p:nvPr>
        </p:nvSpPr>
        <p:spPr/>
        <p:txBody>
          <a:bodyPr/>
          <a:lstStyle/>
          <a:p>
            <a:fld id="{14D38122-961F-4F0C-854D-A6C1F17C39D1}" type="slidenum">
              <a:rPr kumimoji="1" lang="ja-JP" altLang="en-US" smtClean="0"/>
              <a:t>69</a:t>
            </a:fld>
            <a:endParaRPr kumimoji="1" lang="ja-JP" altLang="en-US"/>
          </a:p>
        </p:txBody>
      </p:sp>
      <p:pic>
        <p:nvPicPr>
          <p:cNvPr id="8" name="図 7">
            <a:extLst>
              <a:ext uri="{FF2B5EF4-FFF2-40B4-BE49-F238E27FC236}">
                <a16:creationId xmlns:a16="http://schemas.microsoft.com/office/drawing/2014/main" id="{D5483C23-D465-6DBE-F9A0-843CE4E1DA24}"/>
              </a:ext>
            </a:extLst>
          </p:cNvPr>
          <p:cNvPicPr>
            <a:picLocks noChangeAspect="1"/>
          </p:cNvPicPr>
          <p:nvPr/>
        </p:nvPicPr>
        <p:blipFill>
          <a:blip r:embed="rId2"/>
          <a:stretch>
            <a:fillRect/>
          </a:stretch>
        </p:blipFill>
        <p:spPr>
          <a:xfrm>
            <a:off x="422186" y="1243160"/>
            <a:ext cx="5585148" cy="4740442"/>
          </a:xfrm>
          <a:prstGeom prst="rect">
            <a:avLst/>
          </a:prstGeom>
        </p:spPr>
      </p:pic>
      <p:pic>
        <p:nvPicPr>
          <p:cNvPr id="10" name="図 9">
            <a:extLst>
              <a:ext uri="{FF2B5EF4-FFF2-40B4-BE49-F238E27FC236}">
                <a16:creationId xmlns:a16="http://schemas.microsoft.com/office/drawing/2014/main" id="{E27A4CCB-84FA-C9E3-5219-3ABECFA251E9}"/>
              </a:ext>
            </a:extLst>
          </p:cNvPr>
          <p:cNvPicPr>
            <a:picLocks noChangeAspect="1"/>
          </p:cNvPicPr>
          <p:nvPr/>
        </p:nvPicPr>
        <p:blipFill>
          <a:blip r:embed="rId3"/>
          <a:stretch>
            <a:fillRect/>
          </a:stretch>
        </p:blipFill>
        <p:spPr>
          <a:xfrm>
            <a:off x="6145617" y="1268756"/>
            <a:ext cx="5698992" cy="5109708"/>
          </a:xfrm>
          <a:prstGeom prst="rect">
            <a:avLst/>
          </a:prstGeom>
        </p:spPr>
      </p:pic>
      <p:sp>
        <p:nvSpPr>
          <p:cNvPr id="13" name="テキスト ボックス 12">
            <a:extLst>
              <a:ext uri="{FF2B5EF4-FFF2-40B4-BE49-F238E27FC236}">
                <a16:creationId xmlns:a16="http://schemas.microsoft.com/office/drawing/2014/main" id="{7BE612B7-0215-3D3D-53B1-FD60A1FDC4C5}"/>
              </a:ext>
            </a:extLst>
          </p:cNvPr>
          <p:cNvSpPr txBox="1"/>
          <p:nvPr/>
        </p:nvSpPr>
        <p:spPr>
          <a:xfrm>
            <a:off x="6313774" y="3123682"/>
            <a:ext cx="5416991" cy="1077218"/>
          </a:xfrm>
          <a:prstGeom prst="rect">
            <a:avLst/>
          </a:prstGeom>
          <a:noFill/>
        </p:spPr>
        <p:txBody>
          <a:bodyPr wrap="square" rtlCol="0">
            <a:spAutoFit/>
          </a:bodyPr>
          <a:lstStyle/>
          <a:p>
            <a:pPr algn="l"/>
            <a:r>
              <a:rPr lang="ja-JP" altLang="en-US" sz="1600">
                <a:solidFill>
                  <a:schemeClr val="bg1"/>
                </a:solidFill>
                <a:latin typeface="BIZ UDPゴシック" panose="020B0400000000000000" pitchFamily="50" charset="-128"/>
                <a:ea typeface="BIZ UDPゴシック" panose="020B0400000000000000" pitchFamily="50" charset="-128"/>
              </a:rPr>
              <a:t>データ収集のオプション、資源評価、および管理措置のうちどれを実施するかの決定は難しく、利用可能なアプローチについての幅広い理解が必要です。</a:t>
            </a:r>
            <a:r>
              <a:rPr lang="en-US" altLang="ja-JP" sz="1600" err="1">
                <a:solidFill>
                  <a:schemeClr val="bg1"/>
                </a:solidFill>
                <a:latin typeface="BIZ UDPゴシック" panose="020B0400000000000000" pitchFamily="50" charset="-128"/>
                <a:ea typeface="BIZ UDPゴシック" panose="020B0400000000000000" pitchFamily="50" charset="-128"/>
              </a:rPr>
              <a:t>FishPath</a:t>
            </a:r>
            <a:r>
              <a:rPr lang="ja-JP" altLang="en-US" sz="1600">
                <a:solidFill>
                  <a:schemeClr val="bg1"/>
                </a:solidFill>
                <a:latin typeface="BIZ UDPゴシック" panose="020B0400000000000000" pitchFamily="50" charset="-128"/>
                <a:ea typeface="BIZ UDPゴシック" panose="020B0400000000000000" pitchFamily="50" charset="-128"/>
              </a:rPr>
              <a:t>ツールはこのプロセスを簡素化します。</a:t>
            </a:r>
            <a:endParaRPr kumimoji="1" lang="ja-JP" altLang="en-US" sz="160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010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4CB28-25CC-7759-2376-99B710F5D58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E4A6394-4E1E-DBFB-A1F3-534F7AB5F927}"/>
              </a:ext>
            </a:extLst>
          </p:cNvPr>
          <p:cNvSpPr>
            <a:spLocks noGrp="1"/>
          </p:cNvSpPr>
          <p:nvPr>
            <p:ph type="title"/>
          </p:nvPr>
        </p:nvSpPr>
        <p:spPr>
          <a:xfrm>
            <a:off x="3508743" y="3958574"/>
            <a:ext cx="11045457" cy="1015409"/>
          </a:xfrm>
        </p:spPr>
        <p:txBody>
          <a:bodyPr>
            <a:normAutofit/>
          </a:bodyPr>
          <a:lstStyle/>
          <a:p>
            <a:r>
              <a:rPr lang="en-US" altLang="ja-JP"/>
              <a:t>d. </a:t>
            </a:r>
            <a:r>
              <a:rPr kumimoji="1" lang="ja-JP" altLang="en-US" sz="4000"/>
              <a:t>単純なモデル</a:t>
            </a:r>
            <a:endParaRPr kumimoji="1" lang="ja-JP" altLang="en-US"/>
          </a:p>
        </p:txBody>
      </p:sp>
      <p:sp>
        <p:nvSpPr>
          <p:cNvPr id="3" name="コンテンツ プレースホルダー 2">
            <a:extLst>
              <a:ext uri="{FF2B5EF4-FFF2-40B4-BE49-F238E27FC236}">
                <a16:creationId xmlns:a16="http://schemas.microsoft.com/office/drawing/2014/main" id="{E4BD103D-B2A6-CD0F-BD1B-3D534774052F}"/>
              </a:ext>
            </a:extLst>
          </p:cNvPr>
          <p:cNvSpPr>
            <a:spLocks noGrp="1"/>
          </p:cNvSpPr>
          <p:nvPr>
            <p:ph idx="1"/>
          </p:nvPr>
        </p:nvSpPr>
        <p:spPr>
          <a:xfrm>
            <a:off x="1222241" y="4802858"/>
            <a:ext cx="9495908" cy="1376609"/>
          </a:xfrm>
        </p:spPr>
        <p:txBody>
          <a:bodyPr>
            <a:normAutofit/>
          </a:bodyPr>
          <a:lstStyle/>
          <a:p>
            <a:pPr marL="0" indent="0">
              <a:buNone/>
            </a:pPr>
            <a:r>
              <a:rPr kumimoji="1" lang="ja-JP" altLang="en-US" sz="3200"/>
              <a:t>入門的なアプローチとして、「定性的な」状態評価ができる簡易的な解析手法の適用</a:t>
            </a:r>
            <a:endParaRPr kumimoji="1" lang="en-US" altLang="ja-JP" sz="3200"/>
          </a:p>
        </p:txBody>
      </p:sp>
      <p:sp>
        <p:nvSpPr>
          <p:cNvPr id="5" name="フッター プレースホルダー 4">
            <a:extLst>
              <a:ext uri="{FF2B5EF4-FFF2-40B4-BE49-F238E27FC236}">
                <a16:creationId xmlns:a16="http://schemas.microsoft.com/office/drawing/2014/main" id="{2B5E3311-BA27-0122-C843-B595E8BD650E}"/>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B24CFA09-8ECB-0156-7734-517B357D4D0F}"/>
              </a:ext>
            </a:extLst>
          </p:cNvPr>
          <p:cNvSpPr>
            <a:spLocks noGrp="1"/>
          </p:cNvSpPr>
          <p:nvPr>
            <p:ph type="sldNum" sz="quarter" idx="12"/>
          </p:nvPr>
        </p:nvSpPr>
        <p:spPr/>
        <p:txBody>
          <a:bodyPr/>
          <a:lstStyle/>
          <a:p>
            <a:fld id="{14D38122-961F-4F0C-854D-A6C1F17C39D1}" type="slidenum">
              <a:rPr kumimoji="1" lang="ja-JP" altLang="en-US" smtClean="0"/>
              <a:t>7</a:t>
            </a:fld>
            <a:endParaRPr kumimoji="1" lang="ja-JP" altLang="en-US"/>
          </a:p>
        </p:txBody>
      </p:sp>
      <p:sp>
        <p:nvSpPr>
          <p:cNvPr id="7" name="テキスト ボックス 6">
            <a:extLst>
              <a:ext uri="{FF2B5EF4-FFF2-40B4-BE49-F238E27FC236}">
                <a16:creationId xmlns:a16="http://schemas.microsoft.com/office/drawing/2014/main" id="{8304D6FA-0768-8CD6-F7B6-B0C64460A584}"/>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吹き出し: 角を丸めた四角形 8">
            <a:extLst>
              <a:ext uri="{FF2B5EF4-FFF2-40B4-BE49-F238E27FC236}">
                <a16:creationId xmlns:a16="http://schemas.microsoft.com/office/drawing/2014/main" id="{185EAC56-5690-60B1-8229-49EE4F41027A}"/>
              </a:ext>
            </a:extLst>
          </p:cNvPr>
          <p:cNvSpPr/>
          <p:nvPr/>
        </p:nvSpPr>
        <p:spPr>
          <a:xfrm>
            <a:off x="0" y="2075876"/>
            <a:ext cx="5408655" cy="1015409"/>
          </a:xfrm>
          <a:prstGeom prst="wedgeRoundRectCallout">
            <a:avLst>
              <a:gd name="adj1" fmla="val 48052"/>
              <a:gd name="adj2" fmla="val -908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データやリソースが「わずかでもあるなら」</a:t>
            </a:r>
          </a:p>
        </p:txBody>
      </p:sp>
      <p:pic>
        <p:nvPicPr>
          <p:cNvPr id="11" name="グラフィックス 10" descr="線矢印: 時計回りの曲線 単色塗りつぶし">
            <a:extLst>
              <a:ext uri="{FF2B5EF4-FFF2-40B4-BE49-F238E27FC236}">
                <a16:creationId xmlns:a16="http://schemas.microsoft.com/office/drawing/2014/main" id="{CB92EA6A-38E2-66FB-D35E-1ACD97CC6B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213097" y="3152255"/>
            <a:ext cx="914400" cy="914400"/>
          </a:xfrm>
          <a:prstGeom prst="rect">
            <a:avLst/>
          </a:prstGeom>
        </p:spPr>
      </p:pic>
      <p:sp>
        <p:nvSpPr>
          <p:cNvPr id="12" name="テキスト ボックス 11">
            <a:extLst>
              <a:ext uri="{FF2B5EF4-FFF2-40B4-BE49-F238E27FC236}">
                <a16:creationId xmlns:a16="http://schemas.microsoft.com/office/drawing/2014/main" id="{DDBD1332-486A-AD05-1FC9-FECF74FA333F}"/>
              </a:ext>
            </a:extLst>
          </p:cNvPr>
          <p:cNvSpPr txBox="1"/>
          <p:nvPr/>
        </p:nvSpPr>
        <p:spPr>
          <a:xfrm>
            <a:off x="410316" y="705116"/>
            <a:ext cx="11610871" cy="954107"/>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avg(#Type</a:t>
            </a:r>
            <a:r>
              <a:rPr kumimoji="1" lang="ja-JP" altLang="en-US" sz="2800" b="1" u="sng">
                <a:latin typeface="BIZ UDPゴシック" panose="020B0400000000000000" pitchFamily="50" charset="-128"/>
                <a:ea typeface="BIZ UDPゴシック" panose="020B0400000000000000" pitchFamily="50" charset="-128"/>
              </a:rPr>
              <a:t>ｓ</a:t>
            </a:r>
            <a:r>
              <a:rPr kumimoji="1" lang="en-US" altLang="ja-JP" sz="2800" b="1" u="sng">
                <a:latin typeface="BIZ UDPゴシック" panose="020B0400000000000000" pitchFamily="50" charset="-128"/>
                <a:ea typeface="BIZ UDPゴシック" panose="020B0400000000000000" pitchFamily="50" charset="-128"/>
              </a:rPr>
              <a:t>, Resource)=3</a:t>
            </a:r>
            <a:r>
              <a:rPr kumimoji="1" lang="ja-JP" altLang="en-US" sz="2800" b="1" u="sng">
                <a:latin typeface="BIZ UDPゴシック" panose="020B0400000000000000" pitchFamily="50" charset="-128"/>
                <a:ea typeface="BIZ UDPゴシック" panose="020B0400000000000000" pitchFamily="50" charset="-128"/>
              </a:rPr>
              <a:t>なら</a:t>
            </a:r>
            <a:r>
              <a:rPr kumimoji="1" lang="en-US" altLang="ja-JP" sz="2800" b="1" u="sng">
                <a:latin typeface="BIZ UDPゴシック" panose="020B0400000000000000" pitchFamily="50" charset="-128"/>
                <a:ea typeface="BIZ UDPゴシック" panose="020B0400000000000000" pitchFamily="50" charset="-128"/>
              </a:rPr>
              <a:t>0</a:t>
            </a:r>
            <a:r>
              <a:rPr kumimoji="1" lang="ja-JP" altLang="en-US" sz="2800" b="1" u="sng">
                <a:latin typeface="BIZ UDPゴシック" panose="020B0400000000000000" pitchFamily="50" charset="-128"/>
                <a:ea typeface="BIZ UDPゴシック" panose="020B0400000000000000" pitchFamily="50" charset="-128"/>
              </a:rPr>
              <a:t>、</a:t>
            </a:r>
            <a:endParaRPr kumimoji="1" lang="en-US" altLang="ja-JP" sz="2800" b="1" u="sng">
              <a:latin typeface="BIZ UDPゴシック" panose="020B0400000000000000" pitchFamily="50" charset="-128"/>
              <a:ea typeface="BIZ UDPゴシック" panose="020B0400000000000000" pitchFamily="50" charset="-128"/>
            </a:endParaRPr>
          </a:p>
          <a:p>
            <a:pPr algn="l"/>
            <a:r>
              <a:rPr lang="en-US" altLang="ja-JP" sz="2800" b="1">
                <a:latin typeface="BIZ UDPゴシック" panose="020B0400000000000000" pitchFamily="50" charset="-128"/>
                <a:ea typeface="BIZ UDPゴシック" panose="020B0400000000000000" pitchFamily="50" charset="-128"/>
              </a:rPr>
              <a:t>     				</a:t>
            </a:r>
            <a:r>
              <a:rPr lang="en-US" altLang="ja-JP" sz="2800" b="1" u="sng">
                <a:latin typeface="BIZ UDPゴシック" panose="020B0400000000000000" pitchFamily="50" charset="-128"/>
                <a:ea typeface="BIZ UDPゴシック" panose="020B0400000000000000" pitchFamily="50" charset="-128"/>
              </a:rPr>
              <a:t>3</a:t>
            </a:r>
            <a:r>
              <a:rPr lang="ja-JP" altLang="en-US" sz="2800" b="1" u="sng">
                <a:latin typeface="BIZ UDPゴシック" panose="020B0400000000000000" pitchFamily="50" charset="-128"/>
                <a:ea typeface="BIZ UDPゴシック" panose="020B0400000000000000" pitchFamily="50" charset="-128"/>
              </a:rPr>
              <a:t>より小さいなら</a:t>
            </a:r>
            <a:r>
              <a:rPr lang="ja-JP" altLang="en-US"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solidFill>
                  <a:srgbClr val="FF0000"/>
                </a:solidFill>
                <a:latin typeface="BIZ UDPゴシック" panose="020B0400000000000000" pitchFamily="50" charset="-128"/>
                <a:ea typeface="BIZ UDPゴシック" panose="020B0400000000000000" pitchFamily="50" charset="-128"/>
              </a:rPr>
              <a:t>avg (#Types, </a:t>
            </a:r>
            <a:r>
              <a:rPr lang="en-US" altLang="ja-JP" sz="2800" b="1" u="sng" err="1">
                <a:solidFill>
                  <a:srgbClr val="FF0000"/>
                </a:solidFill>
                <a:latin typeface="BIZ UDPゴシック" panose="020B0400000000000000" pitchFamily="50" charset="-128"/>
                <a:ea typeface="BIZ UDPゴシック" panose="020B0400000000000000" pitchFamily="50" charset="-128"/>
              </a:rPr>
              <a:t>Resouces</a:t>
            </a:r>
            <a:r>
              <a:rPr lang="en-US" altLang="ja-JP" sz="2800" b="1" u="sng">
                <a:solidFill>
                  <a:srgbClr val="FF0000"/>
                </a:solidFill>
                <a:latin typeface="BIZ UDPゴシック" panose="020B0400000000000000" pitchFamily="50" charset="-128"/>
                <a:ea typeface="BIZ UDPゴシック" panose="020B0400000000000000" pitchFamily="50" charset="-128"/>
              </a:rPr>
              <a:t>)</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728088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AD1A895C-F487-07AC-5CAF-EAF630412A7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22CB9BBD-DF20-3E74-D2CE-77887BF3C2F9}"/>
              </a:ext>
            </a:extLst>
          </p:cNvPr>
          <p:cNvSpPr>
            <a:spLocks noGrp="1"/>
          </p:cNvSpPr>
          <p:nvPr>
            <p:ph type="sldNum" sz="quarter" idx="12"/>
          </p:nvPr>
        </p:nvSpPr>
        <p:spPr/>
        <p:txBody>
          <a:bodyPr/>
          <a:lstStyle/>
          <a:p>
            <a:fld id="{14D38122-961F-4F0C-854D-A6C1F17C39D1}" type="slidenum">
              <a:rPr kumimoji="1" lang="ja-JP" altLang="en-US" smtClean="0"/>
              <a:t>70</a:t>
            </a:fld>
            <a:endParaRPr kumimoji="1" lang="ja-JP" altLang="en-US"/>
          </a:p>
        </p:txBody>
      </p:sp>
      <p:pic>
        <p:nvPicPr>
          <p:cNvPr id="8" name="図 7">
            <a:extLst>
              <a:ext uri="{FF2B5EF4-FFF2-40B4-BE49-F238E27FC236}">
                <a16:creationId xmlns:a16="http://schemas.microsoft.com/office/drawing/2014/main" id="{13901041-6F06-F9BC-A20D-621D3AF6EAEA}"/>
              </a:ext>
            </a:extLst>
          </p:cNvPr>
          <p:cNvPicPr>
            <a:picLocks noChangeAspect="1"/>
          </p:cNvPicPr>
          <p:nvPr/>
        </p:nvPicPr>
        <p:blipFill>
          <a:blip r:embed="rId2"/>
          <a:stretch>
            <a:fillRect/>
          </a:stretch>
        </p:blipFill>
        <p:spPr>
          <a:xfrm>
            <a:off x="366874" y="157360"/>
            <a:ext cx="4286848" cy="6087325"/>
          </a:xfrm>
          <a:prstGeom prst="rect">
            <a:avLst/>
          </a:prstGeom>
        </p:spPr>
      </p:pic>
      <p:sp>
        <p:nvSpPr>
          <p:cNvPr id="9" name="テキスト ボックス 8">
            <a:extLst>
              <a:ext uri="{FF2B5EF4-FFF2-40B4-BE49-F238E27FC236}">
                <a16:creationId xmlns:a16="http://schemas.microsoft.com/office/drawing/2014/main" id="{480B2B2B-2BE0-20E9-9260-AB901B29712B}"/>
              </a:ext>
            </a:extLst>
          </p:cNvPr>
          <p:cNvSpPr txBox="1"/>
          <p:nvPr/>
        </p:nvSpPr>
        <p:spPr>
          <a:xfrm>
            <a:off x="624846" y="212466"/>
            <a:ext cx="1927131"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データ </a:t>
            </a:r>
            <a:r>
              <a:rPr kumimoji="1" lang="en-US" altLang="ja-JP" sz="2400">
                <a:latin typeface="BIZ UDPゴシック" panose="020B0400000000000000" pitchFamily="50" charset="-128"/>
                <a:ea typeface="BIZ UDPゴシック" panose="020B0400000000000000" pitchFamily="50" charset="-128"/>
              </a:rPr>
              <a:t>(38)</a:t>
            </a:r>
            <a:endParaRPr kumimoji="1" lang="ja-JP" altLang="en-US" sz="240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BD2402E7-6F05-E141-16FD-0CE06B7D05CD}"/>
              </a:ext>
            </a:extLst>
          </p:cNvPr>
          <p:cNvSpPr txBox="1"/>
          <p:nvPr/>
        </p:nvSpPr>
        <p:spPr>
          <a:xfrm>
            <a:off x="2424447" y="2970189"/>
            <a:ext cx="2287806"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資源評価 </a:t>
            </a:r>
            <a:r>
              <a:rPr kumimoji="1" lang="en-US" altLang="ja-JP" sz="2400">
                <a:latin typeface="BIZ UDPゴシック" panose="020B0400000000000000" pitchFamily="50" charset="-128"/>
                <a:ea typeface="BIZ UDPゴシック" panose="020B0400000000000000" pitchFamily="50" charset="-128"/>
              </a:rPr>
              <a:t>(46)</a:t>
            </a:r>
            <a:endParaRPr kumimoji="1" lang="ja-JP" altLang="en-US" sz="240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DA4B9E36-D4E3-09D4-D028-DE7AC2A74501}"/>
              </a:ext>
            </a:extLst>
          </p:cNvPr>
          <p:cNvSpPr txBox="1"/>
          <p:nvPr/>
        </p:nvSpPr>
        <p:spPr>
          <a:xfrm>
            <a:off x="624846" y="3422462"/>
            <a:ext cx="1672253"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管理 </a:t>
            </a:r>
            <a:r>
              <a:rPr kumimoji="1" lang="en-US" altLang="ja-JP" sz="2400">
                <a:latin typeface="BIZ UDPゴシック" panose="020B0400000000000000" pitchFamily="50" charset="-128"/>
                <a:ea typeface="BIZ UDPゴシック" panose="020B0400000000000000" pitchFamily="50" charset="-128"/>
              </a:rPr>
              <a:t>(47)</a:t>
            </a:r>
            <a:endParaRPr kumimoji="1" lang="ja-JP" altLang="en-US" sz="2400">
              <a:latin typeface="BIZ UDPゴシック" panose="020B0400000000000000" pitchFamily="50" charset="-128"/>
              <a:ea typeface="BIZ UDPゴシック" panose="020B0400000000000000" pitchFamily="50" charset="-128"/>
            </a:endParaRPr>
          </a:p>
        </p:txBody>
      </p:sp>
      <p:sp>
        <p:nvSpPr>
          <p:cNvPr id="12" name="矢印: 右 11">
            <a:extLst>
              <a:ext uri="{FF2B5EF4-FFF2-40B4-BE49-F238E27FC236}">
                <a16:creationId xmlns:a16="http://schemas.microsoft.com/office/drawing/2014/main" id="{F4FD0757-4408-416B-B20D-6059C411E85E}"/>
              </a:ext>
            </a:extLst>
          </p:cNvPr>
          <p:cNvSpPr/>
          <p:nvPr/>
        </p:nvSpPr>
        <p:spPr>
          <a:xfrm>
            <a:off x="4712253" y="2806700"/>
            <a:ext cx="812247" cy="10774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D77EDBA-53DB-77F7-56A6-2D8556414271}"/>
              </a:ext>
            </a:extLst>
          </p:cNvPr>
          <p:cNvSpPr txBox="1"/>
          <p:nvPr/>
        </p:nvSpPr>
        <p:spPr>
          <a:xfrm>
            <a:off x="5829926" y="2511333"/>
            <a:ext cx="5899958" cy="1815882"/>
          </a:xfrm>
          <a:prstGeom prst="rect">
            <a:avLst/>
          </a:prstGeom>
          <a:noFill/>
        </p:spPr>
        <p:txBody>
          <a:bodyPr wrap="square" rtlCol="0">
            <a:spAutoFit/>
          </a:bodyPr>
          <a:lstStyle/>
          <a:p>
            <a:pPr marL="342900" indent="-342900" algn="l">
              <a:buFont typeface="Arial" panose="020B0604020202020204" pitchFamily="34" charset="0"/>
              <a:buChar char="•"/>
            </a:pPr>
            <a:r>
              <a:rPr kumimoji="1" lang="ja-JP" altLang="en-US" sz="2800">
                <a:latin typeface="BIZ UDPゴシック" panose="020B0400000000000000" pitchFamily="50" charset="-128"/>
                <a:ea typeface="BIZ UDPゴシック" panose="020B0400000000000000" pitchFamily="50" charset="-128"/>
              </a:rPr>
              <a:t>データ収集・管理・資源評価において利用可能なオプションを表示</a:t>
            </a:r>
            <a:endParaRPr kumimoji="1" lang="en-US" altLang="ja-JP" sz="28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各オプションの詳しい説明、文献、注意点、利点・欠点などの解説も</a:t>
            </a:r>
            <a:endParaRPr kumimoji="1" lang="ja-JP" altLang="en-US" sz="28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044826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CE828D0-4406-37D8-9E22-2A90D0A618D3}"/>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4A12E043-30AC-A4BF-91F8-392B64846C4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090CD165-2DB9-B8C9-2004-696693521BCD}"/>
              </a:ext>
            </a:extLst>
          </p:cNvPr>
          <p:cNvSpPr>
            <a:spLocks noGrp="1"/>
          </p:cNvSpPr>
          <p:nvPr>
            <p:ph type="sldNum" sz="quarter" idx="12"/>
          </p:nvPr>
        </p:nvSpPr>
        <p:spPr/>
        <p:txBody>
          <a:bodyPr/>
          <a:lstStyle/>
          <a:p>
            <a:fld id="{14D38122-961F-4F0C-854D-A6C1F17C39D1}" type="slidenum">
              <a:rPr kumimoji="1" lang="ja-JP" altLang="en-US" smtClean="0"/>
              <a:t>71</a:t>
            </a:fld>
            <a:endParaRPr kumimoji="1" lang="ja-JP" altLang="en-US"/>
          </a:p>
        </p:txBody>
      </p:sp>
      <p:sp>
        <p:nvSpPr>
          <p:cNvPr id="9" name="テキスト ボックス 8">
            <a:extLst>
              <a:ext uri="{FF2B5EF4-FFF2-40B4-BE49-F238E27FC236}">
                <a16:creationId xmlns:a16="http://schemas.microsoft.com/office/drawing/2014/main" id="{3A779DB6-400A-74E2-2D85-686A26E44869}"/>
              </a:ext>
            </a:extLst>
          </p:cNvPr>
          <p:cNvSpPr txBox="1"/>
          <p:nvPr/>
        </p:nvSpPr>
        <p:spPr>
          <a:xfrm>
            <a:off x="7953192" y="296428"/>
            <a:ext cx="2547492"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データプアな場合</a:t>
            </a:r>
          </a:p>
        </p:txBody>
      </p:sp>
      <p:pic>
        <p:nvPicPr>
          <p:cNvPr id="11" name="図 10">
            <a:extLst>
              <a:ext uri="{FF2B5EF4-FFF2-40B4-BE49-F238E27FC236}">
                <a16:creationId xmlns:a16="http://schemas.microsoft.com/office/drawing/2014/main" id="{F5D57304-4203-90A2-6E42-71327AE9BB6E}"/>
              </a:ext>
            </a:extLst>
          </p:cNvPr>
          <p:cNvPicPr>
            <a:picLocks noChangeAspect="1"/>
          </p:cNvPicPr>
          <p:nvPr/>
        </p:nvPicPr>
        <p:blipFill>
          <a:blip r:embed="rId2"/>
          <a:stretch>
            <a:fillRect/>
          </a:stretch>
        </p:blipFill>
        <p:spPr>
          <a:xfrm>
            <a:off x="5827067" y="759354"/>
            <a:ext cx="6182588" cy="6335009"/>
          </a:xfrm>
          <a:prstGeom prst="rect">
            <a:avLst/>
          </a:prstGeom>
        </p:spPr>
      </p:pic>
      <p:pic>
        <p:nvPicPr>
          <p:cNvPr id="13" name="図 12">
            <a:extLst>
              <a:ext uri="{FF2B5EF4-FFF2-40B4-BE49-F238E27FC236}">
                <a16:creationId xmlns:a16="http://schemas.microsoft.com/office/drawing/2014/main" id="{3F89501E-6547-A8C7-3BBE-FA6E97003D7F}"/>
              </a:ext>
            </a:extLst>
          </p:cNvPr>
          <p:cNvPicPr>
            <a:picLocks noChangeAspect="1"/>
          </p:cNvPicPr>
          <p:nvPr/>
        </p:nvPicPr>
        <p:blipFill>
          <a:blip r:embed="rId3"/>
          <a:srcRect l="-1" r="844" b="7371"/>
          <a:stretch/>
        </p:blipFill>
        <p:spPr>
          <a:xfrm>
            <a:off x="308343" y="759354"/>
            <a:ext cx="5438434" cy="6352509"/>
          </a:xfrm>
          <a:prstGeom prst="rect">
            <a:avLst/>
          </a:prstGeom>
        </p:spPr>
      </p:pic>
      <p:sp>
        <p:nvSpPr>
          <p:cNvPr id="2" name="タイトル 1">
            <a:extLst>
              <a:ext uri="{FF2B5EF4-FFF2-40B4-BE49-F238E27FC236}">
                <a16:creationId xmlns:a16="http://schemas.microsoft.com/office/drawing/2014/main" id="{C90AF7AE-58EE-43B3-6017-6DF8A30F5160}"/>
              </a:ext>
            </a:extLst>
          </p:cNvPr>
          <p:cNvSpPr>
            <a:spLocks noGrp="1"/>
          </p:cNvSpPr>
          <p:nvPr>
            <p:ph type="title"/>
          </p:nvPr>
        </p:nvSpPr>
        <p:spPr>
          <a:xfrm>
            <a:off x="5068803" y="37193"/>
            <a:ext cx="3730257" cy="461666"/>
          </a:xfrm>
        </p:spPr>
        <p:txBody>
          <a:bodyPr>
            <a:noAutofit/>
          </a:bodyPr>
          <a:lstStyle/>
          <a:p>
            <a:r>
              <a:rPr kumimoji="1" lang="en-US" altLang="ja-JP" sz="2800"/>
              <a:t>[</a:t>
            </a:r>
            <a:r>
              <a:rPr kumimoji="1" lang="ja-JP" altLang="en-US" sz="2800"/>
              <a:t>資源評価</a:t>
            </a:r>
            <a:r>
              <a:rPr kumimoji="1" lang="en-US" altLang="ja-JP" sz="2800"/>
              <a:t>]</a:t>
            </a:r>
            <a:endParaRPr kumimoji="1" lang="ja-JP" altLang="en-US" sz="2800"/>
          </a:p>
        </p:txBody>
      </p:sp>
      <p:sp>
        <p:nvSpPr>
          <p:cNvPr id="14" name="テキスト ボックス 13">
            <a:extLst>
              <a:ext uri="{FF2B5EF4-FFF2-40B4-BE49-F238E27FC236}">
                <a16:creationId xmlns:a16="http://schemas.microsoft.com/office/drawing/2014/main" id="{2462404C-0B6A-3C74-AF08-30A24504A98B}"/>
              </a:ext>
            </a:extLst>
          </p:cNvPr>
          <p:cNvSpPr txBox="1"/>
          <p:nvPr/>
        </p:nvSpPr>
        <p:spPr>
          <a:xfrm>
            <a:off x="1868499" y="319817"/>
            <a:ext cx="2779928"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データリッチな場合</a:t>
            </a:r>
          </a:p>
        </p:txBody>
      </p:sp>
      <p:sp>
        <p:nvSpPr>
          <p:cNvPr id="16" name="テキスト ボックス 15">
            <a:extLst>
              <a:ext uri="{FF2B5EF4-FFF2-40B4-BE49-F238E27FC236}">
                <a16:creationId xmlns:a16="http://schemas.microsoft.com/office/drawing/2014/main" id="{B8407030-87EB-41FF-274D-4619C9C6A991}"/>
              </a:ext>
            </a:extLst>
          </p:cNvPr>
          <p:cNvSpPr txBox="1"/>
          <p:nvPr/>
        </p:nvSpPr>
        <p:spPr>
          <a:xfrm>
            <a:off x="643003" y="6356350"/>
            <a:ext cx="4439036" cy="461665"/>
          </a:xfrm>
          <a:prstGeom prst="rect">
            <a:avLst/>
          </a:prstGeom>
          <a:solidFill>
            <a:schemeClr val="bg1"/>
          </a:solidFill>
          <a:ln>
            <a:solidFill>
              <a:schemeClr val="bg1">
                <a:lumMod val="50000"/>
              </a:schemeClr>
            </a:solidFill>
          </a:ln>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基準　弱点　カテゴリ </a:t>
            </a:r>
            <a:r>
              <a:rPr kumimoji="1" lang="en-US" altLang="ja-JP" sz="2400">
                <a:latin typeface="BIZ UDPゴシック" panose="020B0400000000000000" pitchFamily="50" charset="-128"/>
                <a:ea typeface="BIZ UDPゴシック" panose="020B0400000000000000" pitchFamily="50" charset="-128"/>
              </a:rPr>
              <a:t>Tier </a:t>
            </a:r>
            <a:r>
              <a:rPr kumimoji="1" lang="ja-JP" altLang="en-US" sz="2400">
                <a:latin typeface="BIZ UDPゴシック" panose="020B0400000000000000" pitchFamily="50" charset="-128"/>
                <a:ea typeface="BIZ UDPゴシック" panose="020B0400000000000000" pitchFamily="50" charset="-128"/>
              </a:rPr>
              <a:t>説明</a:t>
            </a:r>
          </a:p>
        </p:txBody>
      </p:sp>
    </p:spTree>
    <p:extLst>
      <p:ext uri="{BB962C8B-B14F-4D97-AF65-F5344CB8AC3E}">
        <p14:creationId xmlns:p14="http://schemas.microsoft.com/office/powerpoint/2010/main" val="817843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08596-71B9-552A-5ED1-551DD4D1B80F}"/>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DC70356-B383-35D1-D58F-8F7D2CD98E0E}"/>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C10E6C46-ACE9-050F-0A79-5103E3538AB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84DA083-8C50-E088-B5A8-2D99369B8713}"/>
              </a:ext>
            </a:extLst>
          </p:cNvPr>
          <p:cNvSpPr>
            <a:spLocks noGrp="1"/>
          </p:cNvSpPr>
          <p:nvPr>
            <p:ph type="sldNum" sz="quarter" idx="12"/>
          </p:nvPr>
        </p:nvSpPr>
        <p:spPr/>
        <p:txBody>
          <a:bodyPr/>
          <a:lstStyle/>
          <a:p>
            <a:fld id="{14D38122-961F-4F0C-854D-A6C1F17C39D1}" type="slidenum">
              <a:rPr kumimoji="1" lang="ja-JP" altLang="en-US" smtClean="0"/>
              <a:t>72</a:t>
            </a:fld>
            <a:endParaRPr kumimoji="1" lang="ja-JP" altLang="en-US"/>
          </a:p>
        </p:txBody>
      </p:sp>
      <p:pic>
        <p:nvPicPr>
          <p:cNvPr id="11" name="図 10">
            <a:extLst>
              <a:ext uri="{FF2B5EF4-FFF2-40B4-BE49-F238E27FC236}">
                <a16:creationId xmlns:a16="http://schemas.microsoft.com/office/drawing/2014/main" id="{F7D97A7F-D461-83A8-A2BA-6B4173DE92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27067" y="928396"/>
            <a:ext cx="6182588" cy="5996924"/>
          </a:xfrm>
          <a:prstGeom prst="rect">
            <a:avLst/>
          </a:prstGeom>
        </p:spPr>
      </p:pic>
      <p:sp>
        <p:nvSpPr>
          <p:cNvPr id="2" name="タイトル 1">
            <a:extLst>
              <a:ext uri="{FF2B5EF4-FFF2-40B4-BE49-F238E27FC236}">
                <a16:creationId xmlns:a16="http://schemas.microsoft.com/office/drawing/2014/main" id="{E1BF58A0-34E2-4A7A-8C1A-6CAC1A2A9867}"/>
              </a:ext>
            </a:extLst>
          </p:cNvPr>
          <p:cNvSpPr>
            <a:spLocks noGrp="1"/>
          </p:cNvSpPr>
          <p:nvPr>
            <p:ph type="title"/>
          </p:nvPr>
        </p:nvSpPr>
        <p:spPr>
          <a:xfrm>
            <a:off x="5068803" y="37193"/>
            <a:ext cx="3730257" cy="461666"/>
          </a:xfrm>
        </p:spPr>
        <p:txBody>
          <a:bodyPr>
            <a:noAutofit/>
          </a:bodyPr>
          <a:lstStyle/>
          <a:p>
            <a:r>
              <a:rPr kumimoji="1" lang="en-US" altLang="ja-JP" sz="2800"/>
              <a:t>[</a:t>
            </a:r>
            <a:r>
              <a:rPr kumimoji="1" lang="ja-JP" altLang="en-US" sz="2800"/>
              <a:t>データ</a:t>
            </a:r>
            <a:r>
              <a:rPr kumimoji="1" lang="en-US" altLang="ja-JP" sz="2800"/>
              <a:t>]</a:t>
            </a:r>
            <a:endParaRPr kumimoji="1" lang="ja-JP" altLang="en-US" sz="2800"/>
          </a:p>
        </p:txBody>
      </p:sp>
      <p:pic>
        <p:nvPicPr>
          <p:cNvPr id="8" name="図 7">
            <a:extLst>
              <a:ext uri="{FF2B5EF4-FFF2-40B4-BE49-F238E27FC236}">
                <a16:creationId xmlns:a16="http://schemas.microsoft.com/office/drawing/2014/main" id="{71098828-6787-62E0-4407-90B58AD9CB74}"/>
              </a:ext>
            </a:extLst>
          </p:cNvPr>
          <p:cNvPicPr>
            <a:picLocks noChangeAspect="1"/>
          </p:cNvPicPr>
          <p:nvPr/>
        </p:nvPicPr>
        <p:blipFill>
          <a:blip r:embed="rId3"/>
          <a:stretch>
            <a:fillRect/>
          </a:stretch>
        </p:blipFill>
        <p:spPr>
          <a:xfrm>
            <a:off x="144929" y="928396"/>
            <a:ext cx="5682138" cy="5639734"/>
          </a:xfrm>
          <a:prstGeom prst="rect">
            <a:avLst/>
          </a:prstGeom>
        </p:spPr>
      </p:pic>
      <p:sp>
        <p:nvSpPr>
          <p:cNvPr id="10" name="四角形: 角を丸くする 9">
            <a:extLst>
              <a:ext uri="{FF2B5EF4-FFF2-40B4-BE49-F238E27FC236}">
                <a16:creationId xmlns:a16="http://schemas.microsoft.com/office/drawing/2014/main" id="{1A0185D1-72AB-BA10-8F85-165FF46F3136}"/>
              </a:ext>
            </a:extLst>
          </p:cNvPr>
          <p:cNvSpPr/>
          <p:nvPr/>
        </p:nvSpPr>
        <p:spPr>
          <a:xfrm>
            <a:off x="858982" y="5551055"/>
            <a:ext cx="10486809" cy="10613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質問の内容も結果もかなり包括的なので専門知識が必要になるが、一つ一つを丁寧に答えつつ、個々のオプションを真剣に考えられれば非常に有用</a:t>
            </a:r>
          </a:p>
        </p:txBody>
      </p:sp>
      <p:sp>
        <p:nvSpPr>
          <p:cNvPr id="15" name="テキスト ボックス 14">
            <a:extLst>
              <a:ext uri="{FF2B5EF4-FFF2-40B4-BE49-F238E27FC236}">
                <a16:creationId xmlns:a16="http://schemas.microsoft.com/office/drawing/2014/main" id="{145E6CEC-5390-C45C-94B7-F17DE2E5412C}"/>
              </a:ext>
            </a:extLst>
          </p:cNvPr>
          <p:cNvSpPr txBox="1"/>
          <p:nvPr/>
        </p:nvSpPr>
        <p:spPr>
          <a:xfrm>
            <a:off x="7953192" y="296428"/>
            <a:ext cx="2547492"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データプアな場合</a:t>
            </a:r>
          </a:p>
        </p:txBody>
      </p:sp>
      <p:sp>
        <p:nvSpPr>
          <p:cNvPr id="16" name="テキスト ボックス 15">
            <a:extLst>
              <a:ext uri="{FF2B5EF4-FFF2-40B4-BE49-F238E27FC236}">
                <a16:creationId xmlns:a16="http://schemas.microsoft.com/office/drawing/2014/main" id="{87681BD7-BE44-D122-4EAC-1A3A309D3498}"/>
              </a:ext>
            </a:extLst>
          </p:cNvPr>
          <p:cNvSpPr txBox="1"/>
          <p:nvPr/>
        </p:nvSpPr>
        <p:spPr>
          <a:xfrm>
            <a:off x="1868499" y="319817"/>
            <a:ext cx="2779928"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データリッチな場合</a:t>
            </a:r>
          </a:p>
        </p:txBody>
      </p:sp>
    </p:spTree>
    <p:extLst>
      <p:ext uri="{BB962C8B-B14F-4D97-AF65-F5344CB8AC3E}">
        <p14:creationId xmlns:p14="http://schemas.microsoft.com/office/powerpoint/2010/main" val="2511109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AF37EF-9E62-267E-BA5A-29E4592B97C7}"/>
              </a:ext>
            </a:extLst>
          </p:cNvPr>
          <p:cNvSpPr>
            <a:spLocks noGrp="1"/>
          </p:cNvSpPr>
          <p:nvPr>
            <p:ph type="title"/>
          </p:nvPr>
        </p:nvSpPr>
        <p:spPr>
          <a:xfrm>
            <a:off x="308343" y="279991"/>
            <a:ext cx="11045457" cy="1015409"/>
          </a:xfrm>
        </p:spPr>
        <p:txBody>
          <a:bodyPr>
            <a:noAutofit/>
          </a:bodyPr>
          <a:lstStyle/>
          <a:p>
            <a:r>
              <a:rPr kumimoji="1" lang="ja-JP" altLang="en-US" sz="3200"/>
              <a:t>＜その他＞</a:t>
            </a:r>
            <a:br>
              <a:rPr kumimoji="1" lang="en-US" altLang="ja-JP" sz="3200"/>
            </a:br>
            <a:r>
              <a:rPr kumimoji="1" lang="ja-JP" altLang="en-US" sz="3200"/>
              <a:t>このワークショップ（</a:t>
            </a:r>
            <a:r>
              <a:rPr kumimoji="1" lang="en-US" altLang="ja-JP" sz="3200"/>
              <a:t>Cope 2023</a:t>
            </a:r>
            <a:r>
              <a:rPr kumimoji="1" lang="ja-JP" altLang="en-US" sz="3200"/>
              <a:t>）で取り上げていない指針（どんな場合でも大事な点）</a:t>
            </a:r>
          </a:p>
        </p:txBody>
      </p:sp>
      <p:sp>
        <p:nvSpPr>
          <p:cNvPr id="5" name="フッター プレースホルダー 4">
            <a:extLst>
              <a:ext uri="{FF2B5EF4-FFF2-40B4-BE49-F238E27FC236}">
                <a16:creationId xmlns:a16="http://schemas.microsoft.com/office/drawing/2014/main" id="{5AA939CC-3B01-D0ED-397E-AF81865F40B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387D096-EF88-2B5E-E830-7D79B59B6309}"/>
              </a:ext>
            </a:extLst>
          </p:cNvPr>
          <p:cNvSpPr>
            <a:spLocks noGrp="1"/>
          </p:cNvSpPr>
          <p:nvPr>
            <p:ph type="sldNum" sz="quarter" idx="12"/>
          </p:nvPr>
        </p:nvSpPr>
        <p:spPr/>
        <p:txBody>
          <a:bodyPr/>
          <a:lstStyle/>
          <a:p>
            <a:fld id="{14D38122-961F-4F0C-854D-A6C1F17C39D1}" type="slidenum">
              <a:rPr kumimoji="1" lang="ja-JP" altLang="en-US" smtClean="0"/>
              <a:t>73</a:t>
            </a:fld>
            <a:endParaRPr kumimoji="1" lang="ja-JP" altLang="en-US"/>
          </a:p>
        </p:txBody>
      </p:sp>
      <p:graphicFrame>
        <p:nvGraphicFramePr>
          <p:cNvPr id="8" name="図表 7">
            <a:extLst>
              <a:ext uri="{FF2B5EF4-FFF2-40B4-BE49-F238E27FC236}">
                <a16:creationId xmlns:a16="http://schemas.microsoft.com/office/drawing/2014/main" id="{1D87984D-2092-A659-B2A7-64A48CF6B8A9}"/>
              </a:ext>
            </a:extLst>
          </p:cNvPr>
          <p:cNvGraphicFramePr/>
          <p:nvPr>
            <p:extLst>
              <p:ext uri="{D42A27DB-BD31-4B8C-83A1-F6EECF244321}">
                <p14:modId xmlns:p14="http://schemas.microsoft.com/office/powerpoint/2010/main" val="71270272"/>
              </p:ext>
            </p:extLst>
          </p:nvPr>
        </p:nvGraphicFramePr>
        <p:xfrm>
          <a:off x="552892" y="1412875"/>
          <a:ext cx="11321608" cy="4708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51353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04200-2ED8-CDC7-999E-652A346F10ED}"/>
              </a:ext>
            </a:extLst>
          </p:cNvPr>
          <p:cNvSpPr>
            <a:spLocks noGrp="1"/>
          </p:cNvSpPr>
          <p:nvPr>
            <p:ph type="title"/>
          </p:nvPr>
        </p:nvSpPr>
        <p:spPr/>
        <p:txBody>
          <a:bodyPr/>
          <a:lstStyle/>
          <a:p>
            <a:r>
              <a:rPr kumimoji="1" lang="ja-JP" altLang="en-US"/>
              <a:t>最後に：アンケートへのご回答お願いします</a:t>
            </a:r>
          </a:p>
        </p:txBody>
      </p:sp>
      <p:sp>
        <p:nvSpPr>
          <p:cNvPr id="3" name="コンテンツ プレースホルダー 2">
            <a:extLst>
              <a:ext uri="{FF2B5EF4-FFF2-40B4-BE49-F238E27FC236}">
                <a16:creationId xmlns:a16="http://schemas.microsoft.com/office/drawing/2014/main" id="{F1611B1C-EFD6-9372-A64B-64E5515B4746}"/>
              </a:ext>
            </a:extLst>
          </p:cNvPr>
          <p:cNvSpPr>
            <a:spLocks noGrp="1"/>
          </p:cNvSpPr>
          <p:nvPr>
            <p:ph idx="1"/>
          </p:nvPr>
        </p:nvSpPr>
        <p:spPr/>
        <p:txBody>
          <a:bodyPr>
            <a:normAutofit/>
          </a:bodyPr>
          <a:lstStyle/>
          <a:p>
            <a:pPr marL="0" indent="0">
              <a:buNone/>
            </a:pPr>
            <a:r>
              <a:rPr kumimoji="1" lang="en-US" altLang="ja-JP" sz="2400"/>
              <a:t>https://forms.office.com/r/FMmJmPGRH2</a:t>
            </a:r>
            <a:endParaRPr kumimoji="1" lang="ja-JP" altLang="en-US" sz="2400"/>
          </a:p>
        </p:txBody>
      </p:sp>
      <p:sp>
        <p:nvSpPr>
          <p:cNvPr id="5" name="フッター プレースホルダー 4">
            <a:extLst>
              <a:ext uri="{FF2B5EF4-FFF2-40B4-BE49-F238E27FC236}">
                <a16:creationId xmlns:a16="http://schemas.microsoft.com/office/drawing/2014/main" id="{E718AE13-06C1-FCFD-48EA-7782FE83F70B}"/>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584FD82-90B8-7126-317E-61EB9E32C078}"/>
              </a:ext>
            </a:extLst>
          </p:cNvPr>
          <p:cNvSpPr>
            <a:spLocks noGrp="1"/>
          </p:cNvSpPr>
          <p:nvPr>
            <p:ph type="sldNum" sz="quarter" idx="12"/>
          </p:nvPr>
        </p:nvSpPr>
        <p:spPr/>
        <p:txBody>
          <a:bodyPr/>
          <a:lstStyle/>
          <a:p>
            <a:fld id="{14D38122-961F-4F0C-854D-A6C1F17C39D1}" type="slidenum">
              <a:rPr kumimoji="1" lang="ja-JP" altLang="en-US" smtClean="0"/>
              <a:t>74</a:t>
            </a:fld>
            <a:endParaRPr kumimoji="1" lang="ja-JP" altLang="en-US"/>
          </a:p>
        </p:txBody>
      </p:sp>
      <p:pic>
        <p:nvPicPr>
          <p:cNvPr id="8" name="図 7">
            <a:extLst>
              <a:ext uri="{FF2B5EF4-FFF2-40B4-BE49-F238E27FC236}">
                <a16:creationId xmlns:a16="http://schemas.microsoft.com/office/drawing/2014/main" id="{B461F7E6-1740-0C14-1D04-D9F885A4592C}"/>
              </a:ext>
            </a:extLst>
          </p:cNvPr>
          <p:cNvPicPr>
            <a:picLocks noChangeAspect="1"/>
          </p:cNvPicPr>
          <p:nvPr/>
        </p:nvPicPr>
        <p:blipFill>
          <a:blip r:embed="rId2"/>
          <a:stretch>
            <a:fillRect/>
          </a:stretch>
        </p:blipFill>
        <p:spPr>
          <a:xfrm>
            <a:off x="209108" y="1974238"/>
            <a:ext cx="10640910" cy="4382112"/>
          </a:xfrm>
          <a:prstGeom prst="rect">
            <a:avLst/>
          </a:prstGeom>
        </p:spPr>
      </p:pic>
      <p:pic>
        <p:nvPicPr>
          <p:cNvPr id="10" name="図 9" descr="QR コード&#10;&#10;自動的に生成された説明">
            <a:extLst>
              <a:ext uri="{FF2B5EF4-FFF2-40B4-BE49-F238E27FC236}">
                <a16:creationId xmlns:a16="http://schemas.microsoft.com/office/drawing/2014/main" id="{051CC4DB-26FE-9165-B971-53BEA9CF0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3167184"/>
            <a:ext cx="2755900" cy="2755900"/>
          </a:xfrm>
          <a:prstGeom prst="rect">
            <a:avLst/>
          </a:prstGeom>
        </p:spPr>
      </p:pic>
    </p:spTree>
    <p:extLst>
      <p:ext uri="{BB962C8B-B14F-4D97-AF65-F5344CB8AC3E}">
        <p14:creationId xmlns:p14="http://schemas.microsoft.com/office/powerpoint/2010/main" val="4148225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8"/>
            <a:ext cx="12192000" cy="864355"/>
          </a:xfrm>
          <a:solidFill>
            <a:schemeClr val="accent5">
              <a:lumMod val="20000"/>
              <a:lumOff val="80000"/>
            </a:schemeClr>
          </a:solidFill>
        </p:spPr>
        <p:txBody>
          <a:bodyPr/>
          <a:lstStyle/>
          <a:p>
            <a:r>
              <a:rPr kumimoji="1" lang="ja-JP" altLang="en-US"/>
              <a:t>体長ベースの手法１（</a:t>
            </a:r>
            <a:r>
              <a:rPr kumimoji="1" lang="en-US" altLang="ja-JP"/>
              <a:t>LBI</a:t>
            </a:r>
            <a:r>
              <a:rPr kumimoji="1" lang="ja-JP" altLang="en-US"/>
              <a:t>）</a:t>
            </a:r>
          </a:p>
        </p:txBody>
      </p:sp>
      <p:sp>
        <p:nvSpPr>
          <p:cNvPr id="2" name="コンテンツ プレースホルダー 2">
            <a:extLst>
              <a:ext uri="{FF2B5EF4-FFF2-40B4-BE49-F238E27FC236}">
                <a16:creationId xmlns:a16="http://schemas.microsoft.com/office/drawing/2014/main" id="{40CF67AC-0793-83B6-278D-7410769AE603}"/>
              </a:ext>
            </a:extLst>
          </p:cNvPr>
          <p:cNvSpPr txBox="1">
            <a:spLocks/>
          </p:cNvSpPr>
          <p:nvPr/>
        </p:nvSpPr>
        <p:spPr>
          <a:xfrm>
            <a:off x="0" y="902277"/>
            <a:ext cx="11861023" cy="646892"/>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eriod"/>
            </a:pPr>
            <a:r>
              <a:rPr lang="ja-JP" altLang="en-US" sz="2400"/>
              <a:t>体長組成から計算された指標値を用いる手法</a:t>
            </a:r>
            <a:r>
              <a:rPr lang="en-US" altLang="ja-JP" sz="2400"/>
              <a:t>(LBIs, Length-based indicators)</a:t>
            </a:r>
          </a:p>
        </p:txBody>
      </p:sp>
      <p:pic>
        <p:nvPicPr>
          <p:cNvPr id="17" name="図 16">
            <a:extLst>
              <a:ext uri="{FF2B5EF4-FFF2-40B4-BE49-F238E27FC236}">
                <a16:creationId xmlns:a16="http://schemas.microsoft.com/office/drawing/2014/main" id="{C92CCA89-74D7-5636-F6B0-113875BACCBA}"/>
              </a:ext>
            </a:extLst>
          </p:cNvPr>
          <p:cNvPicPr>
            <a:picLocks noChangeAspect="1"/>
          </p:cNvPicPr>
          <p:nvPr/>
        </p:nvPicPr>
        <p:blipFill>
          <a:blip r:embed="rId3"/>
          <a:stretch>
            <a:fillRect/>
          </a:stretch>
        </p:blipFill>
        <p:spPr>
          <a:xfrm>
            <a:off x="0" y="2020425"/>
            <a:ext cx="11552921" cy="3749365"/>
          </a:xfrm>
          <a:prstGeom prst="rect">
            <a:avLst/>
          </a:prstGeom>
        </p:spPr>
      </p:pic>
      <p:sp>
        <p:nvSpPr>
          <p:cNvPr id="3" name="テキスト ボックス 2">
            <a:extLst>
              <a:ext uri="{FF2B5EF4-FFF2-40B4-BE49-F238E27FC236}">
                <a16:creationId xmlns:a16="http://schemas.microsoft.com/office/drawing/2014/main" id="{930ACBCB-94F1-DDB5-7393-BFBD8D20F0BD}"/>
              </a:ext>
            </a:extLst>
          </p:cNvPr>
          <p:cNvSpPr txBox="1"/>
          <p:nvPr/>
        </p:nvSpPr>
        <p:spPr>
          <a:xfrm>
            <a:off x="135924" y="1408582"/>
            <a:ext cx="4164227" cy="461665"/>
          </a:xfrm>
          <a:prstGeom prst="rect">
            <a:avLst/>
          </a:prstGeom>
          <a:solidFill>
            <a:schemeClr val="accent2">
              <a:lumMod val="20000"/>
              <a:lumOff val="80000"/>
            </a:schemeClr>
          </a:solidFill>
        </p:spPr>
        <p:txBody>
          <a:bodyPr wrap="square" rtlCol="0">
            <a:spAutoFit/>
          </a:bodyPr>
          <a:lstStyle/>
          <a:p>
            <a:r>
              <a:rPr kumimoji="1" lang="ja-JP" altLang="en-US" sz="2400"/>
              <a:t>様々な体長ベースの指標値</a:t>
            </a:r>
            <a:endParaRPr kumimoji="1" lang="en-US" altLang="ja-JP" sz="2400"/>
          </a:p>
        </p:txBody>
      </p:sp>
      <p:sp>
        <p:nvSpPr>
          <p:cNvPr id="18" name="吹き出し: 線 17">
            <a:extLst>
              <a:ext uri="{FF2B5EF4-FFF2-40B4-BE49-F238E27FC236}">
                <a16:creationId xmlns:a16="http://schemas.microsoft.com/office/drawing/2014/main" id="{68111B13-FA75-603C-BE52-D0795EDC3131}"/>
              </a:ext>
            </a:extLst>
          </p:cNvPr>
          <p:cNvSpPr/>
          <p:nvPr/>
        </p:nvSpPr>
        <p:spPr>
          <a:xfrm>
            <a:off x="5424615" y="1373533"/>
            <a:ext cx="6388444" cy="875900"/>
          </a:xfrm>
          <a:prstGeom prst="borderCallout1">
            <a:avLst>
              <a:gd name="adj1" fmla="val 100573"/>
              <a:gd name="adj2" fmla="val 6274"/>
              <a:gd name="adj3" fmla="val 204198"/>
              <a:gd name="adj4" fmla="val 188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漁獲される前に多くの魚が</a:t>
            </a:r>
            <a:r>
              <a:rPr kumimoji="1" lang="en-US" altLang="ja-JP"/>
              <a:t>1</a:t>
            </a:r>
            <a:r>
              <a:rPr kumimoji="1" lang="ja-JP" altLang="en-US"/>
              <a:t>度は産卵することを保障</a:t>
            </a:r>
            <a:endParaRPr kumimoji="1" lang="en-US" altLang="ja-JP"/>
          </a:p>
          <a:p>
            <a:pPr algn="ctr"/>
            <a:r>
              <a:rPr kumimoji="1" lang="ja-JP" altLang="en-US"/>
              <a:t>→体長分布の</a:t>
            </a:r>
            <a:r>
              <a:rPr kumimoji="1" lang="en-US" altLang="ja-JP"/>
              <a:t>25</a:t>
            </a:r>
            <a:r>
              <a:rPr kumimoji="1" lang="ja-JP" altLang="en-US"/>
              <a:t>パーセンタイルに相当する体長と</a:t>
            </a:r>
            <a:endParaRPr kumimoji="1" lang="en-US" altLang="ja-JP"/>
          </a:p>
          <a:p>
            <a:pPr algn="ctr"/>
            <a:r>
              <a:rPr kumimoji="1" lang="en-US" altLang="ja-JP"/>
              <a:t>50</a:t>
            </a:r>
            <a:r>
              <a:rPr kumimoji="1" lang="ja-JP" altLang="en-US"/>
              <a:t>％成熟体長の比は</a:t>
            </a:r>
            <a:r>
              <a:rPr kumimoji="1" lang="en-US" altLang="ja-JP"/>
              <a:t>1</a:t>
            </a:r>
            <a:r>
              <a:rPr kumimoji="1" lang="ja-JP" altLang="en-US"/>
              <a:t>以上</a:t>
            </a:r>
          </a:p>
        </p:txBody>
      </p:sp>
      <p:sp>
        <p:nvSpPr>
          <p:cNvPr id="21" name="テキスト ボックス 20">
            <a:extLst>
              <a:ext uri="{FF2B5EF4-FFF2-40B4-BE49-F238E27FC236}">
                <a16:creationId xmlns:a16="http://schemas.microsoft.com/office/drawing/2014/main" id="{740B3FEC-3936-54AE-D102-749CE5567064}"/>
              </a:ext>
            </a:extLst>
          </p:cNvPr>
          <p:cNvSpPr txBox="1"/>
          <p:nvPr/>
        </p:nvSpPr>
        <p:spPr>
          <a:xfrm>
            <a:off x="9106930" y="2817341"/>
            <a:ext cx="2335426" cy="461665"/>
          </a:xfrm>
          <a:prstGeom prst="rect">
            <a:avLst/>
          </a:prstGeom>
          <a:solidFill>
            <a:schemeClr val="bg1"/>
          </a:solidFill>
        </p:spPr>
        <p:txBody>
          <a:bodyPr wrap="square" rtlCol="0">
            <a:spAutoFit/>
          </a:bodyPr>
          <a:lstStyle/>
          <a:p>
            <a:r>
              <a:rPr kumimoji="1" lang="ja-JP" altLang="en-US" sz="2400"/>
              <a:t>成長乱獲の防止</a:t>
            </a:r>
          </a:p>
        </p:txBody>
      </p:sp>
      <p:sp>
        <p:nvSpPr>
          <p:cNvPr id="22" name="吹き出し: 線 21">
            <a:extLst>
              <a:ext uri="{FF2B5EF4-FFF2-40B4-BE49-F238E27FC236}">
                <a16:creationId xmlns:a16="http://schemas.microsoft.com/office/drawing/2014/main" id="{F68285DA-A5AB-99EC-CBA7-8DEFE909D0F1}"/>
              </a:ext>
            </a:extLst>
          </p:cNvPr>
          <p:cNvSpPr/>
          <p:nvPr/>
        </p:nvSpPr>
        <p:spPr>
          <a:xfrm>
            <a:off x="1637269" y="5797842"/>
            <a:ext cx="6388444" cy="875900"/>
          </a:xfrm>
          <a:prstGeom prst="borderCallout1">
            <a:avLst>
              <a:gd name="adj1" fmla="val 8874"/>
              <a:gd name="adj2" fmla="val 57918"/>
              <a:gd name="adj3" fmla="val -141436"/>
              <a:gd name="adj4" fmla="val 768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大きい個体を保証するために→体長分布の大きいほうから</a:t>
            </a:r>
            <a:r>
              <a:rPr kumimoji="1" lang="en-US" altLang="ja-JP"/>
              <a:t>5</a:t>
            </a:r>
            <a:r>
              <a:rPr kumimoji="1" lang="ja-JP" altLang="en-US"/>
              <a:t>％にあたるものの平均体長は極限体長の</a:t>
            </a:r>
            <a:r>
              <a:rPr kumimoji="1" lang="en-US" altLang="ja-JP"/>
              <a:t>0.8</a:t>
            </a:r>
            <a:r>
              <a:rPr kumimoji="1" lang="ja-JP" altLang="en-US"/>
              <a:t>倍より大きい</a:t>
            </a:r>
          </a:p>
        </p:txBody>
      </p:sp>
      <p:sp>
        <p:nvSpPr>
          <p:cNvPr id="23" name="テキスト ボックス 22">
            <a:extLst>
              <a:ext uri="{FF2B5EF4-FFF2-40B4-BE49-F238E27FC236}">
                <a16:creationId xmlns:a16="http://schemas.microsoft.com/office/drawing/2014/main" id="{C1EBF3CA-25DB-AFF6-5083-B4920A2B7513}"/>
              </a:ext>
            </a:extLst>
          </p:cNvPr>
          <p:cNvSpPr txBox="1"/>
          <p:nvPr/>
        </p:nvSpPr>
        <p:spPr>
          <a:xfrm>
            <a:off x="9106930" y="4284138"/>
            <a:ext cx="2335426" cy="1200329"/>
          </a:xfrm>
          <a:prstGeom prst="rect">
            <a:avLst/>
          </a:prstGeom>
          <a:solidFill>
            <a:schemeClr val="bg1"/>
          </a:solidFill>
        </p:spPr>
        <p:txBody>
          <a:bodyPr wrap="square" rtlCol="0" anchor="ctr">
            <a:spAutoFit/>
          </a:bodyPr>
          <a:lstStyle/>
          <a:p>
            <a:pPr algn="ctr"/>
            <a:endParaRPr kumimoji="1" lang="en-US" altLang="ja-JP" sz="2400"/>
          </a:p>
          <a:p>
            <a:pPr algn="ctr"/>
            <a:r>
              <a:rPr kumimoji="1" lang="ja-JP" altLang="en-US" sz="2400"/>
              <a:t>加入乱獲の防止</a:t>
            </a:r>
            <a:endParaRPr kumimoji="1" lang="en-US" altLang="ja-JP" sz="2400"/>
          </a:p>
          <a:p>
            <a:pPr algn="ctr"/>
            <a:endParaRPr lang="en-US" altLang="ja-JP" sz="2400"/>
          </a:p>
        </p:txBody>
      </p:sp>
      <p:cxnSp>
        <p:nvCxnSpPr>
          <p:cNvPr id="25" name="直線コネクタ 24">
            <a:extLst>
              <a:ext uri="{FF2B5EF4-FFF2-40B4-BE49-F238E27FC236}">
                <a16:creationId xmlns:a16="http://schemas.microsoft.com/office/drawing/2014/main" id="{9A5C8351-C6BE-6A54-5093-812B75761435}"/>
              </a:ext>
            </a:extLst>
          </p:cNvPr>
          <p:cNvCxnSpPr>
            <a:cxnSpLocks/>
          </p:cNvCxnSpPr>
          <p:nvPr/>
        </p:nvCxnSpPr>
        <p:spPr>
          <a:xfrm>
            <a:off x="135924" y="3682718"/>
            <a:ext cx="11416997"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B5B21E0D-6C4E-BE62-3C5F-DA9F51A75165}"/>
              </a:ext>
            </a:extLst>
          </p:cNvPr>
          <p:cNvSpPr txBox="1"/>
          <p:nvPr/>
        </p:nvSpPr>
        <p:spPr>
          <a:xfrm>
            <a:off x="9106930" y="6171154"/>
            <a:ext cx="253015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2000"/>
              <a:t>Kell et al. (2022)</a:t>
            </a:r>
            <a:endParaRPr lang="ja-JP" altLang="en-US" sz="2000"/>
          </a:p>
        </p:txBody>
      </p:sp>
      <p:sp>
        <p:nvSpPr>
          <p:cNvPr id="4" name="スライド番号プレースホルダー 1">
            <a:extLst>
              <a:ext uri="{FF2B5EF4-FFF2-40B4-BE49-F238E27FC236}">
                <a16:creationId xmlns:a16="http://schemas.microsoft.com/office/drawing/2014/main" id="{E34C6E80-F8BB-8DE8-3D2E-9B5546D54F1E}"/>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75</a:t>
            </a:fld>
            <a:endParaRPr kumimoji="1" lang="ja-JP" altLang="en-US" sz="3200"/>
          </a:p>
        </p:txBody>
      </p:sp>
      <p:cxnSp>
        <p:nvCxnSpPr>
          <p:cNvPr id="8" name="直線コネクタ 7">
            <a:extLst>
              <a:ext uri="{FF2B5EF4-FFF2-40B4-BE49-F238E27FC236}">
                <a16:creationId xmlns:a16="http://schemas.microsoft.com/office/drawing/2014/main" id="{81C2C9EF-70AA-5A33-EE3E-CE64CE2A9EF1}"/>
              </a:ext>
            </a:extLst>
          </p:cNvPr>
          <p:cNvCxnSpPr/>
          <p:nvPr/>
        </p:nvCxnSpPr>
        <p:spPr>
          <a:xfrm>
            <a:off x="135924" y="3279006"/>
            <a:ext cx="38166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8B14386-461D-FCCD-3955-F47B20F8E990}"/>
              </a:ext>
            </a:extLst>
          </p:cNvPr>
          <p:cNvCxnSpPr>
            <a:cxnSpLocks/>
          </p:cNvCxnSpPr>
          <p:nvPr/>
        </p:nvCxnSpPr>
        <p:spPr>
          <a:xfrm>
            <a:off x="6620113" y="3259846"/>
            <a:ext cx="798604" cy="191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3719626-87FC-BDF6-D735-21E952F3B2C2}"/>
              </a:ext>
            </a:extLst>
          </p:cNvPr>
          <p:cNvCxnSpPr>
            <a:cxnSpLocks/>
          </p:cNvCxnSpPr>
          <p:nvPr/>
        </p:nvCxnSpPr>
        <p:spPr>
          <a:xfrm>
            <a:off x="135924" y="4570093"/>
            <a:ext cx="51968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500832C-64FB-CA26-2236-DAB53715AF2E}"/>
              </a:ext>
            </a:extLst>
          </p:cNvPr>
          <p:cNvCxnSpPr>
            <a:cxnSpLocks/>
          </p:cNvCxnSpPr>
          <p:nvPr/>
        </p:nvCxnSpPr>
        <p:spPr>
          <a:xfrm>
            <a:off x="6620113" y="4570093"/>
            <a:ext cx="798604" cy="191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日付プレースホルダー 4">
            <a:extLst>
              <a:ext uri="{FF2B5EF4-FFF2-40B4-BE49-F238E27FC236}">
                <a16:creationId xmlns:a16="http://schemas.microsoft.com/office/drawing/2014/main" id="{14C0A99F-E5C3-B7D1-C1E9-3F1D2FF6B9C3}"/>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443078B3-F692-E088-D04C-78CE59EB263A}"/>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95740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8" grpId="0" animBg="1"/>
      <p:bldP spid="21" grpId="0" animBg="1"/>
      <p:bldP spid="22" grpId="0" animBg="1"/>
      <p:bldP spid="23" grpId="0" animBg="1"/>
      <p:bldP spid="27"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EF7B8E35-7C53-9131-646D-F9D276E0509D}"/>
            </a:ext>
          </a:extLst>
        </p:cNvPr>
        <p:cNvGrpSpPr/>
        <p:nvPr/>
      </p:nvGrpSpPr>
      <p:grpSpPr>
        <a:xfrm>
          <a:off x="0" y="0"/>
          <a:ext cx="0" cy="0"/>
          <a:chOff x="0" y="0"/>
          <a:chExt cx="0" cy="0"/>
        </a:xfrm>
      </p:grpSpPr>
      <p:sp>
        <p:nvSpPr>
          <p:cNvPr id="12" name="タイトル 1">
            <a:extLst>
              <a:ext uri="{FF2B5EF4-FFF2-40B4-BE49-F238E27FC236}">
                <a16:creationId xmlns:a16="http://schemas.microsoft.com/office/drawing/2014/main" id="{9610F9D3-C0C1-CECC-0C4B-D37606E68CEC}"/>
              </a:ext>
            </a:extLst>
          </p:cNvPr>
          <p:cNvSpPr>
            <a:spLocks noGrp="1"/>
          </p:cNvSpPr>
          <p:nvPr>
            <p:ph type="title"/>
          </p:nvPr>
        </p:nvSpPr>
        <p:spPr>
          <a:xfrm>
            <a:off x="0" y="618"/>
            <a:ext cx="12192000" cy="987923"/>
          </a:xfrm>
          <a:solidFill>
            <a:schemeClr val="accent5">
              <a:lumMod val="20000"/>
              <a:lumOff val="80000"/>
            </a:schemeClr>
          </a:solidFill>
        </p:spPr>
        <p:txBody>
          <a:bodyPr/>
          <a:lstStyle/>
          <a:p>
            <a:r>
              <a:rPr kumimoji="1" lang="en-US" altLang="ja-JP" sz="4400"/>
              <a:t>LBIs</a:t>
            </a:r>
            <a:r>
              <a:rPr kumimoji="1" lang="ja-JP" altLang="en-US" sz="4400"/>
              <a:t>の性能を評価 </a:t>
            </a:r>
            <a:r>
              <a:rPr kumimoji="1" lang="en-US" altLang="ja-JP" sz="4400"/>
              <a:t>(Kell et al. 2022)</a:t>
            </a:r>
          </a:p>
        </p:txBody>
      </p:sp>
      <p:sp>
        <p:nvSpPr>
          <p:cNvPr id="2" name="コンテンツ プレースホルダー 2">
            <a:extLst>
              <a:ext uri="{FF2B5EF4-FFF2-40B4-BE49-F238E27FC236}">
                <a16:creationId xmlns:a16="http://schemas.microsoft.com/office/drawing/2014/main" id="{41D0194C-226C-26E6-D750-316159368F21}"/>
              </a:ext>
            </a:extLst>
          </p:cNvPr>
          <p:cNvSpPr txBox="1">
            <a:spLocks/>
          </p:cNvSpPr>
          <p:nvPr/>
        </p:nvSpPr>
        <p:spPr>
          <a:xfrm>
            <a:off x="165488" y="1103847"/>
            <a:ext cx="11861023" cy="1392219"/>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u="sng"/>
              <a:t>目的</a:t>
            </a:r>
            <a:r>
              <a:rPr lang="ja-JP" altLang="en-US" sz="2400"/>
              <a:t>：</a:t>
            </a:r>
            <a:endParaRPr lang="en-US" altLang="ja-JP" sz="2400"/>
          </a:p>
          <a:p>
            <a:pPr marL="0" indent="0">
              <a:buNone/>
            </a:pPr>
            <a:r>
              <a:rPr lang="ja-JP" altLang="en-US" sz="2400"/>
              <a:t>　①資源が</a:t>
            </a:r>
            <a:r>
              <a:rPr lang="ja-JP" altLang="en-US" sz="2400">
                <a:solidFill>
                  <a:srgbClr val="FF0000"/>
                </a:solidFill>
              </a:rPr>
              <a:t>乱獲状態</a:t>
            </a:r>
            <a:r>
              <a:rPr lang="ja-JP" altLang="en-US" sz="2400"/>
              <a:t>にあるかを判断可能か？</a:t>
            </a:r>
            <a:endParaRPr lang="en-US" altLang="ja-JP" sz="2400"/>
          </a:p>
          <a:p>
            <a:pPr marL="0" indent="0">
              <a:buNone/>
            </a:pPr>
            <a:r>
              <a:rPr lang="ja-JP" altLang="en-US" sz="2400"/>
              <a:t>　②資源の</a:t>
            </a:r>
            <a:r>
              <a:rPr lang="ja-JP" altLang="en-US" sz="2400">
                <a:solidFill>
                  <a:srgbClr val="FF0000"/>
                </a:solidFill>
              </a:rPr>
              <a:t>回復度合い</a:t>
            </a:r>
            <a:r>
              <a:rPr lang="ja-JP" altLang="en-US" sz="2400"/>
              <a:t>（トレンド）を判断可能か？</a:t>
            </a:r>
            <a:endParaRPr lang="en-US" altLang="ja-JP" sz="2400"/>
          </a:p>
          <a:p>
            <a:pPr marL="0" indent="0">
              <a:buNone/>
            </a:pPr>
            <a:endParaRPr lang="en-US" altLang="ja-JP" sz="2400"/>
          </a:p>
        </p:txBody>
      </p:sp>
      <p:sp>
        <p:nvSpPr>
          <p:cNvPr id="4" name="コンテンツ プレースホルダー 2">
            <a:extLst>
              <a:ext uri="{FF2B5EF4-FFF2-40B4-BE49-F238E27FC236}">
                <a16:creationId xmlns:a16="http://schemas.microsoft.com/office/drawing/2014/main" id="{5FB14E55-9809-DBB7-08D2-D0F6A59CCE12}"/>
              </a:ext>
            </a:extLst>
          </p:cNvPr>
          <p:cNvSpPr txBox="1">
            <a:spLocks/>
          </p:cNvSpPr>
          <p:nvPr/>
        </p:nvSpPr>
        <p:spPr>
          <a:xfrm>
            <a:off x="165487" y="2611373"/>
            <a:ext cx="11861023" cy="817628"/>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u="sng"/>
              <a:t>方法</a:t>
            </a:r>
            <a:r>
              <a:rPr lang="ja-JP" altLang="en-US" sz="2400"/>
              <a:t>：生活史理論に基づく</a:t>
            </a:r>
            <a:r>
              <a:rPr lang="en-US" altLang="ja-JP" sz="2400"/>
              <a:t>OM</a:t>
            </a:r>
            <a:r>
              <a:rPr lang="ja-JP" altLang="en-US" sz="2400"/>
              <a:t>と観察誤差を考慮したシミュレーションにより体長組成のサンプルデータを生成。</a:t>
            </a:r>
            <a:r>
              <a:rPr lang="en-US" altLang="ja-JP" sz="2400">
                <a:solidFill>
                  <a:srgbClr val="FF0000"/>
                </a:solidFill>
              </a:rPr>
              <a:t>ROC</a:t>
            </a:r>
            <a:r>
              <a:rPr lang="ja-JP" altLang="en-US" sz="2400">
                <a:solidFill>
                  <a:srgbClr val="FF0000"/>
                </a:solidFill>
              </a:rPr>
              <a:t>曲線</a:t>
            </a:r>
            <a:r>
              <a:rPr lang="ja-JP" altLang="en-US" sz="2400"/>
              <a:t>を用いて性能評価</a:t>
            </a:r>
            <a:endParaRPr lang="en-US" altLang="ja-JP" sz="2400"/>
          </a:p>
        </p:txBody>
      </p:sp>
      <p:sp>
        <p:nvSpPr>
          <p:cNvPr id="6" name="テキスト ボックス 5">
            <a:extLst>
              <a:ext uri="{FF2B5EF4-FFF2-40B4-BE49-F238E27FC236}">
                <a16:creationId xmlns:a16="http://schemas.microsoft.com/office/drawing/2014/main" id="{9AB721CF-DD39-A0BA-64B0-5514A7F466EE}"/>
              </a:ext>
            </a:extLst>
          </p:cNvPr>
          <p:cNvSpPr txBox="1"/>
          <p:nvPr/>
        </p:nvSpPr>
        <p:spPr>
          <a:xfrm>
            <a:off x="235142" y="3528339"/>
            <a:ext cx="11721712" cy="3046988"/>
          </a:xfrm>
          <a:prstGeom prst="rect">
            <a:avLst/>
          </a:prstGeom>
          <a:solidFill>
            <a:schemeClr val="bg1">
              <a:lumMod val="95000"/>
            </a:schemeClr>
          </a:solidFill>
          <a:ln>
            <a:solidFill>
              <a:schemeClr val="tx1"/>
            </a:solidFill>
          </a:ln>
        </p:spPr>
        <p:txBody>
          <a:bodyPr wrap="square">
            <a:spAutoFit/>
          </a:bodyPr>
          <a:lstStyle/>
          <a:p>
            <a:pPr marL="342900" indent="-342900">
              <a:buFont typeface="Arial" panose="020B0604020202020204" pitchFamily="34" charset="0"/>
              <a:buChar char="•"/>
            </a:pPr>
            <a:r>
              <a:rPr kumimoji="1" lang="ja-JP" altLang="en-US" sz="2400" u="sng"/>
              <a:t>結果</a:t>
            </a:r>
            <a:r>
              <a:rPr kumimoji="1" lang="ja-JP" altLang="en-US" sz="2400"/>
              <a:t>：</a:t>
            </a:r>
            <a:endParaRPr kumimoji="1" lang="en-US" altLang="ja-JP" sz="2400"/>
          </a:p>
          <a:p>
            <a:pPr marL="342900" indent="-342900">
              <a:buFont typeface="Wingdings" panose="05000000000000000000" pitchFamily="2" charset="2"/>
              <a:buChar char="ü"/>
            </a:pPr>
            <a:r>
              <a:rPr kumimoji="1" lang="en-US" altLang="ja-JP" sz="2400"/>
              <a:t>LBI</a:t>
            </a:r>
            <a:r>
              <a:rPr kumimoji="1" lang="ja-JP" altLang="en-US" sz="2400"/>
              <a:t>の性能は、</a:t>
            </a:r>
            <a:r>
              <a:rPr kumimoji="1" lang="ja-JP" altLang="en-US" sz="2400">
                <a:solidFill>
                  <a:srgbClr val="FF0000"/>
                </a:solidFill>
              </a:rPr>
              <a:t>寿命</a:t>
            </a:r>
            <a:r>
              <a:rPr lang="ja-JP" altLang="en-US" sz="2400">
                <a:solidFill>
                  <a:srgbClr val="FF0000"/>
                </a:solidFill>
              </a:rPr>
              <a:t>が</a:t>
            </a:r>
            <a:r>
              <a:rPr kumimoji="1" lang="ja-JP" altLang="en-US" sz="2400">
                <a:solidFill>
                  <a:srgbClr val="FF0000"/>
                </a:solidFill>
              </a:rPr>
              <a:t>長く、成長率が低いような種のほうが◎</a:t>
            </a:r>
            <a:r>
              <a:rPr kumimoji="1" lang="ja-JP" altLang="en-US" sz="2400"/>
              <a:t>。</a:t>
            </a:r>
            <a:endParaRPr kumimoji="1" lang="en-US" altLang="ja-JP" sz="2400"/>
          </a:p>
          <a:p>
            <a:pPr marL="342900" indent="-342900">
              <a:buFont typeface="Wingdings" panose="05000000000000000000" pitchFamily="2" charset="2"/>
              <a:buChar char="ü"/>
            </a:pPr>
            <a:r>
              <a:rPr lang="ja-JP" altLang="en-US" sz="2400"/>
              <a:t>成長乱獲の防止を目的とした指標（体長組成の山の左側に注目した指標）は、加入量の変動の影響を大きく受けるので✖</a:t>
            </a:r>
            <a:endParaRPr lang="en-US" altLang="ja-JP" sz="2400"/>
          </a:p>
          <a:p>
            <a:pPr marL="342900" indent="-342900">
              <a:buFont typeface="Wingdings" panose="05000000000000000000" pitchFamily="2" charset="2"/>
              <a:buChar char="ü"/>
            </a:pPr>
            <a:r>
              <a:rPr lang="ja-JP" altLang="en-US" sz="2400"/>
              <a:t>成熟魚の保全に主眼をおいた、</a:t>
            </a:r>
            <a:r>
              <a:rPr lang="ja-JP" altLang="en-US" sz="2400">
                <a:solidFill>
                  <a:srgbClr val="FF0000"/>
                </a:solidFill>
              </a:rPr>
              <a:t>加入乱獲の防止を目的とした指標（体長組成の山の右側に注目した指標）のほうが、</a:t>
            </a:r>
            <a:r>
              <a:rPr lang="en-US" altLang="ja-JP" sz="2400">
                <a:solidFill>
                  <a:srgbClr val="FF0000"/>
                </a:solidFill>
              </a:rPr>
              <a:t>F</a:t>
            </a:r>
            <a:r>
              <a:rPr lang="ja-JP" altLang="en-US" sz="2400">
                <a:solidFill>
                  <a:srgbClr val="FF0000"/>
                </a:solidFill>
              </a:rPr>
              <a:t>のトレンドを追うのによい</a:t>
            </a:r>
            <a:endParaRPr lang="en-US" altLang="ja-JP" sz="2400">
              <a:solidFill>
                <a:srgbClr val="FF0000"/>
              </a:solidFill>
            </a:endParaRPr>
          </a:p>
          <a:p>
            <a:pPr marL="342900" indent="-342900">
              <a:buFont typeface="Wingdings" panose="05000000000000000000" pitchFamily="2" charset="2"/>
              <a:buChar char="ü"/>
            </a:pPr>
            <a:r>
              <a:rPr kumimoji="1" lang="en-US" altLang="ja-JP" sz="2400"/>
              <a:t>LBIs</a:t>
            </a:r>
            <a:r>
              <a:rPr kumimoji="1" lang="ja-JP" altLang="en-US" sz="2400"/>
              <a:t>は</a:t>
            </a:r>
            <a:r>
              <a:rPr kumimoji="1" lang="ja-JP" altLang="en-US" sz="2400">
                <a:solidFill>
                  <a:srgbClr val="FF0000"/>
                </a:solidFill>
              </a:rPr>
              <a:t>資源のトレンドを判断するのに◎</a:t>
            </a:r>
            <a:r>
              <a:rPr lang="ja-JP" altLang="en-US" sz="2400"/>
              <a:t>。</a:t>
            </a:r>
            <a:r>
              <a:rPr kumimoji="1" lang="ja-JP" altLang="en-US" sz="2400"/>
              <a:t>乱獲かどうかの</a:t>
            </a:r>
            <a:r>
              <a:rPr lang="ja-JP" altLang="en-US" sz="2400"/>
              <a:t>基準値は種特異的であり、種特異的な基準値の考慮なしには、</a:t>
            </a:r>
            <a:r>
              <a:rPr lang="ja-JP" altLang="en-US" sz="2400">
                <a:solidFill>
                  <a:srgbClr val="FF0000"/>
                </a:solidFill>
              </a:rPr>
              <a:t>乱獲状態の判断には✖</a:t>
            </a:r>
            <a:r>
              <a:rPr lang="ja-JP" altLang="en-US" sz="2400"/>
              <a:t>。</a:t>
            </a:r>
            <a:endParaRPr kumimoji="1" lang="en-US" altLang="ja-JP" sz="2400"/>
          </a:p>
        </p:txBody>
      </p:sp>
      <p:sp>
        <p:nvSpPr>
          <p:cNvPr id="3" name="スライド番号プレースホルダー 1">
            <a:extLst>
              <a:ext uri="{FF2B5EF4-FFF2-40B4-BE49-F238E27FC236}">
                <a16:creationId xmlns:a16="http://schemas.microsoft.com/office/drawing/2014/main" id="{5BD25D0C-2537-61D5-D87D-D6A15BF4516F}"/>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76</a:t>
            </a:fld>
            <a:endParaRPr kumimoji="1" lang="ja-JP" altLang="en-US" sz="3200"/>
          </a:p>
        </p:txBody>
      </p:sp>
      <p:pic>
        <p:nvPicPr>
          <p:cNvPr id="7" name="図 6">
            <a:extLst>
              <a:ext uri="{FF2B5EF4-FFF2-40B4-BE49-F238E27FC236}">
                <a16:creationId xmlns:a16="http://schemas.microsoft.com/office/drawing/2014/main" id="{EE6C151D-5133-0BE9-6B39-F47DDF52282B}"/>
              </a:ext>
            </a:extLst>
          </p:cNvPr>
          <p:cNvPicPr>
            <a:picLocks noChangeAspect="1"/>
          </p:cNvPicPr>
          <p:nvPr/>
        </p:nvPicPr>
        <p:blipFill>
          <a:blip r:embed="rId3"/>
          <a:stretch>
            <a:fillRect/>
          </a:stretch>
        </p:blipFill>
        <p:spPr>
          <a:xfrm>
            <a:off x="7394597" y="783380"/>
            <a:ext cx="4719766" cy="1317358"/>
          </a:xfrm>
          <a:prstGeom prst="rect">
            <a:avLst/>
          </a:prstGeom>
        </p:spPr>
      </p:pic>
      <p:sp>
        <p:nvSpPr>
          <p:cNvPr id="5" name="日付プレースホルダー 4">
            <a:extLst>
              <a:ext uri="{FF2B5EF4-FFF2-40B4-BE49-F238E27FC236}">
                <a16:creationId xmlns:a16="http://schemas.microsoft.com/office/drawing/2014/main" id="{451109BC-65DA-CAFD-EE60-E229754E7A62}"/>
              </a:ext>
            </a:extLst>
          </p:cNvPr>
          <p:cNvSpPr>
            <a:spLocks noGrp="1"/>
          </p:cNvSpPr>
          <p:nvPr>
            <p:ph type="dt" sz="half" idx="10"/>
          </p:nvPr>
        </p:nvSpPr>
        <p:spPr/>
        <p:txBody>
          <a:bodyPr/>
          <a:lstStyle/>
          <a:p>
            <a:r>
              <a:rPr kumimoji="1" lang="en-US" altLang="ja-JP"/>
              <a:t>2024/12/13</a:t>
            </a:r>
            <a:endParaRPr kumimoji="1" lang="ja-JP" altLang="en-US"/>
          </a:p>
        </p:txBody>
      </p:sp>
      <p:sp>
        <p:nvSpPr>
          <p:cNvPr id="8" name="フッター プレースホルダー 7">
            <a:extLst>
              <a:ext uri="{FF2B5EF4-FFF2-40B4-BE49-F238E27FC236}">
                <a16:creationId xmlns:a16="http://schemas.microsoft.com/office/drawing/2014/main" id="{D7B374BB-8962-82D7-D69F-E4313525185D}"/>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69178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35A0CEA3-3AF9-0142-BDCC-493FFF501205}"/>
            </a:ext>
          </a:extLst>
        </p:cNvPr>
        <p:cNvGrpSpPr/>
        <p:nvPr/>
      </p:nvGrpSpPr>
      <p:grpSpPr>
        <a:xfrm>
          <a:off x="0" y="0"/>
          <a:ext cx="0" cy="0"/>
          <a:chOff x="0" y="0"/>
          <a:chExt cx="0" cy="0"/>
        </a:xfrm>
      </p:grpSpPr>
      <p:sp>
        <p:nvSpPr>
          <p:cNvPr id="13" name="吹き出し: 線 12">
            <a:extLst>
              <a:ext uri="{FF2B5EF4-FFF2-40B4-BE49-F238E27FC236}">
                <a16:creationId xmlns:a16="http://schemas.microsoft.com/office/drawing/2014/main" id="{1E4CC395-9B21-499F-1F4C-145747A2FA55}"/>
              </a:ext>
            </a:extLst>
          </p:cNvPr>
          <p:cNvSpPr/>
          <p:nvPr/>
        </p:nvSpPr>
        <p:spPr>
          <a:xfrm>
            <a:off x="375882" y="1975661"/>
            <a:ext cx="1411531" cy="629174"/>
          </a:xfrm>
          <a:prstGeom prst="borderCallout1">
            <a:avLst>
              <a:gd name="adj1" fmla="val 102297"/>
              <a:gd name="adj2" fmla="val 42504"/>
              <a:gd name="adj3" fmla="val 150907"/>
              <a:gd name="adj4" fmla="val 20416"/>
            </a:avLst>
          </a:prstGeom>
          <a:solidFill>
            <a:srgbClr val="7030A0">
              <a:alpha val="4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算定漁獲量</a:t>
            </a:r>
          </a:p>
        </p:txBody>
      </p:sp>
      <p:sp>
        <p:nvSpPr>
          <p:cNvPr id="14" name="吹き出し: 線 13">
            <a:extLst>
              <a:ext uri="{FF2B5EF4-FFF2-40B4-BE49-F238E27FC236}">
                <a16:creationId xmlns:a16="http://schemas.microsoft.com/office/drawing/2014/main" id="{72A8591A-48A0-81AF-BC78-086F6193FA05}"/>
              </a:ext>
            </a:extLst>
          </p:cNvPr>
          <p:cNvSpPr/>
          <p:nvPr/>
        </p:nvSpPr>
        <p:spPr>
          <a:xfrm>
            <a:off x="2093976" y="1663740"/>
            <a:ext cx="1883664" cy="767686"/>
          </a:xfrm>
          <a:prstGeom prst="borderCallout1">
            <a:avLst>
              <a:gd name="adj1" fmla="val 99885"/>
              <a:gd name="adj2" fmla="val 54650"/>
              <a:gd name="adj3" fmla="val 230903"/>
              <a:gd name="adj4" fmla="val 20889"/>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指標</a:t>
            </a:r>
            <a:r>
              <a:rPr kumimoji="1" lang="en-US" altLang="ja-JP" sz="2400">
                <a:solidFill>
                  <a:schemeClr val="tx1"/>
                </a:solidFill>
              </a:rPr>
              <a:t>1</a:t>
            </a:r>
          </a:p>
          <a:p>
            <a:pPr algn="ctr"/>
            <a:r>
              <a:rPr kumimoji="1" lang="en-US" altLang="ja-JP">
                <a:solidFill>
                  <a:schemeClr val="tx1"/>
                </a:solidFill>
              </a:rPr>
              <a:t>(</a:t>
            </a:r>
            <a:r>
              <a:rPr kumimoji="1" lang="ja-JP" altLang="en-US">
                <a:solidFill>
                  <a:schemeClr val="tx1"/>
                </a:solidFill>
              </a:rPr>
              <a:t>資源量指数</a:t>
            </a:r>
            <a:r>
              <a:rPr kumimoji="1" lang="en-US" altLang="ja-JP">
                <a:solidFill>
                  <a:schemeClr val="tx1"/>
                </a:solidFill>
              </a:rPr>
              <a:t>)</a:t>
            </a:r>
          </a:p>
        </p:txBody>
      </p:sp>
      <p:sp>
        <p:nvSpPr>
          <p:cNvPr id="23" name="フローチャート: 処理 22">
            <a:extLst>
              <a:ext uri="{FF2B5EF4-FFF2-40B4-BE49-F238E27FC236}">
                <a16:creationId xmlns:a16="http://schemas.microsoft.com/office/drawing/2014/main" id="{1F4CB6B3-0DC4-86D0-F11E-03F90BF4CF65}"/>
              </a:ext>
            </a:extLst>
          </p:cNvPr>
          <p:cNvSpPr/>
          <p:nvPr/>
        </p:nvSpPr>
        <p:spPr>
          <a:xfrm>
            <a:off x="4275360" y="2834160"/>
            <a:ext cx="2286185" cy="476326"/>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Biomass safeguard</a:t>
            </a:r>
            <a:endParaRPr kumimoji="1" lang="ja-JP" altLang="en-US">
              <a:solidFill>
                <a:schemeClr val="tx1"/>
              </a:solidFill>
            </a:endParaRPr>
          </a:p>
        </p:txBody>
      </p:sp>
      <p:sp>
        <p:nvSpPr>
          <p:cNvPr id="5" name="タイトル 1">
            <a:extLst>
              <a:ext uri="{FF2B5EF4-FFF2-40B4-BE49-F238E27FC236}">
                <a16:creationId xmlns:a16="http://schemas.microsoft.com/office/drawing/2014/main" id="{92CA7FFE-7255-D418-52AE-6C1093792E61}"/>
              </a:ext>
            </a:extLst>
          </p:cNvPr>
          <p:cNvSpPr txBox="1">
            <a:spLocks/>
          </p:cNvSpPr>
          <p:nvPr/>
        </p:nvSpPr>
        <p:spPr>
          <a:xfrm>
            <a:off x="-1" y="0"/>
            <a:ext cx="12192000" cy="1286933"/>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5400"/>
              <a:t>複数指標ベースの管理方策例</a:t>
            </a:r>
            <a:endParaRPr lang="ja-JP" altLang="en-US" sz="4000"/>
          </a:p>
        </p:txBody>
      </p:sp>
      <p:sp>
        <p:nvSpPr>
          <p:cNvPr id="32" name="スクロール: 横 31">
            <a:extLst>
              <a:ext uri="{FF2B5EF4-FFF2-40B4-BE49-F238E27FC236}">
                <a16:creationId xmlns:a16="http://schemas.microsoft.com/office/drawing/2014/main" id="{D40220E6-75A0-E09E-8BF8-74D860AEAE2B}"/>
              </a:ext>
            </a:extLst>
          </p:cNvPr>
          <p:cNvSpPr/>
          <p:nvPr/>
        </p:nvSpPr>
        <p:spPr>
          <a:xfrm>
            <a:off x="8595361" y="699429"/>
            <a:ext cx="3499530" cy="2986357"/>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a:p>
          <a:p>
            <a:pPr algn="ctr"/>
            <a:endParaRPr lang="en-US" altLang="ja-JP"/>
          </a:p>
          <a:p>
            <a:pPr algn="ctr"/>
            <a:endParaRPr kumimoji="1" lang="en-US" altLang="ja-JP"/>
          </a:p>
          <a:p>
            <a:pPr algn="ctr"/>
            <a:r>
              <a:rPr kumimoji="1" lang="en-US" altLang="ja-JP" sz="3600" b="1" err="1">
                <a:effectLst>
                  <a:outerShdw blurRad="38100" dist="38100" dir="2700000" algn="tl">
                    <a:srgbClr val="000000">
                      <a:alpha val="43137"/>
                    </a:srgbClr>
                  </a:outerShdw>
                </a:effectLst>
              </a:rPr>
              <a:t>rfb</a:t>
            </a:r>
            <a:r>
              <a:rPr kumimoji="1" lang="en-US" altLang="ja-JP" sz="3600" b="1">
                <a:effectLst>
                  <a:outerShdw blurRad="38100" dist="38100" dir="2700000" algn="tl">
                    <a:srgbClr val="000000">
                      <a:alpha val="43137"/>
                    </a:srgbClr>
                  </a:outerShdw>
                </a:effectLst>
              </a:rPr>
              <a:t> rule</a:t>
            </a:r>
          </a:p>
          <a:p>
            <a:pPr algn="ctr"/>
            <a:r>
              <a:rPr kumimoji="1" lang="ja-JP" altLang="en-US" sz="2000" b="1">
                <a:effectLst>
                  <a:outerShdw blurRad="38100" dist="38100" dir="2700000" algn="tl">
                    <a:srgbClr val="000000">
                      <a:alpha val="43137"/>
                    </a:srgbClr>
                  </a:outerShdw>
                </a:effectLst>
              </a:rPr>
              <a:t>成長がゆっくり</a:t>
            </a:r>
            <a:r>
              <a:rPr kumimoji="1" lang="en-US" altLang="ja-JP" sz="2000" b="1">
                <a:effectLst>
                  <a:outerShdw blurRad="38100" dist="38100" dir="2700000" algn="tl">
                    <a:srgbClr val="000000">
                      <a:alpha val="43137"/>
                    </a:srgbClr>
                  </a:outerShdw>
                </a:effectLst>
              </a:rPr>
              <a:t>(0.2&lt;k&lt;0.32)</a:t>
            </a:r>
            <a:r>
              <a:rPr kumimoji="1" lang="ja-JP" altLang="en-US" sz="2000" b="1">
                <a:effectLst>
                  <a:outerShdw blurRad="38100" dist="38100" dir="2700000" algn="tl">
                    <a:srgbClr val="000000">
                      <a:alpha val="43137"/>
                    </a:srgbClr>
                  </a:outerShdw>
                </a:effectLst>
              </a:rPr>
              <a:t>の種</a:t>
            </a:r>
            <a:r>
              <a:rPr kumimoji="1" lang="en-US" altLang="ja-JP" sz="2000" b="1">
                <a:effectLst>
                  <a:outerShdw blurRad="38100" dist="38100" dir="2700000" algn="tl">
                    <a:srgbClr val="000000">
                      <a:alpha val="43137"/>
                    </a:srgbClr>
                  </a:outerShdw>
                </a:effectLst>
              </a:rPr>
              <a:t>+ </a:t>
            </a:r>
            <a:r>
              <a:rPr kumimoji="1" lang="ja-JP" altLang="en-US" sz="2000" b="1">
                <a:effectLst>
                  <a:outerShdw blurRad="38100" dist="38100" dir="2700000" algn="tl">
                    <a:srgbClr val="000000">
                      <a:alpha val="43137"/>
                    </a:srgbClr>
                  </a:outerShdw>
                </a:effectLst>
              </a:rPr>
              <a:t>体長組成データのある種</a:t>
            </a:r>
          </a:p>
        </p:txBody>
      </p:sp>
      <p:pic>
        <p:nvPicPr>
          <p:cNvPr id="30" name="図 29">
            <a:extLst>
              <a:ext uri="{FF2B5EF4-FFF2-40B4-BE49-F238E27FC236}">
                <a16:creationId xmlns:a16="http://schemas.microsoft.com/office/drawing/2014/main" id="{DAAD2256-8A1E-B7AC-D2B8-F71D8E9301ED}"/>
              </a:ext>
            </a:extLst>
          </p:cNvPr>
          <p:cNvPicPr>
            <a:picLocks noChangeAspect="1"/>
          </p:cNvPicPr>
          <p:nvPr/>
        </p:nvPicPr>
        <p:blipFill>
          <a:blip r:embed="rId3"/>
          <a:stretch>
            <a:fillRect/>
          </a:stretch>
        </p:blipFill>
        <p:spPr>
          <a:xfrm>
            <a:off x="9511118" y="1082591"/>
            <a:ext cx="1709452" cy="817097"/>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03C194B7-CBBE-DD0E-969E-F2749C2FB361}"/>
                  </a:ext>
                </a:extLst>
              </p:cNvPr>
              <p:cNvSpPr txBox="1"/>
              <p:nvPr/>
            </p:nvSpPr>
            <p:spPr>
              <a:xfrm>
                <a:off x="0" y="2834160"/>
                <a:ext cx="7066695" cy="1768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𝐴</m:t>
                          </m:r>
                        </m:e>
                        <m:sub>
                          <m:r>
                            <a:rPr lang="en-GB" altLang="ja-JP" sz="2800" i="1" smtClean="0">
                              <a:latin typeface="Cambria Math" panose="02040503050406030204" pitchFamily="18" charset="0"/>
                            </a:rPr>
                            <m:t>𝑦</m:t>
                          </m:r>
                          <m:r>
                            <a:rPr lang="en-GB" altLang="ja-JP" sz="2800" i="1" smtClean="0">
                              <a:latin typeface="Cambria Math" panose="02040503050406030204" pitchFamily="18" charset="0"/>
                            </a:rPr>
                            <m:t>+1</m:t>
                          </m:r>
                        </m:sub>
                      </m:sSub>
                      <m:r>
                        <a:rPr lang="en-GB" altLang="ja-JP" sz="2800" i="1" smtClean="0">
                          <a:latin typeface="Cambria Math" panose="02040503050406030204" pitchFamily="18" charset="0"/>
                        </a:rPr>
                        <m:t>=</m:t>
                      </m:r>
                      <m:sSub>
                        <m:sSubPr>
                          <m:ctrlPr>
                            <a:rPr lang="en-GB" altLang="ja-JP" sz="2800" i="1">
                              <a:latin typeface="Cambria Math" panose="02040503050406030204" pitchFamily="18" charset="0"/>
                            </a:rPr>
                          </m:ctrlPr>
                        </m:sSubPr>
                        <m:e>
                          <m:r>
                            <a:rPr lang="en-GB" altLang="ja-JP" sz="2800" i="1" smtClean="0">
                              <a:latin typeface="Cambria Math" panose="02040503050406030204" pitchFamily="18" charset="0"/>
                            </a:rPr>
                            <m:t>𝐴</m:t>
                          </m:r>
                        </m:e>
                        <m:sub>
                          <m:r>
                            <a:rPr lang="en-GB" altLang="ja-JP" sz="2800" i="1">
                              <a:latin typeface="Cambria Math" panose="02040503050406030204" pitchFamily="18" charset="0"/>
                            </a:rPr>
                            <m:t>𝑦</m:t>
                          </m:r>
                        </m:sub>
                      </m:sSub>
                      <m:r>
                        <a:rPr lang="en-GB" altLang="ja-JP" sz="2800" i="1" smtClean="0">
                          <a:latin typeface="Cambria Math" panose="02040503050406030204" pitchFamily="18" charset="0"/>
                        </a:rPr>
                        <m:t> </m:t>
                      </m:r>
                      <m:r>
                        <a:rPr lang="en-GB" altLang="ja-JP" sz="2800" i="1" smtClean="0">
                          <a:latin typeface="Cambria Math" panose="02040503050406030204" pitchFamily="18" charset="0"/>
                        </a:rPr>
                        <m:t>𝑟</m:t>
                      </m:r>
                      <m:r>
                        <a:rPr lang="en-GB" altLang="ja-JP" sz="2800" i="1" smtClean="0">
                          <a:latin typeface="Cambria Math" panose="02040503050406030204" pitchFamily="18" charset="0"/>
                        </a:rPr>
                        <m:t> </m:t>
                      </m:r>
                      <m:r>
                        <a:rPr lang="en-GB" altLang="ja-JP" sz="2800" i="1" smtClean="0">
                          <a:latin typeface="Cambria Math" panose="02040503050406030204" pitchFamily="18" charset="0"/>
                        </a:rPr>
                        <m:t>𝑓</m:t>
                      </m:r>
                      <m:r>
                        <a:rPr lang="en-GB" altLang="ja-JP" sz="2800" i="1" smtClean="0">
                          <a:latin typeface="Cambria Math" panose="02040503050406030204" pitchFamily="18" charset="0"/>
                        </a:rPr>
                        <m:t> </m:t>
                      </m:r>
                      <m:r>
                        <m:rPr>
                          <m:sty m:val="p"/>
                        </m:rPr>
                        <a:rPr lang="en-GB" altLang="ja-JP" sz="2800" i="0" smtClean="0">
                          <a:latin typeface="Cambria Math" panose="02040503050406030204" pitchFamily="18" charset="0"/>
                        </a:rPr>
                        <m:t>b</m:t>
                      </m:r>
                      <m:r>
                        <a:rPr lang="en-GB" altLang="ja-JP" sz="2800" i="1" smtClean="0">
                          <a:latin typeface="Cambria Math" panose="02040503050406030204" pitchFamily="18" charset="0"/>
                        </a:rPr>
                        <m:t>=</m:t>
                      </m:r>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𝐴</m:t>
                          </m:r>
                        </m:e>
                        <m:sub>
                          <m:r>
                            <a:rPr lang="en-GB" altLang="ja-JP" sz="2800" i="1" smtClean="0">
                              <a:latin typeface="Cambria Math" panose="02040503050406030204" pitchFamily="18" charset="0"/>
                            </a:rPr>
                            <m:t>𝑦</m:t>
                          </m:r>
                        </m:sub>
                      </m:sSub>
                      <m:f>
                        <m:fPr>
                          <m:ctrlPr>
                            <a:rPr lang="en-GB" altLang="ja-JP" sz="2800" i="1" smtClean="0">
                              <a:latin typeface="Cambria Math" panose="02040503050406030204" pitchFamily="18" charset="0"/>
                            </a:rPr>
                          </m:ctrlPr>
                        </m:fPr>
                        <m:num>
                          <m:nary>
                            <m:naryPr>
                              <m:chr m:val="∑"/>
                              <m:limLoc m:val="subSup"/>
                              <m:ctrlPr>
                                <a:rPr lang="en-GB" altLang="ja-JP" sz="2800" i="1" smtClean="0">
                                  <a:latin typeface="Cambria Math" panose="02040503050406030204" pitchFamily="18" charset="0"/>
                                </a:rPr>
                              </m:ctrlPr>
                            </m:naryPr>
                            <m:sub>
                              <m:r>
                                <m:rPr>
                                  <m:brk m:alnAt="25"/>
                                </m:rPr>
                                <a:rPr lang="en-GB" altLang="ja-JP" sz="2800" i="1" smtClean="0">
                                  <a:latin typeface="Cambria Math" panose="02040503050406030204" pitchFamily="18" charset="0"/>
                                </a:rPr>
                                <m:t>𝑖</m:t>
                              </m:r>
                              <m:r>
                                <a:rPr lang="en-GB" altLang="ja-JP" sz="2800" i="1" smtClean="0">
                                  <a:latin typeface="Cambria Math" panose="02040503050406030204" pitchFamily="18" charset="0"/>
                                </a:rPr>
                                <m:t>=</m:t>
                              </m:r>
                              <m:r>
                                <a:rPr lang="en-GB" altLang="ja-JP" sz="2800" i="1" smtClean="0">
                                  <a:latin typeface="Cambria Math" panose="02040503050406030204" pitchFamily="18" charset="0"/>
                                </a:rPr>
                                <m:t>𝑦</m:t>
                              </m:r>
                              <m:r>
                                <a:rPr lang="en-GB" altLang="ja-JP" sz="2800" i="1" smtClean="0">
                                  <a:latin typeface="Cambria Math" panose="02040503050406030204" pitchFamily="18" charset="0"/>
                                </a:rPr>
                                <m:t>−2</m:t>
                              </m:r>
                            </m:sub>
                            <m:sup>
                              <m:r>
                                <a:rPr lang="en-GB" altLang="ja-JP" sz="2800" i="1" smtClean="0">
                                  <a:latin typeface="Cambria Math" panose="02040503050406030204" pitchFamily="18" charset="0"/>
                                </a:rPr>
                                <m:t>𝑦</m:t>
                              </m:r>
                              <m:r>
                                <a:rPr lang="en-GB" altLang="ja-JP" sz="2800" i="1" smtClean="0">
                                  <a:latin typeface="Cambria Math" panose="02040503050406030204" pitchFamily="18" charset="0"/>
                                </a:rPr>
                                <m:t>−1</m:t>
                              </m:r>
                            </m:sup>
                            <m:e>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𝐼</m:t>
                                  </m:r>
                                </m:e>
                                <m:sub>
                                  <m:r>
                                    <a:rPr lang="en-GB" altLang="ja-JP" sz="2800" i="1" smtClean="0">
                                      <a:latin typeface="Cambria Math" panose="02040503050406030204" pitchFamily="18" charset="0"/>
                                    </a:rPr>
                                    <m:t>𝑖</m:t>
                                  </m:r>
                                </m:sub>
                              </m:sSub>
                              <m:r>
                                <a:rPr lang="en-GB" altLang="ja-JP" sz="2800" i="1" smtClean="0">
                                  <a:latin typeface="Cambria Math" panose="02040503050406030204" pitchFamily="18" charset="0"/>
                                </a:rPr>
                                <m:t>/2</m:t>
                              </m:r>
                            </m:e>
                          </m:nary>
                        </m:num>
                        <m:den>
                          <m:nary>
                            <m:naryPr>
                              <m:chr m:val="∑"/>
                              <m:limLoc m:val="subSup"/>
                              <m:ctrlPr>
                                <a:rPr lang="en-GB" altLang="ja-JP" sz="2800" i="1" smtClean="0">
                                  <a:latin typeface="Cambria Math" panose="02040503050406030204" pitchFamily="18" charset="0"/>
                                </a:rPr>
                              </m:ctrlPr>
                            </m:naryPr>
                            <m:sub>
                              <m:r>
                                <m:rPr>
                                  <m:brk m:alnAt="25"/>
                                </m:rPr>
                                <a:rPr lang="en-GB" altLang="ja-JP" sz="2800" i="1" smtClean="0">
                                  <a:latin typeface="Cambria Math" panose="02040503050406030204" pitchFamily="18" charset="0"/>
                                </a:rPr>
                                <m:t>𝑖</m:t>
                              </m:r>
                              <m:r>
                                <a:rPr lang="en-GB" altLang="ja-JP" sz="2800" i="1" smtClean="0">
                                  <a:latin typeface="Cambria Math" panose="02040503050406030204" pitchFamily="18" charset="0"/>
                                </a:rPr>
                                <m:t>=</m:t>
                              </m:r>
                              <m:r>
                                <a:rPr lang="en-GB" altLang="ja-JP" sz="2800" i="1" smtClean="0">
                                  <a:latin typeface="Cambria Math" panose="02040503050406030204" pitchFamily="18" charset="0"/>
                                </a:rPr>
                                <m:t>𝑦</m:t>
                              </m:r>
                              <m:r>
                                <a:rPr lang="en-GB" altLang="ja-JP" sz="2800" i="1" smtClean="0">
                                  <a:latin typeface="Cambria Math" panose="02040503050406030204" pitchFamily="18" charset="0"/>
                                </a:rPr>
                                <m:t>−3</m:t>
                              </m:r>
                            </m:sub>
                            <m:sup>
                              <m:r>
                                <a:rPr lang="en-GB" altLang="ja-JP" sz="2800" i="1" smtClean="0">
                                  <a:latin typeface="Cambria Math" panose="02040503050406030204" pitchFamily="18" charset="0"/>
                                </a:rPr>
                                <m:t>𝑦</m:t>
                              </m:r>
                              <m:r>
                                <a:rPr lang="en-GB" altLang="ja-JP" sz="2800" i="1" smtClean="0">
                                  <a:latin typeface="Cambria Math" panose="02040503050406030204" pitchFamily="18" charset="0"/>
                                </a:rPr>
                                <m:t>−5</m:t>
                              </m:r>
                            </m:sup>
                            <m:e>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𝐼</m:t>
                                  </m:r>
                                </m:e>
                                <m:sub>
                                  <m:r>
                                    <a:rPr lang="en-GB" altLang="ja-JP" sz="2800" i="1" smtClean="0">
                                      <a:latin typeface="Cambria Math" panose="02040503050406030204" pitchFamily="18" charset="0"/>
                                    </a:rPr>
                                    <m:t>𝑖</m:t>
                                  </m:r>
                                </m:sub>
                              </m:sSub>
                              <m:r>
                                <a:rPr lang="en-GB" altLang="ja-JP" sz="2800" i="1" smtClean="0">
                                  <a:latin typeface="Cambria Math" panose="02040503050406030204" pitchFamily="18" charset="0"/>
                                </a:rPr>
                                <m:t>/3</m:t>
                              </m:r>
                            </m:e>
                          </m:nary>
                        </m:den>
                      </m:f>
                      <m:f>
                        <m:fPr>
                          <m:ctrlPr>
                            <a:rPr lang="en-GB" altLang="ja-JP" sz="2800" i="1" smtClean="0">
                              <a:latin typeface="Cambria Math" panose="02040503050406030204" pitchFamily="18" charset="0"/>
                            </a:rPr>
                          </m:ctrlPr>
                        </m:fPr>
                        <m:num>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𝐿</m:t>
                              </m:r>
                            </m:e>
                            <m:sub>
                              <m:r>
                                <a:rPr lang="en-GB" altLang="ja-JP" sz="2800" i="1" smtClean="0">
                                  <a:latin typeface="Cambria Math" panose="02040503050406030204" pitchFamily="18" charset="0"/>
                                </a:rPr>
                                <m:t>𝑦</m:t>
                              </m:r>
                              <m:r>
                                <a:rPr lang="en-GB" altLang="ja-JP" sz="2800" i="1" smtClean="0">
                                  <a:latin typeface="Cambria Math" panose="02040503050406030204" pitchFamily="18" charset="0"/>
                                </a:rPr>
                                <m:t>−1</m:t>
                              </m:r>
                            </m:sub>
                          </m:sSub>
                        </m:num>
                        <m:den>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𝐿</m:t>
                              </m:r>
                            </m:e>
                            <m:sub>
                              <m:r>
                                <a:rPr lang="en-GB" altLang="ja-JP" sz="2800" i="1" smtClean="0">
                                  <a:latin typeface="Cambria Math" panose="02040503050406030204" pitchFamily="18" charset="0"/>
                                </a:rPr>
                                <m:t>𝐹</m:t>
                              </m:r>
                              <m:r>
                                <a:rPr lang="en-GB" altLang="ja-JP" sz="2800" i="1" smtClean="0">
                                  <a:latin typeface="Cambria Math" panose="02040503050406030204" pitchFamily="18" charset="0"/>
                                </a:rPr>
                                <m:t>=</m:t>
                              </m:r>
                              <m:r>
                                <a:rPr lang="en-GB" altLang="ja-JP" sz="2800" i="1" smtClean="0">
                                  <a:latin typeface="Cambria Math" panose="02040503050406030204" pitchFamily="18" charset="0"/>
                                </a:rPr>
                                <m:t>𝑀</m:t>
                              </m:r>
                            </m:sub>
                          </m:sSub>
                        </m:den>
                      </m:f>
                      <m:d>
                        <m:dPr>
                          <m:ctrlPr>
                            <a:rPr lang="en-GB" altLang="ja-JP" sz="2800" i="1" smtClean="0">
                              <a:latin typeface="Cambria Math" panose="02040503050406030204" pitchFamily="18" charset="0"/>
                            </a:rPr>
                          </m:ctrlPr>
                        </m:dPr>
                        <m:e>
                          <m:r>
                            <m:rPr>
                              <m:sty m:val="p"/>
                            </m:rPr>
                            <a:rPr lang="en-GB" altLang="ja-JP" sz="2800" smtClean="0">
                              <a:latin typeface="Cambria Math" panose="02040503050406030204" pitchFamily="18" charset="0"/>
                            </a:rPr>
                            <m:t>min</m:t>
                          </m:r>
                          <m:d>
                            <m:dPr>
                              <m:begChr m:val="{"/>
                              <m:endChr m:val="}"/>
                              <m:ctrlPr>
                                <a:rPr lang="en-GB" altLang="ja-JP" sz="2800" i="1" smtClean="0">
                                  <a:latin typeface="Cambria Math" panose="02040503050406030204" pitchFamily="18" charset="0"/>
                                </a:rPr>
                              </m:ctrlPr>
                            </m:dPr>
                            <m:e>
                              <m:r>
                                <a:rPr lang="en-GB" altLang="ja-JP" sz="2800" i="1" smtClean="0">
                                  <a:latin typeface="Cambria Math" panose="02040503050406030204" pitchFamily="18" charset="0"/>
                                </a:rPr>
                                <m:t>1,</m:t>
                              </m:r>
                              <m:f>
                                <m:fPr>
                                  <m:ctrlPr>
                                    <a:rPr lang="en-GB" altLang="ja-JP" sz="2800" i="1" smtClean="0">
                                      <a:latin typeface="Cambria Math" panose="02040503050406030204" pitchFamily="18" charset="0"/>
                                    </a:rPr>
                                  </m:ctrlPr>
                                </m:fPr>
                                <m:num>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𝐼</m:t>
                                      </m:r>
                                    </m:e>
                                    <m:sub>
                                      <m:r>
                                        <a:rPr lang="en-GB" altLang="ja-JP" sz="2800" i="1" smtClean="0">
                                          <a:latin typeface="Cambria Math" panose="02040503050406030204" pitchFamily="18" charset="0"/>
                                        </a:rPr>
                                        <m:t>𝑦</m:t>
                                      </m:r>
                                      <m:r>
                                        <a:rPr lang="en-GB" altLang="ja-JP" sz="2800" i="1" smtClean="0">
                                          <a:latin typeface="Cambria Math" panose="02040503050406030204" pitchFamily="18" charset="0"/>
                                        </a:rPr>
                                        <m:t>−1</m:t>
                                      </m:r>
                                    </m:sub>
                                  </m:sSub>
                                </m:num>
                                <m:den>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𝐼</m:t>
                                      </m:r>
                                    </m:e>
                                    <m:sub>
                                      <m:r>
                                        <m:rPr>
                                          <m:sty m:val="p"/>
                                        </m:rPr>
                                        <a:rPr lang="en-GB" altLang="ja-JP" sz="2800" smtClean="0">
                                          <a:latin typeface="Cambria Math" panose="02040503050406030204" pitchFamily="18" charset="0"/>
                                        </a:rPr>
                                        <m:t>trigger</m:t>
                                      </m:r>
                                    </m:sub>
                                  </m:sSub>
                                </m:den>
                              </m:f>
                            </m:e>
                          </m:d>
                        </m:e>
                      </m:d>
                      <m:r>
                        <a:rPr lang="en-US" altLang="ja-JP" sz="2800" b="0" i="1" smtClean="0">
                          <a:latin typeface="Cambria Math" panose="02040503050406030204" pitchFamily="18" charset="0"/>
                        </a:rPr>
                        <m:t>𝑚</m:t>
                      </m:r>
                    </m:oMath>
                  </m:oMathPara>
                </a14:m>
                <a:endParaRPr lang="ja-JP" altLang="en-US" sz="2800"/>
              </a:p>
            </p:txBody>
          </p:sp>
        </mc:Choice>
        <mc:Fallback xmlns="">
          <p:sp>
            <p:nvSpPr>
              <p:cNvPr id="2" name="テキスト ボックス 1">
                <a:extLst>
                  <a:ext uri="{FF2B5EF4-FFF2-40B4-BE49-F238E27FC236}">
                    <a16:creationId xmlns:a16="http://schemas.microsoft.com/office/drawing/2014/main" id="{03C194B7-CBBE-DD0E-969E-F2749C2FB361}"/>
                  </a:ext>
                </a:extLst>
              </p:cNvPr>
              <p:cNvSpPr txBox="1">
                <a:spLocks noRot="1" noChangeAspect="1" noMove="1" noResize="1" noEditPoints="1" noAdjustHandles="1" noChangeArrowheads="1" noChangeShapeType="1" noTextEdit="1"/>
              </p:cNvSpPr>
              <p:nvPr/>
            </p:nvSpPr>
            <p:spPr>
              <a:xfrm>
                <a:off x="0" y="2834160"/>
                <a:ext cx="7066695" cy="1768497"/>
              </a:xfrm>
              <a:prstGeom prst="rect">
                <a:avLst/>
              </a:prstGeom>
              <a:blipFill>
                <a:blip r:embed="rId4"/>
                <a:stretch>
                  <a:fillRect/>
                </a:stretch>
              </a:blipFill>
            </p:spPr>
            <p:txBody>
              <a:bodyPr/>
              <a:lstStyle/>
              <a:p>
                <a:r>
                  <a:rPr lang="en-US">
                    <a:noFill/>
                  </a:rPr>
                  <a:t> </a:t>
                </a:r>
              </a:p>
            </p:txBody>
          </p:sp>
        </mc:Fallback>
      </mc:AlternateContent>
      <p:sp>
        <p:nvSpPr>
          <p:cNvPr id="6" name="吹き出し: 線 5">
            <a:extLst>
              <a:ext uri="{FF2B5EF4-FFF2-40B4-BE49-F238E27FC236}">
                <a16:creationId xmlns:a16="http://schemas.microsoft.com/office/drawing/2014/main" id="{312D7DDD-AD9D-8CB1-1B96-78CCCF1CE7CA}"/>
              </a:ext>
            </a:extLst>
          </p:cNvPr>
          <p:cNvSpPr/>
          <p:nvPr/>
        </p:nvSpPr>
        <p:spPr>
          <a:xfrm>
            <a:off x="2350933" y="4798440"/>
            <a:ext cx="2521056" cy="767686"/>
          </a:xfrm>
          <a:prstGeom prst="borderCallout1">
            <a:avLst>
              <a:gd name="adj1" fmla="val -168"/>
              <a:gd name="adj2" fmla="val 55738"/>
              <a:gd name="adj3" fmla="val -50199"/>
              <a:gd name="adj4" fmla="val 34309"/>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指標</a:t>
            </a:r>
            <a:r>
              <a:rPr kumimoji="1" lang="en-US" altLang="ja-JP" sz="2400">
                <a:solidFill>
                  <a:schemeClr val="tx1"/>
                </a:solidFill>
              </a:rPr>
              <a:t>2</a:t>
            </a:r>
          </a:p>
          <a:p>
            <a:pPr algn="ctr"/>
            <a:r>
              <a:rPr kumimoji="1" lang="en-US" altLang="ja-JP">
                <a:solidFill>
                  <a:schemeClr val="tx1"/>
                </a:solidFill>
              </a:rPr>
              <a:t>(</a:t>
            </a:r>
            <a:r>
              <a:rPr kumimoji="1" lang="ja-JP" altLang="en-US">
                <a:solidFill>
                  <a:schemeClr val="tx1"/>
                </a:solidFill>
              </a:rPr>
              <a:t>体長組成</a:t>
            </a:r>
            <a:r>
              <a:rPr kumimoji="1" lang="en-US" altLang="ja-JP">
                <a:solidFill>
                  <a:schemeClr val="tx1"/>
                </a:solidFill>
              </a:rPr>
              <a:t>)</a:t>
            </a:r>
          </a:p>
        </p:txBody>
      </p:sp>
      <mc:AlternateContent xmlns:mc="http://schemas.openxmlformats.org/markup-compatibility/2006" xmlns:a14="http://schemas.microsoft.com/office/drawing/2010/main">
        <mc:Choice Requires="a14">
          <p:sp>
            <p:nvSpPr>
              <p:cNvPr id="4" name="吹き出し: 線 3">
                <a:extLst>
                  <a:ext uri="{FF2B5EF4-FFF2-40B4-BE49-F238E27FC236}">
                    <a16:creationId xmlns:a16="http://schemas.microsoft.com/office/drawing/2014/main" id="{3AE7639D-F164-3323-8F00-66F8EB466EC1}"/>
                  </a:ext>
                </a:extLst>
              </p:cNvPr>
              <p:cNvSpPr/>
              <p:nvPr/>
            </p:nvSpPr>
            <p:spPr>
              <a:xfrm>
                <a:off x="5957242" y="4432843"/>
                <a:ext cx="5289878" cy="1217962"/>
              </a:xfrm>
              <a:prstGeom prst="borderCallout1">
                <a:avLst>
                  <a:gd name="adj1" fmla="val 1979"/>
                  <a:gd name="adj2" fmla="val 3950"/>
                  <a:gd name="adj3" fmla="val -45582"/>
                  <a:gd name="adj4" fmla="val -6693"/>
                </a:avLst>
              </a:prstGeom>
              <a:solidFill>
                <a:schemeClr val="accent3">
                  <a:lumMod val="50000"/>
                  <a:alpha val="28000"/>
                </a:schemeClr>
              </a:solidFill>
              <a:ln w="12700" cap="flat">
                <a:solidFill>
                  <a:schemeClr val="tx1"/>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f>
                        <m:fPr>
                          <m:ctrlPr>
                            <a:rPr kumimoji="0" lang="en-US" altLang="ja-JP" sz="2400" b="0" i="1" u="none" strike="noStrike" cap="none" spc="0" normalizeH="0" baseline="0" smtClean="0">
                              <a:ln>
                                <a:noFill/>
                              </a:ln>
                              <a:solidFill>
                                <a:srgbClr val="000000"/>
                              </a:solidFill>
                              <a:effectLst/>
                              <a:uFillTx/>
                              <a:latin typeface="Cambria Math" panose="02040503050406030204" pitchFamily="18" charset="0"/>
                              <a:ea typeface="+mn-ea"/>
                              <a:sym typeface="ヒラギノ角ゴ ProN W6"/>
                            </a:rPr>
                          </m:ctrlPr>
                        </m:fPr>
                        <m:num>
                          <m:r>
                            <a:rPr lang="ja-JP" altLang="en-US" sz="2400" i="1">
                              <a:latin typeface="Cambria Math" panose="02040503050406030204" pitchFamily="18" charset="0"/>
                              <a:ea typeface="+mn-ea"/>
                            </a:rPr>
                            <m:t>直近年</m:t>
                          </m:r>
                          <m:r>
                            <a:rPr lang="ja-JP" altLang="en-US" sz="2400" i="1" smtClean="0">
                              <a:latin typeface="Cambria Math" panose="02040503050406030204" pitchFamily="18" charset="0"/>
                              <a:ea typeface="+mn-ea"/>
                            </a:rPr>
                            <m:t>の</m:t>
                          </m:r>
                          <m:r>
                            <a:rPr lang="ja-JP" altLang="en-US" sz="2400" i="1">
                              <a:latin typeface="Cambria Math" panose="02040503050406030204" pitchFamily="18" charset="0"/>
                              <a:ea typeface="+mn-ea"/>
                            </a:rPr>
                            <m:t>資源量</m:t>
                          </m:r>
                          <m:r>
                            <a:rPr lang="ja-JP" altLang="en-US" sz="2400" i="1" smtClean="0">
                              <a:latin typeface="Cambria Math" panose="02040503050406030204" pitchFamily="18" charset="0"/>
                              <a:ea typeface="+mn-ea"/>
                            </a:rPr>
                            <m:t>指数</m:t>
                          </m:r>
                        </m:num>
                        <m:den>
                          <m:sSub>
                            <m:sSubPr>
                              <m:ctrlPr>
                                <a:rPr lang="en-US" altLang="ja-JP" sz="2400" i="1" smtClean="0">
                                  <a:latin typeface="Cambria Math" panose="02040503050406030204" pitchFamily="18" charset="0"/>
                                  <a:ea typeface="+mn-ea"/>
                                </a:rPr>
                              </m:ctrlPr>
                            </m:sSubPr>
                            <m:e>
                              <m:r>
                                <m:rPr>
                                  <m:sty m:val="p"/>
                                </m:rPr>
                                <a:rPr lang="en-US" altLang="ja-JP" sz="2400" i="1">
                                  <a:latin typeface="Cambria Math" panose="02040503050406030204" pitchFamily="18" charset="0"/>
                                  <a:ea typeface="+mn-ea"/>
                                </a:rPr>
                                <m:t>I</m:t>
                              </m:r>
                            </m:e>
                            <m:sub>
                              <m:r>
                                <a:rPr lang="en-US" altLang="ja-JP" sz="2400" b="0" i="1" smtClean="0">
                                  <a:latin typeface="Cambria Math" panose="02040503050406030204" pitchFamily="18" charset="0"/>
                                  <a:ea typeface="+mn-ea"/>
                                </a:rPr>
                                <m:t>𝑡𝑟𝑖𝑔𝑔𝑒𝑟</m:t>
                              </m:r>
                            </m:sub>
                          </m:sSub>
                          <m:r>
                            <a:rPr lang="en-US" altLang="ja-JP" sz="2400" b="0" i="1" smtClean="0">
                              <a:latin typeface="Cambria Math" panose="02040503050406030204" pitchFamily="18" charset="0"/>
                              <a:ea typeface="+mn-ea"/>
                            </a:rPr>
                            <m:t> </m:t>
                          </m:r>
                          <m:r>
                            <a:rPr lang="ja-JP" altLang="en-US" sz="2400" i="1">
                              <a:latin typeface="Cambria Math" panose="02040503050406030204" pitchFamily="18" charset="0"/>
                              <a:ea typeface="+mn-ea"/>
                            </a:rPr>
                            <m:t>は</m:t>
                          </m:r>
                          <m:r>
                            <a:rPr lang="en-US" altLang="ja-JP" sz="2400" b="0" i="1" smtClean="0">
                              <a:latin typeface="Cambria Math" panose="02040503050406030204" pitchFamily="18" charset="0"/>
                              <a:ea typeface="+mn-ea"/>
                            </a:rPr>
                            <m:t>1.4∗</m:t>
                          </m:r>
                          <m:sSub>
                            <m:sSubPr>
                              <m:ctrlPr>
                                <a:rPr lang="en-US" altLang="ja-JP" sz="2400" b="0" i="1" smtClean="0">
                                  <a:latin typeface="Cambria Math" panose="02040503050406030204" pitchFamily="18" charset="0"/>
                                  <a:ea typeface="+mn-ea"/>
                                </a:rPr>
                              </m:ctrlPr>
                            </m:sSubPr>
                            <m:e>
                              <m:r>
                                <a:rPr lang="en-US" altLang="ja-JP" sz="2400" b="0" i="1" smtClean="0">
                                  <a:latin typeface="Cambria Math" panose="02040503050406030204" pitchFamily="18" charset="0"/>
                                  <a:ea typeface="+mn-ea"/>
                                </a:rPr>
                                <m:t>𝐼</m:t>
                              </m:r>
                            </m:e>
                            <m:sub>
                              <m:r>
                                <a:rPr lang="en-US" altLang="ja-JP" sz="2400" b="0" i="1" smtClean="0">
                                  <a:latin typeface="Cambria Math" panose="02040503050406030204" pitchFamily="18" charset="0"/>
                                  <a:ea typeface="+mn-ea"/>
                                </a:rPr>
                                <m:t>𝑙𝑜𝑠𝑠</m:t>
                              </m:r>
                            </m:sub>
                          </m:sSub>
                        </m:den>
                      </m:f>
                    </m:oMath>
                  </m:oMathPara>
                </a14:m>
                <a:endParaRPr lang="en-US" altLang="ja-JP" sz="2400" i="0">
                  <a:latin typeface="+mn-ea"/>
                  <a:ea typeface="+mn-ea"/>
                </a:endParaRPr>
              </a:p>
              <a:p>
                <a:r>
                  <a:rPr kumimoji="0" lang="en-US" altLang="ja-JP" sz="2400" b="0" i="0" u="none" strike="noStrike" cap="none" spc="0" normalizeH="0" baseline="0">
                    <a:ln>
                      <a:noFill/>
                    </a:ln>
                    <a:solidFill>
                      <a:schemeClr val="tx1"/>
                    </a:solidFill>
                    <a:effectLst/>
                    <a:uFillTx/>
                    <a:latin typeface="+mn-ea"/>
                    <a:ea typeface="+mn-ea"/>
                    <a:sym typeface="ヒラギノ角ゴ ProN W3"/>
                  </a:rPr>
                  <a:t>(</a:t>
                </a:r>
                <a14:m>
                  <m:oMath xmlns:m="http://schemas.openxmlformats.org/officeDocument/2006/math">
                    <m:sSub>
                      <m:sSubPr>
                        <m:ctrlPr>
                          <a:rPr kumimoji="0" lang="en-US" altLang="ja-JP" sz="2400" b="0" i="1" u="none" strike="noStrike" cap="none" spc="0" normalizeH="0" baseline="0" smtClean="0">
                            <a:ln>
                              <a:noFill/>
                            </a:ln>
                            <a:solidFill>
                              <a:schemeClr val="tx1"/>
                            </a:solidFill>
                            <a:effectLst/>
                            <a:uFillTx/>
                            <a:latin typeface="Cambria Math" panose="02040503050406030204" pitchFamily="18" charset="0"/>
                            <a:ea typeface="+mn-ea"/>
                            <a:sym typeface="ヒラギノ角ゴ ProN W3"/>
                          </a:rPr>
                        </m:ctrlPr>
                      </m:sSubPr>
                      <m:e>
                        <m:r>
                          <a:rPr kumimoji="0" lang="en-US" altLang="ja-JP" sz="2400" b="0" i="1" u="none" strike="noStrike" cap="none" spc="0" normalizeH="0" baseline="0" smtClean="0">
                            <a:ln>
                              <a:noFill/>
                            </a:ln>
                            <a:solidFill>
                              <a:schemeClr val="tx1"/>
                            </a:solidFill>
                            <a:effectLst/>
                            <a:uFillTx/>
                            <a:latin typeface="Cambria Math" panose="02040503050406030204" pitchFamily="18" charset="0"/>
                            <a:ea typeface="+mn-ea"/>
                            <a:sym typeface="ヒラギノ角ゴ ProN W3"/>
                          </a:rPr>
                          <m:t>𝐼</m:t>
                        </m:r>
                      </m:e>
                      <m:sub>
                        <m:r>
                          <a:rPr kumimoji="0" lang="en-US" altLang="ja-JP" sz="2400" b="0" i="1" u="none" strike="noStrike" cap="none" spc="0" normalizeH="0" baseline="0" smtClean="0">
                            <a:ln>
                              <a:noFill/>
                            </a:ln>
                            <a:solidFill>
                              <a:schemeClr val="tx1"/>
                            </a:solidFill>
                            <a:effectLst/>
                            <a:uFillTx/>
                            <a:latin typeface="Cambria Math" panose="02040503050406030204" pitchFamily="18" charset="0"/>
                            <a:ea typeface="+mn-ea"/>
                            <a:sym typeface="ヒラギノ角ゴ ProN W3"/>
                          </a:rPr>
                          <m:t>𝑙𝑜𝑠𝑠</m:t>
                        </m:r>
                      </m:sub>
                    </m:sSub>
                  </m:oMath>
                </a14:m>
                <a:r>
                  <a:rPr kumimoji="0" lang="ja-JP" altLang="en-US" sz="2400" b="0" i="0" u="none" strike="noStrike" cap="none" spc="0" normalizeH="0" baseline="0">
                    <a:ln>
                      <a:noFill/>
                    </a:ln>
                    <a:solidFill>
                      <a:schemeClr val="tx1"/>
                    </a:solidFill>
                    <a:effectLst/>
                    <a:uFillTx/>
                    <a:latin typeface="+mn-ea"/>
                    <a:ea typeface="+mn-ea"/>
                    <a:sym typeface="ヒラギノ角ゴ ProN W3"/>
                  </a:rPr>
                  <a:t>は通常は過去最低資源量指数）</a:t>
                </a:r>
                <a:endParaRPr kumimoji="0" lang="en-US" altLang="ja-JP" sz="2400" b="0" i="0" u="none" strike="noStrike" cap="none" spc="0" normalizeH="0" baseline="0">
                  <a:ln>
                    <a:noFill/>
                  </a:ln>
                  <a:solidFill>
                    <a:schemeClr val="tx1"/>
                  </a:solidFill>
                  <a:effectLst/>
                  <a:uFillTx/>
                  <a:latin typeface="+mn-ea"/>
                  <a:ea typeface="+mn-ea"/>
                  <a:sym typeface="ヒラギノ角ゴ ProN W3"/>
                </a:endParaRPr>
              </a:p>
            </p:txBody>
          </p:sp>
        </mc:Choice>
        <mc:Fallback xmlns="">
          <p:sp>
            <p:nvSpPr>
              <p:cNvPr id="4" name="吹き出し: 線 3">
                <a:extLst>
                  <a:ext uri="{FF2B5EF4-FFF2-40B4-BE49-F238E27FC236}">
                    <a16:creationId xmlns:a16="http://schemas.microsoft.com/office/drawing/2014/main" id="{3AE7639D-F164-3323-8F00-66F8EB466EC1}"/>
                  </a:ext>
                </a:extLst>
              </p:cNvPr>
              <p:cNvSpPr>
                <a:spLocks noRot="1" noChangeAspect="1" noMove="1" noResize="1" noEditPoints="1" noAdjustHandles="1" noChangeArrowheads="1" noChangeShapeType="1" noTextEdit="1"/>
              </p:cNvSpPr>
              <p:nvPr/>
            </p:nvSpPr>
            <p:spPr>
              <a:xfrm>
                <a:off x="5957242" y="4432843"/>
                <a:ext cx="5289878" cy="1217962"/>
              </a:xfrm>
              <a:prstGeom prst="borderCallout1">
                <a:avLst>
                  <a:gd name="adj1" fmla="val 1979"/>
                  <a:gd name="adj2" fmla="val 3950"/>
                  <a:gd name="adj3" fmla="val -45582"/>
                  <a:gd name="adj4" fmla="val -6693"/>
                </a:avLst>
              </a:prstGeom>
              <a:blipFill>
                <a:blip r:embed="rId5"/>
                <a:stretch>
                  <a:fillRect b="-9864"/>
                </a:stretch>
              </a:blipFill>
              <a:ln w="12700" cap="flat">
                <a:solidFill>
                  <a:schemeClr val="tx1"/>
                </a:solidFill>
                <a:prstDash val="sysDot"/>
                <a:miter lim="400000"/>
              </a:ln>
              <a:effectLst/>
            </p:spPr>
            <p:txBody>
              <a:bodyPr/>
              <a:lstStyle/>
              <a:p>
                <a:r>
                  <a:rPr lang="en-US">
                    <a:noFill/>
                  </a:rPr>
                  <a:t> </a:t>
                </a:r>
              </a:p>
            </p:txBody>
          </p:sp>
        </mc:Fallback>
      </mc:AlternateContent>
      <p:sp>
        <p:nvSpPr>
          <p:cNvPr id="7" name="テキスト ボックス 6">
            <a:extLst>
              <a:ext uri="{FF2B5EF4-FFF2-40B4-BE49-F238E27FC236}">
                <a16:creationId xmlns:a16="http://schemas.microsoft.com/office/drawing/2014/main" id="{104371C3-9700-E098-E177-6D0FF6929F9C}"/>
              </a:ext>
            </a:extLst>
          </p:cNvPr>
          <p:cNvSpPr txBox="1"/>
          <p:nvPr/>
        </p:nvSpPr>
        <p:spPr>
          <a:xfrm>
            <a:off x="4098557" y="2860685"/>
            <a:ext cx="2639790" cy="461665"/>
          </a:xfrm>
          <a:prstGeom prst="rect">
            <a:avLst/>
          </a:prstGeom>
          <a:solidFill>
            <a:schemeClr val="accent2">
              <a:lumMod val="20000"/>
              <a:lumOff val="80000"/>
            </a:schemeClr>
          </a:solidFill>
        </p:spPr>
        <p:txBody>
          <a:bodyPr wrap="square" rtlCol="0">
            <a:spAutoFit/>
          </a:bodyPr>
          <a:lstStyle/>
          <a:p>
            <a:r>
              <a:rPr kumimoji="1" lang="ja-JP" altLang="en-US" sz="2400"/>
              <a:t>資源量の安全係数</a:t>
            </a:r>
          </a:p>
        </p:txBody>
      </p:sp>
      <mc:AlternateContent xmlns:mc="http://schemas.openxmlformats.org/markup-compatibility/2006" xmlns:a14="http://schemas.microsoft.com/office/drawing/2010/main">
        <mc:Choice Requires="a14">
          <p:sp>
            <p:nvSpPr>
              <p:cNvPr id="8" name="吹き出し: 線 7">
                <a:extLst>
                  <a:ext uri="{FF2B5EF4-FFF2-40B4-BE49-F238E27FC236}">
                    <a16:creationId xmlns:a16="http://schemas.microsoft.com/office/drawing/2014/main" id="{9B971CF8-1337-C02A-3C18-F85E25EF3D21}"/>
                  </a:ext>
                </a:extLst>
              </p:cNvPr>
              <p:cNvSpPr/>
              <p:nvPr/>
            </p:nvSpPr>
            <p:spPr>
              <a:xfrm>
                <a:off x="7066695" y="3912587"/>
                <a:ext cx="4019413" cy="369332"/>
              </a:xfrm>
              <a:prstGeom prst="borderCallout1">
                <a:avLst>
                  <a:gd name="adj1" fmla="val 43979"/>
                  <a:gd name="adj2" fmla="val 635"/>
                  <a:gd name="adj3" fmla="val 10185"/>
                  <a:gd name="adj4" fmla="val -6519"/>
                </a:avLst>
              </a:prstGeom>
              <a:solidFill>
                <a:schemeClr val="accent4">
                  <a:alpha val="28000"/>
                </a:schemeClr>
              </a:solidFill>
              <a:ln w="12700" cap="flat">
                <a:solidFill>
                  <a:schemeClr val="tx1"/>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14:m>
                  <m:oMath xmlns:m="http://schemas.openxmlformats.org/officeDocument/2006/math">
                    <m:r>
                      <a:rPr lang="ja-JP" altLang="en-US" sz="2400" i="1" smtClean="0">
                        <a:latin typeface="Cambria Math" panose="02040503050406030204" pitchFamily="18" charset="0"/>
                        <a:ea typeface="+mn-ea"/>
                      </a:rPr>
                      <m:t>リスク軽減</m:t>
                    </m:r>
                    <m:r>
                      <a:rPr lang="ja-JP" altLang="en-US" sz="2400" i="1">
                        <a:latin typeface="Cambria Math" panose="02040503050406030204" pitchFamily="18" charset="0"/>
                        <a:ea typeface="+mn-ea"/>
                      </a:rPr>
                      <m:t>の</m:t>
                    </m:r>
                    <m:r>
                      <a:rPr lang="ja-JP" altLang="en-US" sz="2400" i="1" smtClean="0">
                        <a:latin typeface="Cambria Math" panose="02040503050406030204" pitchFamily="18" charset="0"/>
                        <a:ea typeface="+mn-ea"/>
                      </a:rPr>
                      <m:t>ための</m:t>
                    </m:r>
                    <m:r>
                      <a:rPr kumimoji="0" lang="ja-JP" altLang="en-US" sz="2400" b="0" i="1" u="none" strike="noStrike" cap="none" spc="0" normalizeH="0" baseline="0" smtClean="0">
                        <a:ln>
                          <a:noFill/>
                        </a:ln>
                        <a:solidFill>
                          <a:srgbClr val="000000"/>
                        </a:solidFill>
                        <a:effectLst/>
                        <a:uFillTx/>
                        <a:latin typeface="Cambria Math" panose="02040503050406030204" pitchFamily="18" charset="0"/>
                        <a:ea typeface="+mn-ea"/>
                        <a:sym typeface="ヒラギノ角ゴ ProN W6"/>
                      </a:rPr>
                      <m:t>調整</m:t>
                    </m:r>
                  </m:oMath>
                </a14:m>
                <a:r>
                  <a:rPr kumimoji="0" lang="ja-JP" altLang="en-US" sz="2400" b="0" i="0" u="none" strike="noStrike" cap="none" spc="0" normalizeH="0" baseline="0">
                    <a:ln>
                      <a:noFill/>
                    </a:ln>
                    <a:solidFill>
                      <a:schemeClr val="tx1"/>
                    </a:solidFill>
                    <a:effectLst/>
                    <a:uFillTx/>
                    <a:latin typeface="+mn-ea"/>
                    <a:ea typeface="+mn-ea"/>
                    <a:sym typeface="ヒラギノ角ゴ ProN W3"/>
                  </a:rPr>
                  <a:t>係数</a:t>
                </a:r>
                <a:endParaRPr kumimoji="0" lang="en-US" altLang="ja-JP" sz="2400" b="0" i="0" u="none" strike="noStrike" cap="none" spc="0" normalizeH="0" baseline="0">
                  <a:ln>
                    <a:noFill/>
                  </a:ln>
                  <a:solidFill>
                    <a:schemeClr val="tx1"/>
                  </a:solidFill>
                  <a:effectLst/>
                  <a:uFillTx/>
                  <a:latin typeface="+mn-ea"/>
                  <a:ea typeface="+mn-ea"/>
                  <a:sym typeface="ヒラギノ角ゴ ProN W3"/>
                </a:endParaRPr>
              </a:p>
            </p:txBody>
          </p:sp>
        </mc:Choice>
        <mc:Fallback xmlns="">
          <p:sp>
            <p:nvSpPr>
              <p:cNvPr id="8" name="吹き出し: 線 7">
                <a:extLst>
                  <a:ext uri="{FF2B5EF4-FFF2-40B4-BE49-F238E27FC236}">
                    <a16:creationId xmlns:a16="http://schemas.microsoft.com/office/drawing/2014/main" id="{9B971CF8-1337-C02A-3C18-F85E25EF3D21}"/>
                  </a:ext>
                </a:extLst>
              </p:cNvPr>
              <p:cNvSpPr>
                <a:spLocks noRot="1" noChangeAspect="1" noMove="1" noResize="1" noEditPoints="1" noAdjustHandles="1" noChangeArrowheads="1" noChangeShapeType="1" noTextEdit="1"/>
              </p:cNvSpPr>
              <p:nvPr/>
            </p:nvSpPr>
            <p:spPr>
              <a:xfrm>
                <a:off x="7066695" y="3912587"/>
                <a:ext cx="4019413" cy="369332"/>
              </a:xfrm>
              <a:prstGeom prst="borderCallout1">
                <a:avLst>
                  <a:gd name="adj1" fmla="val 43979"/>
                  <a:gd name="adj2" fmla="val 635"/>
                  <a:gd name="adj3" fmla="val 10185"/>
                  <a:gd name="adj4" fmla="val -6519"/>
                </a:avLst>
              </a:prstGeom>
              <a:blipFill>
                <a:blip r:embed="rId6"/>
                <a:stretch>
                  <a:fillRect t="-20968" r="-2833" b="-50000"/>
                </a:stretch>
              </a:blipFill>
              <a:ln w="12700" cap="flat">
                <a:solidFill>
                  <a:schemeClr val="tx1"/>
                </a:solidFill>
                <a:prstDash val="sysDot"/>
                <a:miter lim="400000"/>
              </a:ln>
              <a:effectLst/>
            </p:spPr>
            <p:txBody>
              <a:bodyPr/>
              <a:lstStyle/>
              <a:p>
                <a:r>
                  <a:rPr lang="en-US">
                    <a:noFill/>
                  </a:rPr>
                  <a:t> </a:t>
                </a:r>
              </a:p>
            </p:txBody>
          </p:sp>
        </mc:Fallback>
      </mc:AlternateContent>
      <p:sp>
        <p:nvSpPr>
          <p:cNvPr id="9" name="楕円 8">
            <a:extLst>
              <a:ext uri="{FF2B5EF4-FFF2-40B4-BE49-F238E27FC236}">
                <a16:creationId xmlns:a16="http://schemas.microsoft.com/office/drawing/2014/main" id="{F4F9132B-494E-6B38-E7B9-DC7160679318}"/>
              </a:ext>
            </a:extLst>
          </p:cNvPr>
          <p:cNvSpPr/>
          <p:nvPr/>
        </p:nvSpPr>
        <p:spPr>
          <a:xfrm>
            <a:off x="2093976" y="3322350"/>
            <a:ext cx="820674" cy="1217962"/>
          </a:xfrm>
          <a:prstGeom prst="ellipse">
            <a:avLst/>
          </a:prstGeom>
          <a:solidFill>
            <a:schemeClr val="accent5">
              <a:lumMod val="20000"/>
              <a:lumOff val="8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EAF61548-F935-91D5-E92C-A2CEA0CE474E}"/>
              </a:ext>
            </a:extLst>
          </p:cNvPr>
          <p:cNvSpPr/>
          <p:nvPr/>
        </p:nvSpPr>
        <p:spPr>
          <a:xfrm>
            <a:off x="2833422" y="3299788"/>
            <a:ext cx="889254" cy="1217962"/>
          </a:xfrm>
          <a:prstGeom prst="ellipse">
            <a:avLst/>
          </a:prstGeom>
          <a:solidFill>
            <a:schemeClr val="accent6">
              <a:lumMod val="20000"/>
              <a:lumOff val="80000"/>
              <a:alpha val="49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17C949CA-343F-32C8-1FB8-FF1A303C3BED}"/>
              </a:ext>
            </a:extLst>
          </p:cNvPr>
          <p:cNvPicPr>
            <a:picLocks noChangeAspect="1"/>
          </p:cNvPicPr>
          <p:nvPr/>
        </p:nvPicPr>
        <p:blipFill>
          <a:blip r:embed="rId7"/>
          <a:stretch>
            <a:fillRect/>
          </a:stretch>
        </p:blipFill>
        <p:spPr>
          <a:xfrm>
            <a:off x="4284202" y="1000363"/>
            <a:ext cx="4261693" cy="1709397"/>
          </a:xfrm>
          <a:prstGeom prst="rect">
            <a:avLst/>
          </a:prstGeom>
        </p:spPr>
      </p:pic>
      <p:sp>
        <p:nvSpPr>
          <p:cNvPr id="15" name="テキスト ボックス 14">
            <a:extLst>
              <a:ext uri="{FF2B5EF4-FFF2-40B4-BE49-F238E27FC236}">
                <a16:creationId xmlns:a16="http://schemas.microsoft.com/office/drawing/2014/main" id="{8A3C19C2-E5BD-1F72-C549-51A7FBE0B139}"/>
              </a:ext>
            </a:extLst>
          </p:cNvPr>
          <p:cNvSpPr txBox="1"/>
          <p:nvPr/>
        </p:nvSpPr>
        <p:spPr>
          <a:xfrm>
            <a:off x="163619" y="6397862"/>
            <a:ext cx="909457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2000"/>
              <a:t>詳細は</a:t>
            </a:r>
            <a:r>
              <a:rPr lang="en-US" altLang="ja-JP" sz="2000"/>
              <a:t>ICES</a:t>
            </a:r>
            <a:r>
              <a:rPr lang="ja-JP" altLang="en-US" sz="2000"/>
              <a:t>技術ノート参照：　</a:t>
            </a:r>
            <a:r>
              <a:rPr lang="ja-JP" altLang="en-US" sz="2000">
                <a:hlinkClick r:id="rId8"/>
              </a:rPr>
              <a:t>https://doi.org/10.17895/ices.advice.19801564</a:t>
            </a:r>
            <a:endParaRPr lang="ja-JP" altLang="en-US" sz="2000"/>
          </a:p>
        </p:txBody>
      </p:sp>
      <p:sp>
        <p:nvSpPr>
          <p:cNvPr id="17" name="テキスト ボックス 16">
            <a:extLst>
              <a:ext uri="{FF2B5EF4-FFF2-40B4-BE49-F238E27FC236}">
                <a16:creationId xmlns:a16="http://schemas.microsoft.com/office/drawing/2014/main" id="{A883B4D6-BF3A-5825-BBD8-9F4AB5C531FD}"/>
              </a:ext>
            </a:extLst>
          </p:cNvPr>
          <p:cNvSpPr txBox="1"/>
          <p:nvPr/>
        </p:nvSpPr>
        <p:spPr>
          <a:xfrm>
            <a:off x="375882" y="5761909"/>
            <a:ext cx="5289878" cy="461665"/>
          </a:xfrm>
          <a:prstGeom prst="rect">
            <a:avLst/>
          </a:prstGeom>
          <a:noFill/>
          <a:ln w="69850" cmpd="thickThin">
            <a:solidFill>
              <a:schemeClr val="tx1"/>
            </a:solidFill>
          </a:ln>
        </p:spPr>
        <p:txBody>
          <a:bodyPr wrap="square" rtlCol="0">
            <a:spAutoFit/>
          </a:bodyPr>
          <a:lstStyle/>
          <a:p>
            <a:r>
              <a:rPr kumimoji="1" lang="ja-JP" altLang="en-US" sz="2400"/>
              <a:t>パフォーマンスは</a:t>
            </a:r>
            <a:r>
              <a:rPr kumimoji="1" lang="en-US" altLang="ja-JP" sz="2400"/>
              <a:t>MSE</a:t>
            </a:r>
            <a:r>
              <a:rPr kumimoji="1" lang="ja-JP" altLang="en-US" sz="2400"/>
              <a:t>により確かめ</a:t>
            </a:r>
          </a:p>
        </p:txBody>
      </p:sp>
      <p:sp>
        <p:nvSpPr>
          <p:cNvPr id="18" name="スライド番号プレースホルダー 1">
            <a:extLst>
              <a:ext uri="{FF2B5EF4-FFF2-40B4-BE49-F238E27FC236}">
                <a16:creationId xmlns:a16="http://schemas.microsoft.com/office/drawing/2014/main" id="{94B6B729-192C-DB5D-39A3-19BB4B16C104}"/>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77</a:t>
            </a:fld>
            <a:endParaRPr kumimoji="1" lang="ja-JP" altLang="en-US" sz="3200"/>
          </a:p>
        </p:txBody>
      </p:sp>
      <p:sp>
        <p:nvSpPr>
          <p:cNvPr id="3" name="日付プレースホルダー 2">
            <a:extLst>
              <a:ext uri="{FF2B5EF4-FFF2-40B4-BE49-F238E27FC236}">
                <a16:creationId xmlns:a16="http://schemas.microsoft.com/office/drawing/2014/main" id="{129CB55D-661A-7C8A-D9A9-E4B5D3773D55}"/>
              </a:ext>
            </a:extLst>
          </p:cNvPr>
          <p:cNvSpPr>
            <a:spLocks noGrp="1"/>
          </p:cNvSpPr>
          <p:nvPr>
            <p:ph type="dt" sz="half" idx="10"/>
          </p:nvPr>
        </p:nvSpPr>
        <p:spPr/>
        <p:txBody>
          <a:bodyPr/>
          <a:lstStyle/>
          <a:p>
            <a:r>
              <a:rPr kumimoji="1" lang="en-US" altLang="ja-JP"/>
              <a:t>2024/12/13</a:t>
            </a:r>
            <a:endParaRPr kumimoji="1" lang="ja-JP" altLang="en-US"/>
          </a:p>
        </p:txBody>
      </p:sp>
      <p:sp>
        <p:nvSpPr>
          <p:cNvPr id="11" name="フッター プレースホルダー 10">
            <a:extLst>
              <a:ext uri="{FF2B5EF4-FFF2-40B4-BE49-F238E27FC236}">
                <a16:creationId xmlns:a16="http://schemas.microsoft.com/office/drawing/2014/main" id="{FA30A6A5-58D7-C5E0-FE9B-C0E6BC7EF361}"/>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75448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6" grpId="0" animBg="1"/>
      <p:bldP spid="4" grpId="0" animBg="1"/>
      <p:bldP spid="7" grpId="0" animBg="1"/>
      <p:bldP spid="8" grpId="0" animBg="1"/>
      <p:bldP spid="9" grpId="0" animBg="1"/>
      <p:bldP spid="10" grpId="0" animBg="1"/>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9"/>
            <a:ext cx="12192000" cy="1204982"/>
          </a:xfrm>
          <a:solidFill>
            <a:schemeClr val="accent5">
              <a:lumMod val="20000"/>
              <a:lumOff val="80000"/>
            </a:schemeClr>
          </a:solidFill>
        </p:spPr>
        <p:txBody>
          <a:bodyPr/>
          <a:lstStyle/>
          <a:p>
            <a:r>
              <a:rPr kumimoji="1" lang="en-US" altLang="ja-JP"/>
              <a:t>CMSY </a:t>
            </a:r>
            <a:r>
              <a:rPr kumimoji="1" lang="ja-JP" altLang="en-US"/>
              <a:t>とその問題点</a:t>
            </a:r>
          </a:p>
        </p:txBody>
      </p:sp>
      <mc:AlternateContent xmlns:mc="http://schemas.openxmlformats.org/markup-compatibility/2006">
        <mc:Choice xmlns:a14="http://schemas.microsoft.com/office/drawing/2010/main" Requires="a14">
          <p:sp>
            <p:nvSpPr>
              <p:cNvPr id="7" name="コンテンツ プレースホルダー 2">
                <a:extLst>
                  <a:ext uri="{FF2B5EF4-FFF2-40B4-BE49-F238E27FC236}">
                    <a16:creationId xmlns:a16="http://schemas.microsoft.com/office/drawing/2014/main" id="{B24EC95F-9FC7-9CD4-F41A-887D9B4A0D9B}"/>
                  </a:ext>
                </a:extLst>
              </p:cNvPr>
              <p:cNvSpPr txBox="1">
                <a:spLocks/>
              </p:cNvSpPr>
              <p:nvPr/>
            </p:nvSpPr>
            <p:spPr>
              <a:xfrm>
                <a:off x="114726" y="1619812"/>
                <a:ext cx="5149323" cy="4736538"/>
              </a:xfrm>
              <a:prstGeom prst="rect">
                <a:avLst/>
              </a:prstGeom>
              <a:ln w="34925">
                <a:solidFill>
                  <a:schemeClr val="accent1"/>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a:solidFill>
                      <a:srgbClr val="FF0000"/>
                    </a:solidFill>
                    <a:latin typeface="UD Digi Kyokasho NK-B" panose="02020700000000000000" pitchFamily="18" charset="-128"/>
                    <a:ea typeface="UD Digi Kyokasho NK-B" panose="02020700000000000000" pitchFamily="18" charset="-128"/>
                  </a:rPr>
                  <a:t>Schaefer</a:t>
                </a:r>
                <a:r>
                  <a:rPr lang="ja-JP" altLang="en-US" sz="1800">
                    <a:solidFill>
                      <a:srgbClr val="FF0000"/>
                    </a:solidFill>
                    <a:latin typeface="UD Digi Kyokasho NK-B" panose="02020700000000000000" pitchFamily="18" charset="-128"/>
                    <a:ea typeface="UD Digi Kyokasho NK-B" panose="02020700000000000000" pitchFamily="18" charset="-128"/>
                  </a:rPr>
                  <a:t>による余剰生産モデルを仮定</a:t>
                </a:r>
                <a:endParaRPr lang="en-US" altLang="ja-JP" sz="1800">
                  <a:solidFill>
                    <a:srgbClr val="FF0000"/>
                  </a:solidFill>
                  <a:latin typeface="UD Digi Kyokasho NK-B" panose="02020700000000000000" pitchFamily="18" charset="-128"/>
                  <a:ea typeface="UD Digi Kyokasho NK-B" panose="02020700000000000000" pitchFamily="18" charset="-128"/>
                </a:endParaRPr>
              </a:p>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𝑡</m:t>
                        </m:r>
                        <m:r>
                          <a:rPr lang="en-US" altLang="ja-JP" sz="2400" i="1">
                            <a:latin typeface="Cambria Math" panose="02040503050406030204" pitchFamily="18" charset="0"/>
                          </a:rPr>
                          <m:t>+1</m:t>
                        </m:r>
                      </m:sub>
                    </m:sSub>
                  </m:oMath>
                </a14:m>
                <a:r>
                  <a:rPr lang="en-US" altLang="ja-JP" sz="2400">
                    <a:latin typeface="UD Digi Kyokasho NK-B" panose="02020700000000000000" pitchFamily="18" charset="-128"/>
                    <a:ea typeface="UD Digi Kyokasho NK-B" panose="02020700000000000000" pitchFamily="18" charset="-128"/>
                  </a:rPr>
                  <a:t>=</a:t>
                </a:r>
                <a14:m>
                  <m:oMath xmlns:m="http://schemas.openxmlformats.org/officeDocument/2006/math">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𝐵</m:t>
                        </m:r>
                      </m:e>
                      <m:sub>
                        <m:r>
                          <a:rPr lang="en-US" altLang="ja-JP" sz="2400" i="1" dirty="0">
                            <a:latin typeface="Cambria Math" panose="02040503050406030204" pitchFamily="18" charset="0"/>
                          </a:rPr>
                          <m:t>𝑡</m:t>
                        </m:r>
                      </m:sub>
                    </m:sSub>
                  </m:oMath>
                </a14:m>
                <a:r>
                  <a:rPr lang="en-US" altLang="ja-JP" sz="2400">
                    <a:latin typeface="UD Digi Kyokasho NK-B" panose="02020700000000000000" pitchFamily="18" charset="-128"/>
                    <a:ea typeface="UD Digi Kyokasho NK-B" panose="02020700000000000000" pitchFamily="18" charset="-128"/>
                  </a:rPr>
                  <a:t>+r</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d>
                      <m:dPr>
                        <m:ctrlPr>
                          <a:rPr lang="en-US" altLang="ja-JP" sz="2400" i="1">
                            <a:latin typeface="Cambria Math" panose="02040503050406030204" pitchFamily="18" charset="0"/>
                            <a:ea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1−</m:t>
                        </m:r>
                        <m:f>
                          <m:fPr>
                            <m:ctrlPr>
                              <a:rPr lang="en-US" altLang="ja-JP" sz="2400" i="1">
                                <a:latin typeface="Cambria Math" panose="02040503050406030204" pitchFamily="18" charset="0"/>
                                <a:ea typeface="Cambria Math" panose="02040503050406030204" pitchFamily="18" charset="0"/>
                              </a:rPr>
                            </m:ctrlPr>
                          </m:fPr>
                          <m:num>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𝐵</m:t>
                                </m:r>
                              </m:e>
                              <m:sub>
                                <m:r>
                                  <a:rPr lang="en-US" altLang="ja-JP" sz="2400" i="1">
                                    <a:latin typeface="Cambria Math" panose="02040503050406030204" pitchFamily="18" charset="0"/>
                                    <a:ea typeface="Cambria Math" panose="02040503050406030204" pitchFamily="18" charset="0"/>
                                  </a:rPr>
                                  <m:t>𝑡</m:t>
                                </m:r>
                              </m:sub>
                            </m:sSub>
                          </m:num>
                          <m:den>
                            <m:r>
                              <a:rPr lang="en-US" altLang="ja-JP" sz="2400" i="1">
                                <a:latin typeface="Cambria Math" panose="02040503050406030204" pitchFamily="18" charset="0"/>
                                <a:ea typeface="Cambria Math" panose="02040503050406030204" pitchFamily="18" charset="0"/>
                              </a:rPr>
                              <m:t>𝐾</m:t>
                            </m:r>
                          </m:den>
                        </m:f>
                      </m:e>
                    </m:d>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𝐵</m:t>
                            </m:r>
                          </m:e>
                          <m:sub>
                            <m:r>
                              <a:rPr lang="en-US" altLang="ja-JP" sz="2400" i="1">
                                <a:latin typeface="Cambria Math" panose="02040503050406030204" pitchFamily="18" charset="0"/>
                                <a:ea typeface="Cambria Math" panose="02040503050406030204" pitchFamily="18" charset="0"/>
                              </a:rPr>
                              <m:t>𝑡</m:t>
                            </m:r>
                          </m:sub>
                        </m:sSub>
                        <m:r>
                          <a:rPr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𝐶</m:t>
                        </m:r>
                      </m:e>
                      <m:sub>
                        <m:r>
                          <a:rPr lang="en-US" altLang="ja-JP" sz="2400" i="1">
                            <a:latin typeface="Cambria Math" panose="02040503050406030204" pitchFamily="18" charset="0"/>
                            <a:ea typeface="Cambria Math" panose="02040503050406030204" pitchFamily="18" charset="0"/>
                          </a:rPr>
                          <m:t>𝑡</m:t>
                        </m:r>
                      </m:sub>
                    </m:sSub>
                  </m:oMath>
                </a14:m>
                <a:endParaRPr lang="en-US" altLang="ja-JP" sz="2400">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endParaRPr lang="en-US" altLang="ja-JP" sz="1200">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ja-JP" altLang="en-US" sz="2100" u="sng">
                    <a:latin typeface="UD Digi Kyokasho NK-B" panose="02020700000000000000" pitchFamily="18" charset="-128"/>
                    <a:ea typeface="UD Digi Kyokasho NK-B" panose="02020700000000000000" pitchFamily="18" charset="-128"/>
                  </a:rPr>
                  <a:t>入力データ</a:t>
                </a:r>
                <a:endParaRPr lang="en-US" altLang="ja-JP" sz="2100" u="sng">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en-US" altLang="ja-JP" sz="1800">
                    <a:latin typeface="UD Digi Kyokasho NK-B" panose="02020700000000000000" pitchFamily="18" charset="-128"/>
                    <a:ea typeface="UD Digi Kyokasho NK-B" panose="02020700000000000000" pitchFamily="18" charset="-128"/>
                  </a:rPr>
                  <a:t>r</a:t>
                </a:r>
                <a:r>
                  <a:rPr lang="ja-JP" altLang="en-US" sz="1800">
                    <a:latin typeface="UD Digi Kyokasho NK-B" panose="02020700000000000000" pitchFamily="18" charset="-128"/>
                    <a:ea typeface="UD Digi Kyokasho NK-B" panose="02020700000000000000" pitchFamily="18" charset="-128"/>
                  </a:rPr>
                  <a:t>（</a:t>
                </a:r>
                <a:r>
                  <a:rPr lang="ja-JP" altLang="en-US" sz="1800" b="1">
                    <a:latin typeface="UD Digi Kyokasho NK-B" panose="02020700000000000000" pitchFamily="18" charset="-128"/>
                    <a:ea typeface="UD Digi Kyokasho NK-B" panose="02020700000000000000" pitchFamily="18" charset="-128"/>
                  </a:rPr>
                  <a:t>自然増加率</a:t>
                </a:r>
                <a:r>
                  <a:rPr lang="ja-JP" altLang="en-US" sz="1800">
                    <a:latin typeface="UD Digi Kyokasho NK-B" panose="02020700000000000000" pitchFamily="18" charset="-128"/>
                    <a:ea typeface="UD Digi Kyokasho NK-B" panose="02020700000000000000" pitchFamily="18" charset="-128"/>
                  </a:rPr>
                  <a:t>）の事前分布</a:t>
                </a:r>
                <a:endParaRPr lang="en-US" altLang="ja-JP" sz="1800">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ja-JP" altLang="en-US" sz="1800" b="1">
                    <a:latin typeface="UD Digi Kyokasho NK-B" panose="02020700000000000000" pitchFamily="18" charset="-128"/>
                    <a:ea typeface="UD Digi Kyokasho NK-B" panose="02020700000000000000" pitchFamily="18" charset="-128"/>
                  </a:rPr>
                  <a:t>漁獲開始年と</a:t>
                </a:r>
                <a:r>
                  <a:rPr lang="ja-JP" altLang="en-US" sz="1800" b="1">
                    <a:solidFill>
                      <a:srgbClr val="FF0000"/>
                    </a:solidFill>
                    <a:latin typeface="UD Digi Kyokasho NK-B" panose="02020700000000000000" pitchFamily="18" charset="-128"/>
                    <a:ea typeface="UD Digi Kyokasho NK-B" panose="02020700000000000000" pitchFamily="18" charset="-128"/>
                  </a:rPr>
                  <a:t>最近年の相対的な資源量の事前分布</a:t>
                </a:r>
                <a:endParaRPr lang="en-US" altLang="ja-JP" sz="1800" b="1">
                  <a:solidFill>
                    <a:srgbClr val="FF0000"/>
                  </a:solidFill>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ja-JP" altLang="en-US" sz="2100" u="sng">
                    <a:latin typeface="UD Digi Kyokasho NK-B" panose="02020700000000000000" pitchFamily="18" charset="-128"/>
                    <a:ea typeface="UD Digi Kyokasho NK-B" panose="02020700000000000000" pitchFamily="18" charset="-128"/>
                  </a:rPr>
                  <a:t>概要</a:t>
                </a:r>
                <a:endParaRPr lang="en-US" altLang="ja-JP" sz="2100" u="sng">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ja-JP" altLang="en-US" sz="1800">
                    <a:latin typeface="UD Digi Kyokasho NK-B" panose="02020700000000000000" pitchFamily="18" charset="-128"/>
                    <a:ea typeface="UD Digi Kyokasho NK-B" panose="02020700000000000000" pitchFamily="18" charset="-128"/>
                  </a:rPr>
                  <a:t>適当な自然増加率や相対資源量の値を個体群動態モデルに与え、資源が崩壊してしまう</a:t>
                </a:r>
                <a:r>
                  <a:rPr lang="en-US" altLang="ja-JP" sz="1800">
                    <a:latin typeface="UD Digi Kyokasho NK-B" panose="02020700000000000000" pitchFamily="18" charset="-128"/>
                    <a:ea typeface="UD Digi Kyokasho NK-B" panose="02020700000000000000" pitchFamily="18" charset="-128"/>
                  </a:rPr>
                  <a:t>r, K</a:t>
                </a:r>
                <a:r>
                  <a:rPr lang="ja-JP" altLang="en-US" sz="1800">
                    <a:latin typeface="UD Digi Kyokasho NK-B" panose="02020700000000000000" pitchFamily="18" charset="-128"/>
                    <a:ea typeface="UD Digi Kyokasho NK-B" panose="02020700000000000000" pitchFamily="18" charset="-128"/>
                  </a:rPr>
                  <a:t>の組み合わせは除外して、尤もらしい動態の幅を推定</a:t>
                </a:r>
                <a:endParaRPr lang="en-US" altLang="ja-JP" sz="1800">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en-US" altLang="ja-JP" sz="1800">
                    <a:latin typeface="UD Digi Kyokasho NK-B" panose="02020700000000000000" pitchFamily="18" charset="-128"/>
                    <a:ea typeface="UD Digi Kyokasho NK-B" panose="02020700000000000000" pitchFamily="18" charset="-128"/>
                  </a:rPr>
                  <a:t>※</a:t>
                </a:r>
                <a:r>
                  <a:rPr lang="ja-JP" altLang="en-US" sz="1800">
                    <a:solidFill>
                      <a:srgbClr val="FF0000"/>
                    </a:solidFill>
                    <a:latin typeface="UD Digi Kyokasho NK-B" panose="02020700000000000000" pitchFamily="18" charset="-128"/>
                    <a:ea typeface="UD Digi Kyokasho NK-B" panose="02020700000000000000" pitchFamily="18" charset="-128"/>
                  </a:rPr>
                  <a:t>もともとは、資源状態の評価でなく、持続可能な漁獲量の算出のために開発</a:t>
                </a:r>
                <a:endParaRPr lang="ja-JP" altLang="en-US">
                  <a:solidFill>
                    <a:srgbClr val="FF0000"/>
                  </a:solidFill>
                  <a:latin typeface="UD Digi Kyokasho NK-B" panose="02020700000000000000" pitchFamily="18" charset="-128"/>
                  <a:ea typeface="UD Digi Kyokasho NK-B" panose="02020700000000000000" pitchFamily="18" charset="-128"/>
                </a:endParaRPr>
              </a:p>
            </p:txBody>
          </p:sp>
        </mc:Choice>
        <mc:Fallback>
          <p:sp>
            <p:nvSpPr>
              <p:cNvPr id="7" name="コンテンツ プレースホルダー 2">
                <a:extLst>
                  <a:ext uri="{FF2B5EF4-FFF2-40B4-BE49-F238E27FC236}">
                    <a16:creationId xmlns:a16="http://schemas.microsoft.com/office/drawing/2014/main" id="{B24EC95F-9FC7-9CD4-F41A-887D9B4A0D9B}"/>
                  </a:ext>
                </a:extLst>
              </p:cNvPr>
              <p:cNvSpPr txBox="1">
                <a:spLocks noRot="1" noChangeAspect="1" noMove="1" noResize="1" noEditPoints="1" noAdjustHandles="1" noChangeArrowheads="1" noChangeShapeType="1" noTextEdit="1"/>
              </p:cNvSpPr>
              <p:nvPr/>
            </p:nvSpPr>
            <p:spPr>
              <a:xfrm>
                <a:off x="114726" y="1619812"/>
                <a:ext cx="5149323" cy="4736538"/>
              </a:xfrm>
              <a:prstGeom prst="rect">
                <a:avLst/>
              </a:prstGeom>
              <a:blipFill>
                <a:blip r:embed="rId3"/>
                <a:stretch>
                  <a:fillRect l="-1058" t="-894" r="-588"/>
                </a:stretch>
              </a:blipFill>
              <a:ln w="34925">
                <a:solidFill>
                  <a:schemeClr val="accent1"/>
                </a:solidFill>
              </a:ln>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76917AA-32C0-BB14-E03E-19C575A78D82}"/>
              </a:ext>
            </a:extLst>
          </p:cNvPr>
          <p:cNvSpPr txBox="1"/>
          <p:nvPr/>
        </p:nvSpPr>
        <p:spPr>
          <a:xfrm>
            <a:off x="2851269" y="6356350"/>
            <a:ext cx="2514600" cy="338554"/>
          </a:xfrm>
          <a:prstGeom prst="rect">
            <a:avLst/>
          </a:prstGeom>
          <a:noFill/>
        </p:spPr>
        <p:txBody>
          <a:bodyPr wrap="square" rtlCol="0">
            <a:spAutoFit/>
          </a:bodyPr>
          <a:lstStyle/>
          <a:p>
            <a:r>
              <a:rPr lang="en-US" altLang="ja-JP" sz="1600"/>
              <a:t>Ref: </a:t>
            </a:r>
            <a:r>
              <a:rPr kumimoji="1" lang="en-US" altLang="ja-JP" sz="1600"/>
              <a:t>Froese et al. (2017) </a:t>
            </a:r>
            <a:endParaRPr kumimoji="1" lang="ja-JP" altLang="en-US" sz="1600"/>
          </a:p>
        </p:txBody>
      </p:sp>
      <p:pic>
        <p:nvPicPr>
          <p:cNvPr id="15" name="図 14">
            <a:extLst>
              <a:ext uri="{FF2B5EF4-FFF2-40B4-BE49-F238E27FC236}">
                <a16:creationId xmlns:a16="http://schemas.microsoft.com/office/drawing/2014/main" id="{2C447098-4952-1ACF-0AD2-4591E92A5016}"/>
              </a:ext>
            </a:extLst>
          </p:cNvPr>
          <p:cNvPicPr>
            <a:picLocks noChangeAspect="1"/>
          </p:cNvPicPr>
          <p:nvPr/>
        </p:nvPicPr>
        <p:blipFill>
          <a:blip r:embed="rId4"/>
          <a:stretch>
            <a:fillRect/>
          </a:stretch>
        </p:blipFill>
        <p:spPr>
          <a:xfrm>
            <a:off x="5480595" y="867046"/>
            <a:ext cx="6596679" cy="3293971"/>
          </a:xfrm>
          <a:prstGeom prst="rect">
            <a:avLst/>
          </a:prstGeom>
        </p:spPr>
      </p:pic>
      <p:sp>
        <p:nvSpPr>
          <p:cNvPr id="16" name="テキスト ボックス 15">
            <a:extLst>
              <a:ext uri="{FF2B5EF4-FFF2-40B4-BE49-F238E27FC236}">
                <a16:creationId xmlns:a16="http://schemas.microsoft.com/office/drawing/2014/main" id="{A9A860AB-699A-CB40-3E4A-673D843B98C2}"/>
              </a:ext>
            </a:extLst>
          </p:cNvPr>
          <p:cNvSpPr txBox="1"/>
          <p:nvPr/>
        </p:nvSpPr>
        <p:spPr>
          <a:xfrm>
            <a:off x="5596701" y="4621368"/>
            <a:ext cx="5820070" cy="1200329"/>
          </a:xfrm>
          <a:prstGeom prst="rect">
            <a:avLst/>
          </a:prstGeom>
          <a:noFill/>
          <a:ln w="69850" cmpd="thickThin">
            <a:solidFill>
              <a:schemeClr val="tx1"/>
            </a:solidFill>
          </a:ln>
        </p:spPr>
        <p:txBody>
          <a:bodyPr wrap="square" rtlCol="0">
            <a:spAutoFit/>
          </a:bodyPr>
          <a:lstStyle/>
          <a:p>
            <a:pPr marL="342900" indent="-342900">
              <a:buFont typeface="Arial" panose="020B0604020202020204" pitchFamily="34" charset="0"/>
              <a:buChar char="•"/>
            </a:pPr>
            <a:r>
              <a:rPr lang="ja-JP" altLang="en-US" sz="2400"/>
              <a:t>最近年の相対的な資源量の情報を得るのは困難（デフォルト設定でもバイアス大）</a:t>
            </a:r>
            <a:endParaRPr lang="en-US" altLang="ja-JP" sz="2400"/>
          </a:p>
        </p:txBody>
      </p:sp>
      <p:sp>
        <p:nvSpPr>
          <p:cNvPr id="17" name="テキスト ボックス 16">
            <a:extLst>
              <a:ext uri="{FF2B5EF4-FFF2-40B4-BE49-F238E27FC236}">
                <a16:creationId xmlns:a16="http://schemas.microsoft.com/office/drawing/2014/main" id="{AFD0C706-4293-DDF4-0D14-7446D4A51D80}"/>
              </a:ext>
            </a:extLst>
          </p:cNvPr>
          <p:cNvSpPr txBox="1"/>
          <p:nvPr/>
        </p:nvSpPr>
        <p:spPr>
          <a:xfrm>
            <a:off x="9044494" y="867046"/>
            <a:ext cx="2922219" cy="338554"/>
          </a:xfrm>
          <a:prstGeom prst="rect">
            <a:avLst/>
          </a:prstGeom>
          <a:noFill/>
        </p:spPr>
        <p:txBody>
          <a:bodyPr wrap="square" rtlCol="0">
            <a:spAutoFit/>
          </a:bodyPr>
          <a:lstStyle/>
          <a:p>
            <a:r>
              <a:rPr lang="en-US" altLang="ja-JP" sz="1600"/>
              <a:t>Ref: </a:t>
            </a:r>
            <a:r>
              <a:rPr kumimoji="1" lang="en-US" altLang="ja-JP" sz="1600"/>
              <a:t>Miyagawa et al. (2023) </a:t>
            </a:r>
            <a:endParaRPr kumimoji="1" lang="ja-JP" altLang="en-US" sz="1600"/>
          </a:p>
        </p:txBody>
      </p:sp>
      <p:sp>
        <p:nvSpPr>
          <p:cNvPr id="18" name="テキスト ボックス 17">
            <a:extLst>
              <a:ext uri="{FF2B5EF4-FFF2-40B4-BE49-F238E27FC236}">
                <a16:creationId xmlns:a16="http://schemas.microsoft.com/office/drawing/2014/main" id="{43F66F1A-2244-F23A-65FB-7FBA39A01FD6}"/>
              </a:ext>
            </a:extLst>
          </p:cNvPr>
          <p:cNvSpPr txBox="1"/>
          <p:nvPr/>
        </p:nvSpPr>
        <p:spPr>
          <a:xfrm rot="5400000">
            <a:off x="8496479" y="2341756"/>
            <a:ext cx="461665" cy="3331599"/>
          </a:xfrm>
          <a:prstGeom prst="rect">
            <a:avLst/>
          </a:prstGeom>
          <a:solidFill>
            <a:schemeClr val="bg1">
              <a:lumMod val="95000"/>
            </a:schemeClr>
          </a:solidFill>
        </p:spPr>
        <p:txBody>
          <a:bodyPr vert="vert270" wrap="square" rtlCol="0">
            <a:spAutoFit/>
          </a:bodyPr>
          <a:lstStyle/>
          <a:p>
            <a:r>
              <a:rPr kumimoji="1" lang="en-US" altLang="ja-JP"/>
              <a:t>Data-rich stock status (B/Bmsy)</a:t>
            </a:r>
            <a:endParaRPr kumimoji="1" lang="ja-JP" altLang="en-US"/>
          </a:p>
        </p:txBody>
      </p:sp>
      <p:sp>
        <p:nvSpPr>
          <p:cNvPr id="19" name="テキスト ボックス 18">
            <a:extLst>
              <a:ext uri="{FF2B5EF4-FFF2-40B4-BE49-F238E27FC236}">
                <a16:creationId xmlns:a16="http://schemas.microsoft.com/office/drawing/2014/main" id="{3E13C405-AF36-A7C2-1101-5E6D617F10F2}"/>
              </a:ext>
            </a:extLst>
          </p:cNvPr>
          <p:cNvSpPr txBox="1"/>
          <p:nvPr/>
        </p:nvSpPr>
        <p:spPr>
          <a:xfrm>
            <a:off x="5365869" y="848231"/>
            <a:ext cx="461665" cy="3331599"/>
          </a:xfrm>
          <a:prstGeom prst="rect">
            <a:avLst/>
          </a:prstGeom>
          <a:solidFill>
            <a:schemeClr val="bg1">
              <a:lumMod val="95000"/>
            </a:schemeClr>
          </a:solidFill>
        </p:spPr>
        <p:txBody>
          <a:bodyPr vert="vert270" wrap="square" rtlCol="0">
            <a:spAutoFit/>
          </a:bodyPr>
          <a:lstStyle/>
          <a:p>
            <a:r>
              <a:rPr kumimoji="1" lang="en-US" altLang="ja-JP"/>
              <a:t>CMSY stock status (B/Bmsy)</a:t>
            </a:r>
            <a:endParaRPr kumimoji="1" lang="ja-JP" altLang="en-US"/>
          </a:p>
        </p:txBody>
      </p:sp>
      <p:sp>
        <p:nvSpPr>
          <p:cNvPr id="21" name="矢印: 下カーブ 20">
            <a:extLst>
              <a:ext uri="{FF2B5EF4-FFF2-40B4-BE49-F238E27FC236}">
                <a16:creationId xmlns:a16="http://schemas.microsoft.com/office/drawing/2014/main" id="{54B91749-FDB1-B348-EF55-CD031D4CBBF4}"/>
              </a:ext>
            </a:extLst>
          </p:cNvPr>
          <p:cNvSpPr/>
          <p:nvPr/>
        </p:nvSpPr>
        <p:spPr>
          <a:xfrm rot="3348616">
            <a:off x="7465047" y="1529421"/>
            <a:ext cx="1548371" cy="672477"/>
          </a:xfrm>
          <a:prstGeom prst="curvedDownArrow">
            <a:avLst/>
          </a:prstGeom>
          <a:solidFill>
            <a:schemeClr val="accent1">
              <a:alpha val="3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スライド番号プレースホルダー 1">
            <a:extLst>
              <a:ext uri="{FF2B5EF4-FFF2-40B4-BE49-F238E27FC236}">
                <a16:creationId xmlns:a16="http://schemas.microsoft.com/office/drawing/2014/main" id="{C3008FD9-20D9-4FB5-457B-84A8FCAC5625}"/>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78</a:t>
            </a:fld>
            <a:endParaRPr kumimoji="1" lang="ja-JP" altLang="en-US" sz="3200"/>
          </a:p>
        </p:txBody>
      </p:sp>
      <p:sp>
        <p:nvSpPr>
          <p:cNvPr id="3" name="日付プレースホルダー 2">
            <a:extLst>
              <a:ext uri="{FF2B5EF4-FFF2-40B4-BE49-F238E27FC236}">
                <a16:creationId xmlns:a16="http://schemas.microsoft.com/office/drawing/2014/main" id="{D7491E20-2109-DC3E-1A7E-5B13D283A754}"/>
              </a:ext>
            </a:extLst>
          </p:cNvPr>
          <p:cNvSpPr>
            <a:spLocks noGrp="1"/>
          </p:cNvSpPr>
          <p:nvPr>
            <p:ph type="dt" sz="half" idx="10"/>
          </p:nvPr>
        </p:nvSpPr>
        <p:spPr/>
        <p:txBody>
          <a:bodyPr/>
          <a:lstStyle/>
          <a:p>
            <a:r>
              <a:rPr kumimoji="1" lang="en-US" altLang="ja-JP"/>
              <a:t>2024/12/13</a:t>
            </a:r>
            <a:endParaRPr kumimoji="1" lang="ja-JP" altLang="en-US"/>
          </a:p>
        </p:txBody>
      </p:sp>
      <p:sp>
        <p:nvSpPr>
          <p:cNvPr id="4" name="フッター プレースホルダー 3">
            <a:extLst>
              <a:ext uri="{FF2B5EF4-FFF2-40B4-BE49-F238E27FC236}">
                <a16:creationId xmlns:a16="http://schemas.microsoft.com/office/drawing/2014/main" id="{1C42D11D-6506-F880-A721-A93B93CDA764}"/>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93656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P spid="21"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8AED83E6-3DD1-D49E-EAB7-53C3F6953B4E}"/>
              </a:ext>
            </a:extLst>
          </p:cNvPr>
          <p:cNvSpPr/>
          <p:nvPr/>
        </p:nvSpPr>
        <p:spPr>
          <a:xfrm>
            <a:off x="186116" y="1041948"/>
            <a:ext cx="11741543" cy="1813396"/>
          </a:xfrm>
          <a:prstGeom prst="wedgeRoundRectCallout">
            <a:avLst>
              <a:gd name="adj1" fmla="val 26041"/>
              <a:gd name="adj2" fmla="val 50043"/>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sz="3200">
                <a:solidFill>
                  <a:schemeClr val="tx1"/>
                </a:solidFill>
              </a:rPr>
              <a:t>漁業に対して最も脆弱である種の優先付けを行い、それに基づき優先的に管理やデータ収集を行っていくための、</a:t>
            </a:r>
            <a:r>
              <a:rPr lang="ja-JP" altLang="en-US" sz="3200">
                <a:solidFill>
                  <a:srgbClr val="FF0000"/>
                </a:solidFill>
              </a:rPr>
              <a:t>戦略策定ツールとしての利用</a:t>
            </a:r>
            <a:r>
              <a:rPr lang="ja-JP" altLang="en-US" sz="3200">
                <a:solidFill>
                  <a:schemeClr val="tx1"/>
                </a:solidFill>
              </a:rPr>
              <a:t>を推奨</a:t>
            </a:r>
            <a:endParaRPr lang="en-US" altLang="ja-JP" sz="3200">
              <a:solidFill>
                <a:schemeClr val="tx1"/>
              </a:solidFill>
            </a:endParaRPr>
          </a:p>
        </p:txBody>
      </p:sp>
      <p:sp>
        <p:nvSpPr>
          <p:cNvPr id="3" name="テキスト ボックス 2">
            <a:extLst>
              <a:ext uri="{FF2B5EF4-FFF2-40B4-BE49-F238E27FC236}">
                <a16:creationId xmlns:a16="http://schemas.microsoft.com/office/drawing/2014/main" id="{56B26FE1-974A-A269-7F3C-C7B734849D38}"/>
              </a:ext>
            </a:extLst>
          </p:cNvPr>
          <p:cNvSpPr txBox="1"/>
          <p:nvPr/>
        </p:nvSpPr>
        <p:spPr>
          <a:xfrm>
            <a:off x="186117" y="169933"/>
            <a:ext cx="11612071" cy="707886"/>
          </a:xfrm>
          <a:prstGeom prst="rect">
            <a:avLst/>
          </a:prstGeom>
          <a:solidFill>
            <a:schemeClr val="accent4">
              <a:lumMod val="20000"/>
              <a:lumOff val="80000"/>
            </a:schemeClr>
          </a:solidFill>
        </p:spPr>
        <p:txBody>
          <a:bodyPr wrap="square" rtlCol="0">
            <a:spAutoFit/>
          </a:bodyPr>
          <a:lstStyle/>
          <a:p>
            <a:r>
              <a:rPr lang="ja-JP" altLang="en-US" sz="4000"/>
              <a:t>リスク評価手法における</a:t>
            </a:r>
            <a:r>
              <a:rPr lang="en-US" altLang="ja-JP" sz="4000"/>
              <a:t>good practice</a:t>
            </a:r>
            <a:endParaRPr kumimoji="1" lang="ja-JP" altLang="en-US" sz="4000"/>
          </a:p>
        </p:txBody>
      </p:sp>
      <p:sp>
        <p:nvSpPr>
          <p:cNvPr id="7" name="テキスト ボックス 6">
            <a:extLst>
              <a:ext uri="{FF2B5EF4-FFF2-40B4-BE49-F238E27FC236}">
                <a16:creationId xmlns:a16="http://schemas.microsoft.com/office/drawing/2014/main" id="{BDECA4B9-662A-9293-750D-090CB621B435}"/>
              </a:ext>
            </a:extLst>
          </p:cNvPr>
          <p:cNvSpPr txBox="1"/>
          <p:nvPr/>
        </p:nvSpPr>
        <p:spPr>
          <a:xfrm>
            <a:off x="8577943" y="2393679"/>
            <a:ext cx="3614057" cy="461665"/>
          </a:xfrm>
          <a:prstGeom prst="rect">
            <a:avLst/>
          </a:prstGeom>
          <a:noFill/>
        </p:spPr>
        <p:txBody>
          <a:bodyPr wrap="square" rtlCol="0">
            <a:spAutoFit/>
          </a:bodyPr>
          <a:lstStyle/>
          <a:p>
            <a:r>
              <a:rPr kumimoji="1" lang="en-US" altLang="ja-JP" sz="2400"/>
              <a:t>Ref: Cope 2024</a:t>
            </a:r>
            <a:endParaRPr kumimoji="1" lang="ja-JP" altLang="en-US" sz="2400"/>
          </a:p>
        </p:txBody>
      </p:sp>
      <p:sp>
        <p:nvSpPr>
          <p:cNvPr id="2" name="スライド番号プレースホルダー 1">
            <a:extLst>
              <a:ext uri="{FF2B5EF4-FFF2-40B4-BE49-F238E27FC236}">
                <a16:creationId xmlns:a16="http://schemas.microsoft.com/office/drawing/2014/main" id="{688FA10B-57E5-37D4-AD57-E3AF269E84CB}"/>
              </a:ext>
            </a:extLst>
          </p:cNvPr>
          <p:cNvSpPr>
            <a:spLocks noGrp="1"/>
          </p:cNvSpPr>
          <p:nvPr>
            <p:ph type="sldNum" sz="quarter" idx="12"/>
          </p:nvPr>
        </p:nvSpPr>
        <p:spPr>
          <a:xfrm>
            <a:off x="9262683" y="341313"/>
            <a:ext cx="2743200" cy="365125"/>
          </a:xfrm>
        </p:spPr>
        <p:txBody>
          <a:bodyPr/>
          <a:lstStyle/>
          <a:p>
            <a:fld id="{351A2872-7262-4A1E-BC37-8B76FEC2D6E6}" type="slidenum">
              <a:rPr kumimoji="1" lang="ja-JP" altLang="en-US" sz="3200" smtClean="0"/>
              <a:t>79</a:t>
            </a:fld>
            <a:endParaRPr kumimoji="1" lang="ja-JP" altLang="en-US" sz="3200"/>
          </a:p>
        </p:txBody>
      </p:sp>
      <p:sp>
        <p:nvSpPr>
          <p:cNvPr id="4" name="日付プレースホルダー 3">
            <a:extLst>
              <a:ext uri="{FF2B5EF4-FFF2-40B4-BE49-F238E27FC236}">
                <a16:creationId xmlns:a16="http://schemas.microsoft.com/office/drawing/2014/main" id="{DFC20443-7A89-7D95-9BC6-1A6FBB54E695}"/>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BDE31707-2486-C7BD-925C-56CE8D903755}"/>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2328107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0AD50-677D-FAE0-EF0F-41AC5C85F3F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4256C10-9772-5EE2-6F11-DE32B1C66FED}"/>
              </a:ext>
            </a:extLst>
          </p:cNvPr>
          <p:cNvSpPr>
            <a:spLocks noGrp="1"/>
          </p:cNvSpPr>
          <p:nvPr>
            <p:ph type="title"/>
          </p:nvPr>
        </p:nvSpPr>
        <p:spPr>
          <a:xfrm>
            <a:off x="1679943" y="3891441"/>
            <a:ext cx="11045457" cy="1015409"/>
          </a:xfrm>
        </p:spPr>
        <p:txBody>
          <a:bodyPr>
            <a:normAutofit/>
          </a:bodyPr>
          <a:lstStyle/>
          <a:p>
            <a:r>
              <a:rPr lang="en-US" altLang="ja-JP"/>
              <a:t>e. </a:t>
            </a:r>
            <a:r>
              <a:rPr lang="ja-JP" altLang="en-US"/>
              <a:t>複雑</a:t>
            </a:r>
            <a:r>
              <a:rPr kumimoji="1" lang="ja-JP" altLang="en-US" sz="4000"/>
              <a:t>なモデル</a:t>
            </a:r>
            <a:r>
              <a:rPr kumimoji="1" lang="en-US" altLang="ja-JP" sz="4000"/>
              <a:t>/g. </a:t>
            </a:r>
            <a:r>
              <a:rPr kumimoji="1" lang="ja-JP" altLang="en-US" sz="4000"/>
              <a:t>モデルの改善</a:t>
            </a:r>
            <a:endParaRPr kumimoji="1" lang="ja-JP" altLang="en-US"/>
          </a:p>
        </p:txBody>
      </p:sp>
      <p:sp>
        <p:nvSpPr>
          <p:cNvPr id="3" name="コンテンツ プレースホルダー 2">
            <a:extLst>
              <a:ext uri="{FF2B5EF4-FFF2-40B4-BE49-F238E27FC236}">
                <a16:creationId xmlns:a16="http://schemas.microsoft.com/office/drawing/2014/main" id="{3ED7E607-1A04-41FF-A439-AD18BCADD7BF}"/>
              </a:ext>
            </a:extLst>
          </p:cNvPr>
          <p:cNvSpPr>
            <a:spLocks noGrp="1"/>
          </p:cNvSpPr>
          <p:nvPr>
            <p:ph idx="1"/>
          </p:nvPr>
        </p:nvSpPr>
        <p:spPr>
          <a:xfrm>
            <a:off x="881548" y="4831236"/>
            <a:ext cx="10692400" cy="1376609"/>
          </a:xfrm>
        </p:spPr>
        <p:txBody>
          <a:bodyPr>
            <a:normAutofit/>
          </a:bodyPr>
          <a:lstStyle/>
          <a:p>
            <a:pPr marL="0" indent="0">
              <a:buNone/>
            </a:pPr>
            <a:r>
              <a:rPr kumimoji="1" lang="ja-JP" altLang="en-US" sz="3200"/>
              <a:t>より複雑なモデルの適用を考慮したり </a:t>
            </a:r>
            <a:r>
              <a:rPr kumimoji="1" lang="en-US" altLang="ja-JP" sz="3200"/>
              <a:t>(e)</a:t>
            </a:r>
            <a:r>
              <a:rPr kumimoji="1" lang="ja-JP" altLang="en-US" sz="3200"/>
              <a:t>、</a:t>
            </a:r>
            <a:endParaRPr kumimoji="1" lang="en-US" altLang="ja-JP" sz="3200"/>
          </a:p>
          <a:p>
            <a:pPr marL="0" indent="0">
              <a:buNone/>
            </a:pPr>
            <a:r>
              <a:rPr lang="en-US" altLang="ja-JP" sz="3200"/>
              <a:t>				</a:t>
            </a:r>
            <a:r>
              <a:rPr lang="ja-JP" altLang="en-US" sz="3200"/>
              <a:t>より洗練されたモデルへの改善 </a:t>
            </a:r>
            <a:r>
              <a:rPr lang="en-US" altLang="ja-JP" sz="3200"/>
              <a:t>(g)</a:t>
            </a:r>
            <a:endParaRPr kumimoji="1" lang="en-US" altLang="ja-JP" sz="3200"/>
          </a:p>
        </p:txBody>
      </p:sp>
      <p:sp>
        <p:nvSpPr>
          <p:cNvPr id="5" name="フッター プレースホルダー 4">
            <a:extLst>
              <a:ext uri="{FF2B5EF4-FFF2-40B4-BE49-F238E27FC236}">
                <a16:creationId xmlns:a16="http://schemas.microsoft.com/office/drawing/2014/main" id="{6870BA4D-B4B8-8876-0665-C75B379A10F3}"/>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9E34CAA7-E221-F211-D468-9FCEF57E0EF8}"/>
              </a:ext>
            </a:extLst>
          </p:cNvPr>
          <p:cNvSpPr>
            <a:spLocks noGrp="1"/>
          </p:cNvSpPr>
          <p:nvPr>
            <p:ph type="sldNum" sz="quarter" idx="12"/>
          </p:nvPr>
        </p:nvSpPr>
        <p:spPr/>
        <p:txBody>
          <a:bodyPr/>
          <a:lstStyle/>
          <a:p>
            <a:fld id="{14D38122-961F-4F0C-854D-A6C1F17C39D1}"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08BC6161-4F79-5D11-B3AF-83CF4372A031}"/>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吹き出し: 角を丸めた四角形 8">
            <a:extLst>
              <a:ext uri="{FF2B5EF4-FFF2-40B4-BE49-F238E27FC236}">
                <a16:creationId xmlns:a16="http://schemas.microsoft.com/office/drawing/2014/main" id="{E52CFBFA-D765-7EAA-7A12-CA2EAEE7B41E}"/>
              </a:ext>
            </a:extLst>
          </p:cNvPr>
          <p:cNvSpPr/>
          <p:nvPr/>
        </p:nvSpPr>
        <p:spPr>
          <a:xfrm>
            <a:off x="699692" y="2218393"/>
            <a:ext cx="4220307" cy="1015409"/>
          </a:xfrm>
          <a:prstGeom prst="wedgeRoundRectCallout">
            <a:avLst>
              <a:gd name="adj1" fmla="val 48052"/>
              <a:gd name="adj2" fmla="val -908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データやリソースの量が多ければ多いほど</a:t>
            </a:r>
          </a:p>
        </p:txBody>
      </p:sp>
      <p:pic>
        <p:nvPicPr>
          <p:cNvPr id="11" name="グラフィックス 10" descr="線矢印: 時計回りの曲線 単色塗りつぶし">
            <a:extLst>
              <a:ext uri="{FF2B5EF4-FFF2-40B4-BE49-F238E27FC236}">
                <a16:creationId xmlns:a16="http://schemas.microsoft.com/office/drawing/2014/main" id="{05DA41C3-51CC-2D96-25A1-0C72E2107A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405767" y="2886473"/>
            <a:ext cx="914400" cy="914400"/>
          </a:xfrm>
          <a:prstGeom prst="rect">
            <a:avLst/>
          </a:prstGeom>
        </p:spPr>
      </p:pic>
      <p:sp>
        <p:nvSpPr>
          <p:cNvPr id="12" name="テキスト ボックス 11">
            <a:extLst>
              <a:ext uri="{FF2B5EF4-FFF2-40B4-BE49-F238E27FC236}">
                <a16:creationId xmlns:a16="http://schemas.microsoft.com/office/drawing/2014/main" id="{2435C70C-FA79-6332-5D63-D926FC943D1C}"/>
              </a:ext>
            </a:extLst>
          </p:cNvPr>
          <p:cNvSpPr txBox="1"/>
          <p:nvPr/>
        </p:nvSpPr>
        <p:spPr>
          <a:xfrm>
            <a:off x="234558" y="951999"/>
            <a:ext cx="11722883" cy="892552"/>
          </a:xfrm>
          <a:prstGeom prst="rect">
            <a:avLst/>
          </a:prstGeom>
          <a:noFill/>
        </p:spPr>
        <p:txBody>
          <a:bodyPr wrap="square" rtlCol="0">
            <a:spAutoFit/>
          </a:bodyPr>
          <a:lstStyle/>
          <a:p>
            <a:r>
              <a:rPr kumimoji="1" lang="en-US" altLang="ja-JP" sz="2400" b="1" u="sng">
                <a:latin typeface="BIZ UDPゴシック" panose="020B0400000000000000" pitchFamily="50" charset="-128"/>
                <a:ea typeface="BIZ UDPゴシック" panose="020B0400000000000000" pitchFamily="50" charset="-128"/>
              </a:rPr>
              <a:t>avg(Data)=3</a:t>
            </a:r>
            <a:r>
              <a:rPr kumimoji="1" lang="ja-JP" altLang="en-US" sz="2400" b="1" u="sng">
                <a:latin typeface="BIZ UDPゴシック" panose="020B0400000000000000" pitchFamily="50" charset="-128"/>
                <a:ea typeface="BIZ UDPゴシック" panose="020B0400000000000000" pitchFamily="50" charset="-128"/>
              </a:rPr>
              <a:t>なら</a:t>
            </a:r>
            <a:r>
              <a:rPr kumimoji="1" lang="en-US" altLang="ja-JP" sz="2400" b="1" u="sng">
                <a:latin typeface="BIZ UDPゴシック" panose="020B0400000000000000" pitchFamily="50" charset="-128"/>
                <a:ea typeface="BIZ UDPゴシック" panose="020B0400000000000000" pitchFamily="50" charset="-128"/>
              </a:rPr>
              <a:t>0 (e) | avg(Data) or avg(Resource)=3</a:t>
            </a:r>
            <a:r>
              <a:rPr kumimoji="1" lang="ja-JP" altLang="en-US" sz="2400" b="1" u="sng">
                <a:latin typeface="BIZ UDPゴシック" panose="020B0400000000000000" pitchFamily="50" charset="-128"/>
                <a:ea typeface="BIZ UDPゴシック" panose="020B0400000000000000" pitchFamily="50" charset="-128"/>
              </a:rPr>
              <a:t>なら</a:t>
            </a:r>
            <a:r>
              <a:rPr kumimoji="1" lang="en-US" altLang="ja-JP" sz="2400" b="1" u="sng">
                <a:latin typeface="BIZ UDPゴシック" panose="020B0400000000000000" pitchFamily="50" charset="-128"/>
                <a:ea typeface="BIZ UDPゴシック" panose="020B0400000000000000" pitchFamily="50" charset="-128"/>
              </a:rPr>
              <a:t>0 (g) </a:t>
            </a:r>
            <a:endParaRPr lang="en-US" altLang="ja-JP" sz="2400" b="1" u="sng">
              <a:latin typeface="BIZ UDPゴシック" panose="020B0400000000000000" pitchFamily="50" charset="-128"/>
              <a:ea typeface="BIZ UDPゴシック" panose="020B0400000000000000" pitchFamily="50" charset="-128"/>
            </a:endParaRPr>
          </a:p>
          <a:p>
            <a:pPr algn="l"/>
            <a:r>
              <a:rPr lang="en-US" altLang="ja-JP" sz="2800" b="1">
                <a:latin typeface="BIZ UDPゴシック" panose="020B0400000000000000" pitchFamily="50" charset="-128"/>
                <a:ea typeface="BIZ UDPゴシック" panose="020B0400000000000000" pitchFamily="50" charset="-128"/>
              </a:rPr>
              <a:t>	</a:t>
            </a:r>
            <a:r>
              <a:rPr lang="en-US" altLang="ja-JP" sz="2800" b="1" u="sng">
                <a:latin typeface="BIZ UDPゴシック" panose="020B0400000000000000" pitchFamily="50" charset="-128"/>
                <a:ea typeface="BIZ UDPゴシック" panose="020B0400000000000000" pitchFamily="50" charset="-128"/>
              </a:rPr>
              <a:t>3</a:t>
            </a:r>
            <a:r>
              <a:rPr lang="ja-JP" altLang="en-US" sz="2800" b="1" u="sng">
                <a:latin typeface="BIZ UDPゴシック" panose="020B0400000000000000" pitchFamily="50" charset="-128"/>
                <a:ea typeface="BIZ UDPゴシック" panose="020B0400000000000000" pitchFamily="50" charset="-128"/>
              </a:rPr>
              <a:t>より小さいなら</a:t>
            </a:r>
            <a:r>
              <a:rPr lang="ja-JP" altLang="en-US"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solidFill>
                  <a:srgbClr val="FF0000"/>
                </a:solidFill>
                <a:latin typeface="BIZ UDPゴシック" panose="020B0400000000000000" pitchFamily="50" charset="-128"/>
                <a:ea typeface="BIZ UDPゴシック" panose="020B0400000000000000" pitchFamily="50" charset="-128"/>
              </a:rPr>
              <a:t>avg (3-avg(Data), 3-avg(</a:t>
            </a:r>
            <a:r>
              <a:rPr lang="en-US" altLang="ja-JP" sz="2800" b="1" u="sng" err="1">
                <a:solidFill>
                  <a:srgbClr val="FF0000"/>
                </a:solidFill>
                <a:latin typeface="BIZ UDPゴシック" panose="020B0400000000000000" pitchFamily="50" charset="-128"/>
                <a:ea typeface="BIZ UDPゴシック" panose="020B0400000000000000" pitchFamily="50" charset="-128"/>
              </a:rPr>
              <a:t>Resouces</a:t>
            </a:r>
            <a:r>
              <a:rPr lang="en-US" altLang="ja-JP" sz="2800" b="1" u="sng">
                <a:solidFill>
                  <a:srgbClr val="FF0000"/>
                </a:solidFill>
                <a:latin typeface="BIZ UDPゴシック" panose="020B0400000000000000" pitchFamily="50" charset="-128"/>
                <a:ea typeface="BIZ UDPゴシック" panose="020B0400000000000000" pitchFamily="50" charset="-128"/>
              </a:rPr>
              <a:t>))</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173205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DE8E53-8C8C-8ABD-EDE7-09EE94F0EA63}"/>
            </a:ext>
          </a:extLst>
        </p:cNvPr>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A358E77D-3F59-A447-8C36-5555548A6ED8}"/>
              </a:ext>
            </a:extLst>
          </p:cNvPr>
          <p:cNvSpPr/>
          <p:nvPr/>
        </p:nvSpPr>
        <p:spPr>
          <a:xfrm>
            <a:off x="0" y="1041947"/>
            <a:ext cx="12192000" cy="4867147"/>
          </a:xfrm>
          <a:prstGeom prst="wedgeRoundRectCallout">
            <a:avLst>
              <a:gd name="adj1" fmla="val 26041"/>
              <a:gd name="adj2" fmla="val 50043"/>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sz="4000">
                <a:solidFill>
                  <a:schemeClr val="tx1"/>
                </a:solidFill>
              </a:rPr>
              <a:t>解釈が容易で</a:t>
            </a:r>
            <a:r>
              <a:rPr lang="ja-JP" altLang="en-US" sz="4000">
                <a:solidFill>
                  <a:srgbClr val="FF0000"/>
                </a:solidFill>
              </a:rPr>
              <a:t>代表性のある指標</a:t>
            </a:r>
            <a:r>
              <a:rPr lang="ja-JP" altLang="en-US" sz="4000">
                <a:solidFill>
                  <a:schemeClr val="tx1"/>
                </a:solidFill>
              </a:rPr>
              <a:t>を選択</a:t>
            </a:r>
            <a:endParaRPr lang="en-US" altLang="ja-JP" sz="4000">
              <a:solidFill>
                <a:srgbClr val="FF0000"/>
              </a:solidFill>
            </a:endParaRPr>
          </a:p>
          <a:p>
            <a:pPr marL="285750" indent="-285750">
              <a:buFont typeface="Arial" panose="020B0604020202020204" pitchFamily="34" charset="0"/>
              <a:buChar char="•"/>
            </a:pPr>
            <a:r>
              <a:rPr kumimoji="1" lang="ja-JP" altLang="en-US" sz="4000">
                <a:solidFill>
                  <a:schemeClr val="tx1"/>
                </a:solidFill>
              </a:rPr>
              <a:t>指標の</a:t>
            </a:r>
            <a:r>
              <a:rPr kumimoji="1" lang="ja-JP" altLang="en-US" sz="4000">
                <a:solidFill>
                  <a:srgbClr val="FF0000"/>
                </a:solidFill>
              </a:rPr>
              <a:t>解釈を促進するような基準値</a:t>
            </a:r>
            <a:r>
              <a:rPr kumimoji="1" lang="ja-JP" altLang="en-US" sz="4000">
                <a:solidFill>
                  <a:schemeClr val="tx1"/>
                </a:solidFill>
              </a:rPr>
              <a:t>を選択</a:t>
            </a:r>
            <a:endParaRPr lang="en-US" altLang="ja-JP" sz="4000">
              <a:solidFill>
                <a:srgbClr val="FF0000"/>
              </a:solidFill>
            </a:endParaRPr>
          </a:p>
          <a:p>
            <a:pPr marL="285750" indent="-285750">
              <a:buFont typeface="Arial" panose="020B0604020202020204" pitchFamily="34" charset="0"/>
              <a:buChar char="•"/>
            </a:pPr>
            <a:r>
              <a:rPr kumimoji="1" lang="ja-JP" altLang="en-US" sz="4000">
                <a:solidFill>
                  <a:schemeClr val="tx1"/>
                </a:solidFill>
              </a:rPr>
              <a:t>指標に付随する</a:t>
            </a:r>
            <a:r>
              <a:rPr kumimoji="1" lang="ja-JP" altLang="en-US" sz="4000">
                <a:solidFill>
                  <a:srgbClr val="FF0000"/>
                </a:solidFill>
              </a:rPr>
              <a:t>不確実性を定量化</a:t>
            </a:r>
            <a:r>
              <a:rPr kumimoji="1" lang="ja-JP" altLang="en-US" sz="4000">
                <a:solidFill>
                  <a:schemeClr val="tx1"/>
                </a:solidFill>
              </a:rPr>
              <a:t>し，</a:t>
            </a:r>
            <a:r>
              <a:rPr lang="en-US" altLang="ja-JP" sz="4000">
                <a:solidFill>
                  <a:schemeClr val="tx1"/>
                </a:solidFill>
              </a:rPr>
              <a:t>MSE</a:t>
            </a:r>
            <a:r>
              <a:rPr lang="ja-JP" altLang="en-US" sz="4000">
                <a:solidFill>
                  <a:schemeClr val="tx1"/>
                </a:solidFill>
              </a:rPr>
              <a:t>等を利用した</a:t>
            </a:r>
            <a:r>
              <a:rPr lang="ja-JP" altLang="en-US" sz="4000">
                <a:solidFill>
                  <a:srgbClr val="FF0000"/>
                </a:solidFill>
              </a:rPr>
              <a:t>不確実性に頑健な指標，管理方策</a:t>
            </a:r>
            <a:r>
              <a:rPr lang="ja-JP" altLang="en-US" sz="4000">
                <a:solidFill>
                  <a:schemeClr val="tx1"/>
                </a:solidFill>
              </a:rPr>
              <a:t>の選択</a:t>
            </a:r>
          </a:p>
          <a:p>
            <a:pPr marL="285750" indent="-285750">
              <a:buFont typeface="Arial" panose="020B0604020202020204" pitchFamily="34" charset="0"/>
              <a:buChar char="•"/>
            </a:pPr>
            <a:r>
              <a:rPr lang="ja-JP" altLang="en-US" sz="4000">
                <a:solidFill>
                  <a:schemeClr val="tx1"/>
                </a:solidFill>
              </a:rPr>
              <a:t>情報量の増加に伴う</a:t>
            </a:r>
            <a:r>
              <a:rPr lang="ja-JP" altLang="en-US" sz="4000">
                <a:solidFill>
                  <a:srgbClr val="FF0000"/>
                </a:solidFill>
              </a:rPr>
              <a:t>順応的な対応</a:t>
            </a:r>
            <a:r>
              <a:rPr lang="ja-JP" altLang="en-US" sz="4000">
                <a:solidFill>
                  <a:schemeClr val="tx1"/>
                </a:solidFill>
              </a:rPr>
              <a:t>が大事</a:t>
            </a:r>
            <a:endParaRPr lang="en-US" altLang="ja-JP" sz="4000">
              <a:solidFill>
                <a:schemeClr val="tx1"/>
              </a:solidFill>
            </a:endParaRPr>
          </a:p>
        </p:txBody>
      </p:sp>
      <p:sp>
        <p:nvSpPr>
          <p:cNvPr id="3" name="テキスト ボックス 2">
            <a:extLst>
              <a:ext uri="{FF2B5EF4-FFF2-40B4-BE49-F238E27FC236}">
                <a16:creationId xmlns:a16="http://schemas.microsoft.com/office/drawing/2014/main" id="{E8D30A5B-D17F-162C-DB0A-4C59150BE38A}"/>
              </a:ext>
            </a:extLst>
          </p:cNvPr>
          <p:cNvSpPr txBox="1"/>
          <p:nvPr/>
        </p:nvSpPr>
        <p:spPr>
          <a:xfrm>
            <a:off x="186117" y="169933"/>
            <a:ext cx="11612071" cy="707886"/>
          </a:xfrm>
          <a:prstGeom prst="rect">
            <a:avLst/>
          </a:prstGeom>
          <a:solidFill>
            <a:schemeClr val="accent4">
              <a:lumMod val="20000"/>
              <a:lumOff val="80000"/>
            </a:schemeClr>
          </a:solidFill>
        </p:spPr>
        <p:txBody>
          <a:bodyPr wrap="square" rtlCol="0">
            <a:spAutoFit/>
          </a:bodyPr>
          <a:lstStyle/>
          <a:p>
            <a:r>
              <a:rPr lang="ja-JP" altLang="en-US" sz="4000"/>
              <a:t>単一指標・複数指標ベースの</a:t>
            </a:r>
            <a:r>
              <a:rPr lang="en-US" altLang="ja-JP" sz="4000"/>
              <a:t>Good practice</a:t>
            </a:r>
            <a:endParaRPr kumimoji="1" lang="ja-JP" altLang="en-US" sz="4000"/>
          </a:p>
        </p:txBody>
      </p:sp>
      <p:sp>
        <p:nvSpPr>
          <p:cNvPr id="7" name="テキスト ボックス 6">
            <a:extLst>
              <a:ext uri="{FF2B5EF4-FFF2-40B4-BE49-F238E27FC236}">
                <a16:creationId xmlns:a16="http://schemas.microsoft.com/office/drawing/2014/main" id="{F9DB5C3F-F9FE-C965-C22D-0BB4CBCBB1B0}"/>
              </a:ext>
            </a:extLst>
          </p:cNvPr>
          <p:cNvSpPr txBox="1"/>
          <p:nvPr/>
        </p:nvSpPr>
        <p:spPr>
          <a:xfrm>
            <a:off x="5886238" y="6030090"/>
            <a:ext cx="6305762" cy="461665"/>
          </a:xfrm>
          <a:prstGeom prst="rect">
            <a:avLst/>
          </a:prstGeom>
          <a:noFill/>
        </p:spPr>
        <p:txBody>
          <a:bodyPr wrap="square" rtlCol="0">
            <a:spAutoFit/>
          </a:bodyPr>
          <a:lstStyle/>
          <a:p>
            <a:r>
              <a:rPr kumimoji="1" lang="en-US" altLang="ja-JP" sz="2400"/>
              <a:t>Ref: Cope 2024, Harford et al., 2016</a:t>
            </a:r>
            <a:endParaRPr kumimoji="1" lang="ja-JP" altLang="en-US" sz="2400"/>
          </a:p>
        </p:txBody>
      </p:sp>
      <p:sp>
        <p:nvSpPr>
          <p:cNvPr id="4" name="スライド番号プレースホルダー 1">
            <a:extLst>
              <a:ext uri="{FF2B5EF4-FFF2-40B4-BE49-F238E27FC236}">
                <a16:creationId xmlns:a16="http://schemas.microsoft.com/office/drawing/2014/main" id="{5BDAEB37-C57E-9304-995D-BF31BA81B3C3}"/>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80</a:t>
            </a:fld>
            <a:endParaRPr kumimoji="1" lang="ja-JP" altLang="en-US" sz="3200"/>
          </a:p>
        </p:txBody>
      </p:sp>
      <p:sp>
        <p:nvSpPr>
          <p:cNvPr id="2" name="日付プレースホルダー 1">
            <a:extLst>
              <a:ext uri="{FF2B5EF4-FFF2-40B4-BE49-F238E27FC236}">
                <a16:creationId xmlns:a16="http://schemas.microsoft.com/office/drawing/2014/main" id="{1889B5F7-95BD-F611-099F-397286247244}"/>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26690A45-4E31-0610-659E-A4BAD2C3181E}"/>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033240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8AED83E6-3DD1-D49E-EAB7-53C3F6953B4E}"/>
              </a:ext>
            </a:extLst>
          </p:cNvPr>
          <p:cNvSpPr/>
          <p:nvPr/>
        </p:nvSpPr>
        <p:spPr>
          <a:xfrm>
            <a:off x="186116" y="1041947"/>
            <a:ext cx="11933997" cy="3804461"/>
          </a:xfrm>
          <a:prstGeom prst="wedgeRoundRectCallout">
            <a:avLst>
              <a:gd name="adj1" fmla="val 26041"/>
              <a:gd name="adj2" fmla="val 50043"/>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sz="3200">
                <a:solidFill>
                  <a:srgbClr val="FF0000"/>
                </a:solidFill>
              </a:rPr>
              <a:t>解析の手始め</a:t>
            </a:r>
            <a:r>
              <a:rPr lang="ja-JP" altLang="en-US" sz="3200">
                <a:solidFill>
                  <a:schemeClr val="tx1"/>
                </a:solidFill>
              </a:rPr>
              <a:t>（第一歩）としての位置づけ</a:t>
            </a:r>
            <a:endParaRPr lang="en-US" altLang="ja-JP" sz="3200">
              <a:solidFill>
                <a:schemeClr val="tx1"/>
              </a:solidFill>
            </a:endParaRPr>
          </a:p>
          <a:p>
            <a:pPr marL="285750" indent="-285750">
              <a:buFont typeface="Arial" panose="020B0604020202020204" pitchFamily="34" charset="0"/>
              <a:buChar char="•"/>
            </a:pPr>
            <a:r>
              <a:rPr lang="ja-JP" altLang="en-US" sz="3200">
                <a:solidFill>
                  <a:schemeClr val="tx1"/>
                </a:solidFill>
              </a:rPr>
              <a:t>各手法の性能は対象種の生活史や漁業の強度や漁獲のパターン、加入量の特性によっても異なり、</a:t>
            </a:r>
            <a:r>
              <a:rPr lang="ja-JP" altLang="en-US" sz="3200">
                <a:solidFill>
                  <a:srgbClr val="FF0000"/>
                </a:solidFill>
              </a:rPr>
              <a:t>対象資源にあった手法の吟味や手法間の比較</a:t>
            </a:r>
            <a:r>
              <a:rPr lang="ja-JP" altLang="en-US" sz="3200">
                <a:solidFill>
                  <a:schemeClr val="tx1"/>
                </a:solidFill>
              </a:rPr>
              <a:t>が大事（短命のものには不向き）</a:t>
            </a:r>
            <a:endParaRPr lang="en-US" altLang="ja-JP" sz="3200">
              <a:solidFill>
                <a:schemeClr val="tx1"/>
              </a:solidFill>
            </a:endParaRPr>
          </a:p>
          <a:p>
            <a:pPr marL="285750" indent="-285750">
              <a:buFont typeface="Arial" panose="020B0604020202020204" pitchFamily="34" charset="0"/>
              <a:buChar char="•"/>
            </a:pPr>
            <a:r>
              <a:rPr lang="ja-JP" altLang="en-US" sz="3200">
                <a:solidFill>
                  <a:schemeClr val="tx1"/>
                </a:solidFill>
              </a:rPr>
              <a:t>データへの当てはまりの良さを確認し、</a:t>
            </a:r>
            <a:r>
              <a:rPr lang="ja-JP" altLang="en-US" sz="3200">
                <a:solidFill>
                  <a:srgbClr val="FF0000"/>
                </a:solidFill>
              </a:rPr>
              <a:t>選択率を正しく理解</a:t>
            </a:r>
            <a:endParaRPr lang="en-US" altLang="ja-JP" sz="3200">
              <a:solidFill>
                <a:schemeClr val="tx1"/>
              </a:solidFill>
            </a:endParaRPr>
          </a:p>
        </p:txBody>
      </p:sp>
      <p:sp>
        <p:nvSpPr>
          <p:cNvPr id="3" name="テキスト ボックス 2">
            <a:extLst>
              <a:ext uri="{FF2B5EF4-FFF2-40B4-BE49-F238E27FC236}">
                <a16:creationId xmlns:a16="http://schemas.microsoft.com/office/drawing/2014/main" id="{56B26FE1-974A-A269-7F3C-C7B734849D38}"/>
              </a:ext>
            </a:extLst>
          </p:cNvPr>
          <p:cNvSpPr txBox="1"/>
          <p:nvPr/>
        </p:nvSpPr>
        <p:spPr>
          <a:xfrm>
            <a:off x="186117" y="169933"/>
            <a:ext cx="11612071" cy="707886"/>
          </a:xfrm>
          <a:prstGeom prst="rect">
            <a:avLst/>
          </a:prstGeom>
          <a:solidFill>
            <a:schemeClr val="accent4">
              <a:lumMod val="20000"/>
              <a:lumOff val="80000"/>
            </a:schemeClr>
          </a:solidFill>
        </p:spPr>
        <p:txBody>
          <a:bodyPr wrap="square" rtlCol="0">
            <a:spAutoFit/>
          </a:bodyPr>
          <a:lstStyle/>
          <a:p>
            <a:r>
              <a:rPr lang="ja-JP" altLang="en-US" sz="4000"/>
              <a:t>体長ベースモデルにおける</a:t>
            </a:r>
            <a:r>
              <a:rPr lang="en-US" altLang="ja-JP" sz="4000"/>
              <a:t>good practice</a:t>
            </a:r>
            <a:endParaRPr kumimoji="1" lang="ja-JP" altLang="en-US" sz="4000"/>
          </a:p>
        </p:txBody>
      </p:sp>
      <p:sp>
        <p:nvSpPr>
          <p:cNvPr id="7" name="テキスト ボックス 6">
            <a:extLst>
              <a:ext uri="{FF2B5EF4-FFF2-40B4-BE49-F238E27FC236}">
                <a16:creationId xmlns:a16="http://schemas.microsoft.com/office/drawing/2014/main" id="{BDECA4B9-662A-9293-750D-090CB621B435}"/>
              </a:ext>
            </a:extLst>
          </p:cNvPr>
          <p:cNvSpPr txBox="1"/>
          <p:nvPr/>
        </p:nvSpPr>
        <p:spPr>
          <a:xfrm>
            <a:off x="8736422" y="4846408"/>
            <a:ext cx="3614057" cy="461665"/>
          </a:xfrm>
          <a:prstGeom prst="rect">
            <a:avLst/>
          </a:prstGeom>
          <a:noFill/>
        </p:spPr>
        <p:txBody>
          <a:bodyPr wrap="square" rtlCol="0">
            <a:spAutoFit/>
          </a:bodyPr>
          <a:lstStyle/>
          <a:p>
            <a:r>
              <a:rPr kumimoji="1" lang="en-US" altLang="ja-JP" sz="2400"/>
              <a:t>Ref: Cope 2024</a:t>
            </a:r>
            <a:endParaRPr kumimoji="1" lang="ja-JP" altLang="en-US" sz="2400"/>
          </a:p>
        </p:txBody>
      </p:sp>
      <p:sp>
        <p:nvSpPr>
          <p:cNvPr id="5" name="スライド番号プレースホルダー 1">
            <a:extLst>
              <a:ext uri="{FF2B5EF4-FFF2-40B4-BE49-F238E27FC236}">
                <a16:creationId xmlns:a16="http://schemas.microsoft.com/office/drawing/2014/main" id="{ED3351B1-6BF6-5903-FA1E-67C8DA58CA41}"/>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81</a:t>
            </a:fld>
            <a:endParaRPr kumimoji="1" lang="ja-JP" altLang="en-US" sz="3200"/>
          </a:p>
        </p:txBody>
      </p:sp>
      <p:sp>
        <p:nvSpPr>
          <p:cNvPr id="2" name="日付プレースホルダー 1">
            <a:extLst>
              <a:ext uri="{FF2B5EF4-FFF2-40B4-BE49-F238E27FC236}">
                <a16:creationId xmlns:a16="http://schemas.microsoft.com/office/drawing/2014/main" id="{016A7C2D-5636-448E-F928-1C8D8B256A4E}"/>
              </a:ext>
            </a:extLst>
          </p:cNvPr>
          <p:cNvSpPr>
            <a:spLocks noGrp="1"/>
          </p:cNvSpPr>
          <p:nvPr>
            <p:ph type="dt" sz="half" idx="10"/>
          </p:nvPr>
        </p:nvSpPr>
        <p:spPr/>
        <p:txBody>
          <a:bodyPr/>
          <a:lstStyle/>
          <a:p>
            <a:r>
              <a:rPr kumimoji="1" lang="en-US" altLang="ja-JP"/>
              <a:t>2024/12/13</a:t>
            </a:r>
            <a:endParaRPr kumimoji="1" lang="ja-JP" altLang="en-US"/>
          </a:p>
        </p:txBody>
      </p:sp>
      <p:sp>
        <p:nvSpPr>
          <p:cNvPr id="4" name="フッター プレースホルダー 3">
            <a:extLst>
              <a:ext uri="{FF2B5EF4-FFF2-40B4-BE49-F238E27FC236}">
                <a16:creationId xmlns:a16="http://schemas.microsoft.com/office/drawing/2014/main" id="{9BC9EFAC-37B1-6F99-DAF3-5A38D8DE94D1}"/>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901534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8AED83E6-3DD1-D49E-EAB7-53C3F6953B4E}"/>
              </a:ext>
            </a:extLst>
          </p:cNvPr>
          <p:cNvSpPr/>
          <p:nvPr/>
        </p:nvSpPr>
        <p:spPr>
          <a:xfrm>
            <a:off x="186117" y="925806"/>
            <a:ext cx="11741543" cy="4449326"/>
          </a:xfrm>
          <a:prstGeom prst="wedgeRoundRectCallout">
            <a:avLst>
              <a:gd name="adj1" fmla="val 26041"/>
              <a:gd name="adj2" fmla="val 50043"/>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kumimoji="1" lang="ja-JP" altLang="en-US" sz="3200">
                <a:solidFill>
                  <a:srgbClr val="FF0000"/>
                </a:solidFill>
              </a:rPr>
              <a:t>持続可能な漁獲量の算定を目的とした利用</a:t>
            </a:r>
            <a:r>
              <a:rPr kumimoji="1" lang="ja-JP" altLang="en-US" sz="3200">
                <a:solidFill>
                  <a:schemeClr val="tx1"/>
                </a:solidFill>
              </a:rPr>
              <a:t>を推奨（資源状態の評価ではなく）</a:t>
            </a:r>
            <a:endParaRPr kumimoji="1" lang="en-US" altLang="ja-JP" sz="3200">
              <a:solidFill>
                <a:schemeClr val="tx1"/>
              </a:solidFill>
            </a:endParaRPr>
          </a:p>
          <a:p>
            <a:pPr marL="342900" indent="-342900">
              <a:buFont typeface="Wingdings" panose="05000000000000000000" pitchFamily="2" charset="2"/>
              <a:buChar char="Ø"/>
            </a:pPr>
            <a:r>
              <a:rPr lang="ja-JP" altLang="en-US" sz="3200">
                <a:solidFill>
                  <a:schemeClr val="tx1"/>
                </a:solidFill>
              </a:rPr>
              <a:t>資源状態の評価として用いる場合は、全ての入力データやモデルにおける仮定を明確にし、</a:t>
            </a:r>
            <a:r>
              <a:rPr lang="ja-JP" altLang="en-US" sz="3200">
                <a:solidFill>
                  <a:srgbClr val="FF0000"/>
                </a:solidFill>
              </a:rPr>
              <a:t>不確実性を考慮した感度解析</a:t>
            </a:r>
            <a:r>
              <a:rPr lang="ja-JP" altLang="en-US" sz="3200">
                <a:solidFill>
                  <a:schemeClr val="tx1"/>
                </a:solidFill>
              </a:rPr>
              <a:t>などを充分に行う。</a:t>
            </a:r>
            <a:endParaRPr kumimoji="1" lang="ja-JP" altLang="en-US" sz="3200">
              <a:solidFill>
                <a:schemeClr val="tx1"/>
              </a:solidFill>
            </a:endParaRPr>
          </a:p>
        </p:txBody>
      </p:sp>
      <p:sp>
        <p:nvSpPr>
          <p:cNvPr id="3" name="テキスト ボックス 2">
            <a:extLst>
              <a:ext uri="{FF2B5EF4-FFF2-40B4-BE49-F238E27FC236}">
                <a16:creationId xmlns:a16="http://schemas.microsoft.com/office/drawing/2014/main" id="{56B26FE1-974A-A269-7F3C-C7B734849D38}"/>
              </a:ext>
            </a:extLst>
          </p:cNvPr>
          <p:cNvSpPr txBox="1"/>
          <p:nvPr/>
        </p:nvSpPr>
        <p:spPr>
          <a:xfrm>
            <a:off x="186117" y="169933"/>
            <a:ext cx="11612071" cy="707886"/>
          </a:xfrm>
          <a:prstGeom prst="rect">
            <a:avLst/>
          </a:prstGeom>
          <a:solidFill>
            <a:schemeClr val="accent4">
              <a:lumMod val="20000"/>
              <a:lumOff val="80000"/>
            </a:schemeClr>
          </a:solidFill>
        </p:spPr>
        <p:txBody>
          <a:bodyPr wrap="square" rtlCol="0">
            <a:spAutoFit/>
          </a:bodyPr>
          <a:lstStyle/>
          <a:p>
            <a:r>
              <a:rPr lang="ja-JP" altLang="en-US" sz="4000"/>
              <a:t>漁獲量ベースモデルにおける</a:t>
            </a:r>
            <a:r>
              <a:rPr lang="en-US" altLang="ja-JP" sz="4000"/>
              <a:t>Good practice</a:t>
            </a:r>
            <a:endParaRPr kumimoji="1" lang="ja-JP" altLang="en-US" sz="4000"/>
          </a:p>
        </p:txBody>
      </p:sp>
      <p:sp>
        <p:nvSpPr>
          <p:cNvPr id="7" name="テキスト ボックス 6">
            <a:extLst>
              <a:ext uri="{FF2B5EF4-FFF2-40B4-BE49-F238E27FC236}">
                <a16:creationId xmlns:a16="http://schemas.microsoft.com/office/drawing/2014/main" id="{BDECA4B9-662A-9293-750D-090CB621B435}"/>
              </a:ext>
            </a:extLst>
          </p:cNvPr>
          <p:cNvSpPr txBox="1"/>
          <p:nvPr/>
        </p:nvSpPr>
        <p:spPr>
          <a:xfrm>
            <a:off x="8313603" y="5375132"/>
            <a:ext cx="3614057" cy="461665"/>
          </a:xfrm>
          <a:prstGeom prst="rect">
            <a:avLst/>
          </a:prstGeom>
          <a:noFill/>
        </p:spPr>
        <p:txBody>
          <a:bodyPr wrap="square" rtlCol="0">
            <a:spAutoFit/>
          </a:bodyPr>
          <a:lstStyle/>
          <a:p>
            <a:r>
              <a:rPr kumimoji="1" lang="en-US" altLang="ja-JP" sz="2400"/>
              <a:t>Ref: Cope 2024</a:t>
            </a:r>
            <a:endParaRPr kumimoji="1" lang="ja-JP" altLang="en-US" sz="2400"/>
          </a:p>
        </p:txBody>
      </p:sp>
      <p:sp>
        <p:nvSpPr>
          <p:cNvPr id="5" name="スライド番号プレースホルダー 1">
            <a:extLst>
              <a:ext uri="{FF2B5EF4-FFF2-40B4-BE49-F238E27FC236}">
                <a16:creationId xmlns:a16="http://schemas.microsoft.com/office/drawing/2014/main" id="{3510F50A-6434-A8B9-FBDD-DDCB88A48C01}"/>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82</a:t>
            </a:fld>
            <a:endParaRPr kumimoji="1" lang="ja-JP" altLang="en-US" sz="3200"/>
          </a:p>
        </p:txBody>
      </p:sp>
      <p:sp>
        <p:nvSpPr>
          <p:cNvPr id="2" name="日付プレースホルダー 1">
            <a:extLst>
              <a:ext uri="{FF2B5EF4-FFF2-40B4-BE49-F238E27FC236}">
                <a16:creationId xmlns:a16="http://schemas.microsoft.com/office/drawing/2014/main" id="{C149C330-24EB-EEF3-0D28-F238912D9B7E}"/>
              </a:ext>
            </a:extLst>
          </p:cNvPr>
          <p:cNvSpPr>
            <a:spLocks noGrp="1"/>
          </p:cNvSpPr>
          <p:nvPr>
            <p:ph type="dt" sz="half" idx="10"/>
          </p:nvPr>
        </p:nvSpPr>
        <p:spPr/>
        <p:txBody>
          <a:bodyPr/>
          <a:lstStyle/>
          <a:p>
            <a:r>
              <a:rPr kumimoji="1" lang="en-US" altLang="ja-JP"/>
              <a:t>2024/12/13</a:t>
            </a:r>
            <a:endParaRPr kumimoji="1" lang="ja-JP" altLang="en-US"/>
          </a:p>
        </p:txBody>
      </p:sp>
      <p:sp>
        <p:nvSpPr>
          <p:cNvPr id="4" name="フッター プレースホルダー 3">
            <a:extLst>
              <a:ext uri="{FF2B5EF4-FFF2-40B4-BE49-F238E27FC236}">
                <a16:creationId xmlns:a16="http://schemas.microsoft.com/office/drawing/2014/main" id="{ABF10BCD-53E8-F87A-D8B6-14673903EF6A}"/>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20532362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31FAD422-3AF0-1642-A27B-F1250418BE41}"/>
            </a:ext>
          </a:extLst>
        </p:cNvPr>
        <p:cNvGrpSpPr/>
        <p:nvPr/>
      </p:nvGrpSpPr>
      <p:grpSpPr>
        <a:xfrm>
          <a:off x="0" y="0"/>
          <a:ext cx="0" cy="0"/>
          <a:chOff x="0" y="0"/>
          <a:chExt cx="0" cy="0"/>
        </a:xfrm>
      </p:grpSpPr>
      <p:pic>
        <p:nvPicPr>
          <p:cNvPr id="20" name="図 19">
            <a:extLst>
              <a:ext uri="{FF2B5EF4-FFF2-40B4-BE49-F238E27FC236}">
                <a16:creationId xmlns:a16="http://schemas.microsoft.com/office/drawing/2014/main" id="{F97DECD0-D440-1FFF-83EE-6B81515D9954}"/>
              </a:ext>
            </a:extLst>
          </p:cNvPr>
          <p:cNvPicPr>
            <a:picLocks noChangeAspect="1"/>
          </p:cNvPicPr>
          <p:nvPr/>
        </p:nvPicPr>
        <p:blipFill>
          <a:blip r:embed="rId3"/>
          <a:stretch>
            <a:fillRect/>
          </a:stretch>
        </p:blipFill>
        <p:spPr>
          <a:xfrm rot="10800000" flipH="1" flipV="1">
            <a:off x="2328031" y="4653075"/>
            <a:ext cx="9251331" cy="466515"/>
          </a:xfrm>
          <a:prstGeom prst="rect">
            <a:avLst/>
          </a:prstGeom>
        </p:spPr>
      </p:pic>
      <p:sp>
        <p:nvSpPr>
          <p:cNvPr id="5" name="タイトル 1">
            <a:extLst>
              <a:ext uri="{FF2B5EF4-FFF2-40B4-BE49-F238E27FC236}">
                <a16:creationId xmlns:a16="http://schemas.microsoft.com/office/drawing/2014/main" id="{20412EEA-73BD-9D31-EF42-58E6E44FE076}"/>
              </a:ext>
            </a:extLst>
          </p:cNvPr>
          <p:cNvSpPr txBox="1">
            <a:spLocks/>
          </p:cNvSpPr>
          <p:nvPr/>
        </p:nvSpPr>
        <p:spPr>
          <a:xfrm>
            <a:off x="-1" y="0"/>
            <a:ext cx="12192000" cy="1286933"/>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5400"/>
              <a:t>単一指標ベースの単純な管理方策①</a:t>
            </a:r>
            <a:endParaRPr lang="ja-JP" altLang="en-US" sz="4000"/>
          </a:p>
        </p:txBody>
      </p:sp>
      <p:sp>
        <p:nvSpPr>
          <p:cNvPr id="32" name="スクロール: 横 31">
            <a:extLst>
              <a:ext uri="{FF2B5EF4-FFF2-40B4-BE49-F238E27FC236}">
                <a16:creationId xmlns:a16="http://schemas.microsoft.com/office/drawing/2014/main" id="{85D00852-E0B5-E6B5-FF7D-6CEBC708C40E}"/>
              </a:ext>
            </a:extLst>
          </p:cNvPr>
          <p:cNvSpPr/>
          <p:nvPr/>
        </p:nvSpPr>
        <p:spPr>
          <a:xfrm>
            <a:off x="8368412" y="1190666"/>
            <a:ext cx="3667069" cy="3069524"/>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a:p>
          <a:p>
            <a:pPr algn="ctr"/>
            <a:endParaRPr lang="en-US" altLang="ja-JP"/>
          </a:p>
          <a:p>
            <a:pPr algn="ctr"/>
            <a:endParaRPr kumimoji="1" lang="en-US" altLang="ja-JP"/>
          </a:p>
          <a:p>
            <a:pPr algn="ctr"/>
            <a:r>
              <a:rPr kumimoji="1" lang="en-US" altLang="ja-JP" sz="3600" b="1">
                <a:effectLst>
                  <a:outerShdw blurRad="38100" dist="38100" dir="2700000" algn="tl">
                    <a:srgbClr val="000000">
                      <a:alpha val="43137"/>
                    </a:srgbClr>
                  </a:outerShdw>
                </a:effectLst>
              </a:rPr>
              <a:t>1 over 2 rule</a:t>
            </a:r>
          </a:p>
          <a:p>
            <a:pPr algn="ctr"/>
            <a:r>
              <a:rPr lang="ja-JP" altLang="en-US" sz="2000" b="1">
                <a:effectLst>
                  <a:outerShdw blurRad="38100" dist="38100" dir="2700000" algn="tl">
                    <a:srgbClr val="000000">
                      <a:alpha val="43137"/>
                    </a:srgbClr>
                  </a:outerShdw>
                </a:effectLst>
              </a:rPr>
              <a:t>短命種</a:t>
            </a:r>
            <a:endParaRPr lang="en-US" altLang="ja-JP" sz="2000" b="1">
              <a:effectLst>
                <a:outerShdw blurRad="38100" dist="38100" dir="2700000" algn="tl">
                  <a:srgbClr val="000000">
                    <a:alpha val="43137"/>
                  </a:srgbClr>
                </a:outerShdw>
              </a:effectLst>
            </a:endParaRPr>
          </a:p>
          <a:p>
            <a:pPr algn="ctr"/>
            <a:r>
              <a:rPr lang="en-US" altLang="ja-JP" sz="2000" b="1">
                <a:effectLst>
                  <a:outerShdw blurRad="38100" dist="38100" dir="2700000" algn="tl">
                    <a:srgbClr val="000000">
                      <a:alpha val="43137"/>
                    </a:srgbClr>
                  </a:outerShdw>
                </a:effectLst>
              </a:rPr>
              <a:t>(MSE</a:t>
            </a:r>
            <a:r>
              <a:rPr lang="ja-JP" altLang="en-US" sz="2000" b="1">
                <a:effectLst>
                  <a:outerShdw blurRad="38100" dist="38100" dir="2700000" algn="tl">
                    <a:srgbClr val="000000">
                      <a:alpha val="43137"/>
                    </a:srgbClr>
                  </a:outerShdw>
                </a:effectLst>
              </a:rPr>
              <a:t>の利用不可）</a:t>
            </a:r>
            <a:endParaRPr lang="en-US" altLang="ja-JP" sz="2000" b="1">
              <a:effectLst>
                <a:outerShdw blurRad="38100" dist="38100" dir="2700000" algn="tl">
                  <a:srgbClr val="000000">
                    <a:alpha val="43137"/>
                  </a:srgbClr>
                </a:outerShdw>
              </a:effectLst>
            </a:endParaRPr>
          </a:p>
        </p:txBody>
      </p:sp>
      <p:pic>
        <p:nvPicPr>
          <p:cNvPr id="30" name="図 29">
            <a:extLst>
              <a:ext uri="{FF2B5EF4-FFF2-40B4-BE49-F238E27FC236}">
                <a16:creationId xmlns:a16="http://schemas.microsoft.com/office/drawing/2014/main" id="{1E79D08C-DCF4-01B0-5779-89A851E527A0}"/>
              </a:ext>
            </a:extLst>
          </p:cNvPr>
          <p:cNvPicPr>
            <a:picLocks noChangeAspect="1"/>
          </p:cNvPicPr>
          <p:nvPr/>
        </p:nvPicPr>
        <p:blipFill>
          <a:blip r:embed="rId4"/>
          <a:stretch>
            <a:fillRect/>
          </a:stretch>
        </p:blipFill>
        <p:spPr>
          <a:xfrm>
            <a:off x="9437838" y="1646230"/>
            <a:ext cx="1709452" cy="817097"/>
          </a:xfrm>
          <a:prstGeom prst="rect">
            <a:avLst/>
          </a:prstGeom>
        </p:spPr>
      </p:pic>
      <p:pic>
        <p:nvPicPr>
          <p:cNvPr id="19" name="図 18">
            <a:extLst>
              <a:ext uri="{FF2B5EF4-FFF2-40B4-BE49-F238E27FC236}">
                <a16:creationId xmlns:a16="http://schemas.microsoft.com/office/drawing/2014/main" id="{383CE57E-677B-F124-E320-84433EA44A96}"/>
              </a:ext>
            </a:extLst>
          </p:cNvPr>
          <p:cNvPicPr>
            <a:picLocks noChangeAspect="1"/>
          </p:cNvPicPr>
          <p:nvPr/>
        </p:nvPicPr>
        <p:blipFill>
          <a:blip r:embed="rId5"/>
          <a:stretch>
            <a:fillRect/>
          </a:stretch>
        </p:blipFill>
        <p:spPr>
          <a:xfrm>
            <a:off x="16017" y="2137282"/>
            <a:ext cx="8014886" cy="2233477"/>
          </a:xfrm>
          <a:prstGeom prst="rect">
            <a:avLst/>
          </a:prstGeom>
        </p:spPr>
      </p:pic>
      <mc:AlternateContent xmlns:mc="http://schemas.openxmlformats.org/markup-compatibility/2006" xmlns:a14="http://schemas.microsoft.com/office/drawing/2010/main">
        <mc:Choice Requires="a14">
          <p:sp>
            <p:nvSpPr>
              <p:cNvPr id="22" name="吹き出し: 線 21">
                <a:extLst>
                  <a:ext uri="{FF2B5EF4-FFF2-40B4-BE49-F238E27FC236}">
                    <a16:creationId xmlns:a16="http://schemas.microsoft.com/office/drawing/2014/main" id="{A251758D-6180-AB8F-074C-22F1B4CB0AA2}"/>
                  </a:ext>
                </a:extLst>
              </p:cNvPr>
              <p:cNvSpPr/>
              <p:nvPr/>
            </p:nvSpPr>
            <p:spPr>
              <a:xfrm>
                <a:off x="16017" y="5242299"/>
                <a:ext cx="1825139" cy="369332"/>
              </a:xfrm>
              <a:prstGeom prst="borderCallout1">
                <a:avLst>
                  <a:gd name="adj1" fmla="val 7268"/>
                  <a:gd name="adj2" fmla="val 47613"/>
                  <a:gd name="adj3" fmla="val -478337"/>
                  <a:gd name="adj4" fmla="val 27935"/>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14:m>
                  <m:oMath xmlns:m="http://schemas.openxmlformats.org/officeDocument/2006/math">
                    <m:r>
                      <a:rPr lang="ja-JP" altLang="en-US" sz="2400" i="1" smtClean="0">
                        <a:solidFill>
                          <a:schemeClr val="tx1"/>
                        </a:solidFill>
                        <a:latin typeface="Cambria Math" panose="02040503050406030204" pitchFamily="18" charset="0"/>
                        <a:ea typeface="+mn-ea"/>
                      </a:rPr>
                      <m:t>算定</m:t>
                    </m:r>
                  </m:oMath>
                </a14:m>
                <a:r>
                  <a:rPr kumimoji="0" lang="ja-JP" altLang="en-US" sz="2400" b="0" i="0" u="none" strike="noStrike" cap="none" spc="0" normalizeH="0" baseline="0">
                    <a:ln>
                      <a:noFill/>
                    </a:ln>
                    <a:solidFill>
                      <a:schemeClr val="tx1"/>
                    </a:solidFill>
                    <a:effectLst/>
                    <a:uFillTx/>
                    <a:ea typeface="+mn-ea"/>
                    <a:sym typeface="ヒラギノ角ゴ ProN W3"/>
                  </a:rPr>
                  <a:t>漁獲量</a:t>
                </a:r>
              </a:p>
            </p:txBody>
          </p:sp>
        </mc:Choice>
        <mc:Fallback xmlns="">
          <p:sp>
            <p:nvSpPr>
              <p:cNvPr id="22" name="吹き出し: 線 21">
                <a:extLst>
                  <a:ext uri="{FF2B5EF4-FFF2-40B4-BE49-F238E27FC236}">
                    <a16:creationId xmlns:a16="http://schemas.microsoft.com/office/drawing/2014/main" id="{A251758D-6180-AB8F-074C-22F1B4CB0AA2}"/>
                  </a:ext>
                </a:extLst>
              </p:cNvPr>
              <p:cNvSpPr>
                <a:spLocks noRot="1" noChangeAspect="1" noMove="1" noResize="1" noEditPoints="1" noAdjustHandles="1" noChangeArrowheads="1" noChangeShapeType="1" noTextEdit="1"/>
              </p:cNvSpPr>
              <p:nvPr/>
            </p:nvSpPr>
            <p:spPr>
              <a:xfrm>
                <a:off x="16017" y="5242299"/>
                <a:ext cx="1825139" cy="369332"/>
              </a:xfrm>
              <a:prstGeom prst="borderCallout1">
                <a:avLst>
                  <a:gd name="adj1" fmla="val 7268"/>
                  <a:gd name="adj2" fmla="val 47613"/>
                  <a:gd name="adj3" fmla="val -478337"/>
                  <a:gd name="adj4" fmla="val 27935"/>
                </a:avLst>
              </a:prstGeom>
              <a:blipFill>
                <a:blip r:embed="rId6"/>
                <a:stretch>
                  <a:fillRect r="-1661" b="-8451"/>
                </a:stretch>
              </a:blipFill>
              <a:ln w="12700" cap="flat">
                <a:solidFill>
                  <a:schemeClr val="tx1"/>
                </a:solid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吹き出し: 線 28">
                <a:extLst>
                  <a:ext uri="{FF2B5EF4-FFF2-40B4-BE49-F238E27FC236}">
                    <a16:creationId xmlns:a16="http://schemas.microsoft.com/office/drawing/2014/main" id="{49DC9E77-346B-9FD7-9F5D-B18446F1E894}"/>
                  </a:ext>
                </a:extLst>
              </p:cNvPr>
              <p:cNvSpPr/>
              <p:nvPr/>
            </p:nvSpPr>
            <p:spPr>
              <a:xfrm>
                <a:off x="3620530" y="1209553"/>
                <a:ext cx="4083750" cy="777970"/>
              </a:xfrm>
              <a:prstGeom prst="borderCallout1">
                <a:avLst>
                  <a:gd name="adj1" fmla="val 104299"/>
                  <a:gd name="adj2" fmla="val 23476"/>
                  <a:gd name="adj3" fmla="val 126185"/>
                  <a:gd name="adj4" fmla="val 17937"/>
                </a:avLst>
              </a:prstGeom>
              <a:solidFill>
                <a:schemeClr val="accent1">
                  <a:alpha val="28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14:m>
                  <m:oMathPara xmlns:m="http://schemas.openxmlformats.org/officeDocument/2006/math">
                    <m:oMathParaPr>
                      <m:jc m:val="centerGroup"/>
                    </m:oMathParaPr>
                    <m:oMath xmlns:m="http://schemas.openxmlformats.org/officeDocument/2006/math">
                      <m:f>
                        <m:fPr>
                          <m:ctrlPr>
                            <a:rPr kumimoji="0" lang="en-US" altLang="ja-JP" sz="2400" i="1">
                              <a:solidFill>
                                <a:srgbClr val="000000"/>
                              </a:solidFill>
                              <a:latin typeface="Cambria Math" panose="02040503050406030204" pitchFamily="18" charset="0"/>
                              <a:sym typeface="ヒラギノ角ゴ ProN W6"/>
                            </a:rPr>
                          </m:ctrlPr>
                        </m:fPr>
                        <m:num>
                          <m:r>
                            <a:rPr lang="ja-JP" altLang="en-US" sz="2400" i="1">
                              <a:latin typeface="Cambria Math" panose="02040503050406030204" pitchFamily="18" charset="0"/>
                            </a:rPr>
                            <m:t>最近年の資源量指数</m:t>
                          </m:r>
                        </m:num>
                        <m:den>
                          <m:r>
                            <a:rPr lang="ja-JP" altLang="en-US" sz="2400" i="1">
                              <a:latin typeface="Cambria Math" panose="02040503050406030204" pitchFamily="18" charset="0"/>
                            </a:rPr>
                            <m:t>過去</m:t>
                          </m:r>
                          <m:r>
                            <a:rPr lang="en-US" altLang="ja-JP" sz="2400" i="1">
                              <a:latin typeface="Cambria Math" panose="02040503050406030204" pitchFamily="18" charset="0"/>
                            </a:rPr>
                            <m:t>2</m:t>
                          </m:r>
                          <m:r>
                            <a:rPr lang="ja-JP" altLang="en-US" sz="2400" i="1">
                              <a:latin typeface="Cambria Math" panose="02040503050406030204" pitchFamily="18" charset="0"/>
                            </a:rPr>
                            <m:t>年の資源量指数の平均</m:t>
                          </m:r>
                        </m:den>
                      </m:f>
                    </m:oMath>
                  </m:oMathPara>
                </a14:m>
                <a:endParaRPr kumimoji="0" lang="ja-JP" altLang="en-US" sz="2400">
                  <a:solidFill>
                    <a:srgbClr val="FFFFFF"/>
                  </a:solidFill>
                  <a:sym typeface="ヒラギノ角ゴ ProN W3"/>
                </a:endParaRPr>
              </a:p>
            </p:txBody>
          </p:sp>
        </mc:Choice>
        <mc:Fallback xmlns="">
          <p:sp>
            <p:nvSpPr>
              <p:cNvPr id="29" name="吹き出し: 線 28">
                <a:extLst>
                  <a:ext uri="{FF2B5EF4-FFF2-40B4-BE49-F238E27FC236}">
                    <a16:creationId xmlns:a16="http://schemas.microsoft.com/office/drawing/2014/main" id="{49DC9E77-346B-9FD7-9F5D-B18446F1E894}"/>
                  </a:ext>
                </a:extLst>
              </p:cNvPr>
              <p:cNvSpPr>
                <a:spLocks noRot="1" noChangeAspect="1" noMove="1" noResize="1" noEditPoints="1" noAdjustHandles="1" noChangeArrowheads="1" noChangeShapeType="1" noTextEdit="1"/>
              </p:cNvSpPr>
              <p:nvPr/>
            </p:nvSpPr>
            <p:spPr>
              <a:xfrm>
                <a:off x="3620530" y="1209553"/>
                <a:ext cx="4083750" cy="777970"/>
              </a:xfrm>
              <a:prstGeom prst="borderCallout1">
                <a:avLst>
                  <a:gd name="adj1" fmla="val 104299"/>
                  <a:gd name="adj2" fmla="val 23476"/>
                  <a:gd name="adj3" fmla="val 126185"/>
                  <a:gd name="adj4" fmla="val 17937"/>
                </a:avLst>
              </a:prstGeom>
              <a:blipFill>
                <a:blip r:embed="rId7"/>
                <a:stretch>
                  <a:fillRect/>
                </a:stretch>
              </a:blipFill>
              <a:ln w="12700" cap="flat">
                <a:solidFill>
                  <a:schemeClr val="tx1"/>
                </a:solid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吹き出し: 線 30">
                <a:extLst>
                  <a:ext uri="{FF2B5EF4-FFF2-40B4-BE49-F238E27FC236}">
                    <a16:creationId xmlns:a16="http://schemas.microsoft.com/office/drawing/2014/main" id="{28BF95D8-A5A8-CFE6-A772-9884A7A92BD7}"/>
                  </a:ext>
                </a:extLst>
              </p:cNvPr>
              <p:cNvSpPr/>
              <p:nvPr/>
            </p:nvSpPr>
            <p:spPr>
              <a:xfrm>
                <a:off x="5566246" y="2425068"/>
                <a:ext cx="2575376" cy="371192"/>
              </a:xfrm>
              <a:prstGeom prst="borderCallout1">
                <a:avLst>
                  <a:gd name="adj1" fmla="val 103375"/>
                  <a:gd name="adj2" fmla="val 13875"/>
                  <a:gd name="adj3" fmla="val 149898"/>
                  <a:gd name="adj4" fmla="val 17806"/>
                </a:avLst>
              </a:prstGeom>
              <a:solidFill>
                <a:schemeClr val="accent2">
                  <a:lumMod val="20000"/>
                  <a:lumOff val="80000"/>
                  <a:alpha val="28000"/>
                </a:schemeClr>
              </a:solidFill>
              <a:ln w="12700" cap="flat">
                <a:solidFill>
                  <a:schemeClr val="tx1"/>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14:m>
                  <m:oMath xmlns:m="http://schemas.openxmlformats.org/officeDocument/2006/math">
                    <m:r>
                      <a:rPr kumimoji="0" lang="ja-JP" altLang="en-US" sz="2400" i="1" smtClean="0">
                        <a:solidFill>
                          <a:srgbClr val="FF0000"/>
                        </a:solidFill>
                        <a:latin typeface="Cambria Math" panose="02040503050406030204" pitchFamily="18" charset="0"/>
                        <a:sym typeface="ヒラギノ角ゴ ProN W6"/>
                      </a:rPr>
                      <m:t>資源量</m:t>
                    </m:r>
                  </m:oMath>
                </a14:m>
                <a:r>
                  <a:rPr kumimoji="0" lang="ja-JP" altLang="en-US" sz="2400">
                    <a:solidFill>
                      <a:srgbClr val="FF0000"/>
                    </a:solidFill>
                    <a:latin typeface="+mn-ea"/>
                    <a:sym typeface="ヒラギノ角ゴ ProN W3"/>
                  </a:rPr>
                  <a:t>の安全係数</a:t>
                </a:r>
                <a:endParaRPr kumimoji="0" lang="en-US" altLang="ja-JP" sz="2400">
                  <a:solidFill>
                    <a:srgbClr val="FF0000"/>
                  </a:solidFill>
                  <a:latin typeface="+mn-ea"/>
                  <a:sym typeface="ヒラギノ角ゴ ProN W3"/>
                </a:endParaRPr>
              </a:p>
            </p:txBody>
          </p:sp>
        </mc:Choice>
        <mc:Fallback xmlns="">
          <p:sp>
            <p:nvSpPr>
              <p:cNvPr id="31" name="吹き出し: 線 30">
                <a:extLst>
                  <a:ext uri="{FF2B5EF4-FFF2-40B4-BE49-F238E27FC236}">
                    <a16:creationId xmlns:a16="http://schemas.microsoft.com/office/drawing/2014/main" id="{28BF95D8-A5A8-CFE6-A772-9884A7A92BD7}"/>
                  </a:ext>
                </a:extLst>
              </p:cNvPr>
              <p:cNvSpPr>
                <a:spLocks noRot="1" noChangeAspect="1" noMove="1" noResize="1" noEditPoints="1" noAdjustHandles="1" noChangeArrowheads="1" noChangeShapeType="1" noTextEdit="1"/>
              </p:cNvSpPr>
              <p:nvPr/>
            </p:nvSpPr>
            <p:spPr>
              <a:xfrm>
                <a:off x="5566246" y="2425068"/>
                <a:ext cx="2575376" cy="371192"/>
              </a:xfrm>
              <a:prstGeom prst="borderCallout1">
                <a:avLst>
                  <a:gd name="adj1" fmla="val 103375"/>
                  <a:gd name="adj2" fmla="val 13875"/>
                  <a:gd name="adj3" fmla="val 149898"/>
                  <a:gd name="adj4" fmla="val 17806"/>
                </a:avLst>
              </a:prstGeom>
              <a:blipFill>
                <a:blip r:embed="rId8"/>
                <a:stretch>
                  <a:fillRect l="-5176" t="-13830" r="-1647"/>
                </a:stretch>
              </a:blipFill>
              <a:ln w="12700" cap="flat">
                <a:solidFill>
                  <a:schemeClr val="tx1"/>
                </a:solidFill>
                <a:prstDash val="sysDot"/>
                <a:miter lim="400000"/>
              </a:ln>
              <a:effectLst/>
            </p:spPr>
            <p:txBody>
              <a:bodyPr/>
              <a:lstStyle/>
              <a:p>
                <a:r>
                  <a:rPr lang="en-US">
                    <a:noFill/>
                  </a:rPr>
                  <a:t> </a:t>
                </a:r>
              </a:p>
            </p:txBody>
          </p:sp>
        </mc:Fallback>
      </mc:AlternateContent>
      <p:cxnSp>
        <p:nvCxnSpPr>
          <p:cNvPr id="33" name="直線矢印コネクタ 32">
            <a:extLst>
              <a:ext uri="{FF2B5EF4-FFF2-40B4-BE49-F238E27FC236}">
                <a16:creationId xmlns:a16="http://schemas.microsoft.com/office/drawing/2014/main" id="{F160AA5C-201E-AF7C-82C2-5122CE0D008F}"/>
              </a:ext>
            </a:extLst>
          </p:cNvPr>
          <p:cNvCxnSpPr>
            <a:cxnSpLocks/>
          </p:cNvCxnSpPr>
          <p:nvPr/>
        </p:nvCxnSpPr>
        <p:spPr>
          <a:xfrm flipH="1">
            <a:off x="5894173" y="3669957"/>
            <a:ext cx="877330" cy="850561"/>
          </a:xfrm>
          <a:prstGeom prst="straightConnector1">
            <a:avLst/>
          </a:prstGeom>
          <a:noFill/>
          <a:ln w="19050" cap="flat">
            <a:solidFill>
              <a:srgbClr val="000000"/>
            </a:solidFill>
            <a:prstDash val="sysDash"/>
            <a:miter lim="400000"/>
            <a:headEnd type="triangle"/>
            <a:tailEnd type="none"/>
          </a:ln>
          <a:effectLst/>
          <a:sp3d/>
        </p:spPr>
        <p:style>
          <a:lnRef idx="0">
            <a:scrgbClr r="0" g="0" b="0"/>
          </a:lnRef>
          <a:fillRef idx="0">
            <a:scrgbClr r="0" g="0" b="0"/>
          </a:fillRef>
          <a:effectRef idx="0">
            <a:scrgbClr r="0" g="0" b="0"/>
          </a:effectRef>
          <a:fontRef idx="none"/>
        </p:style>
      </p:cxnSp>
      <p:sp>
        <p:nvSpPr>
          <p:cNvPr id="38" name="テキスト ボックス 37">
            <a:extLst>
              <a:ext uri="{FF2B5EF4-FFF2-40B4-BE49-F238E27FC236}">
                <a16:creationId xmlns:a16="http://schemas.microsoft.com/office/drawing/2014/main" id="{06D44377-406D-4CCB-E807-5A51A31725B7}"/>
              </a:ext>
            </a:extLst>
          </p:cNvPr>
          <p:cNvSpPr txBox="1"/>
          <p:nvPr/>
        </p:nvSpPr>
        <p:spPr>
          <a:xfrm>
            <a:off x="2099971" y="5338098"/>
            <a:ext cx="970745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400" b="0" i="0" u="none" strike="noStrike" cap="none" spc="0" normalizeH="0" baseline="0">
                <a:ln>
                  <a:noFill/>
                </a:ln>
                <a:solidFill>
                  <a:schemeClr val="tx1"/>
                </a:solidFill>
                <a:effectLst/>
                <a:uFillTx/>
                <a:latin typeface="UD デジタル 教科書体 N-R" panose="02020400000000000000" pitchFamily="17" charset="-128"/>
                <a:ea typeface="UD デジタル 教科書体 N-R" panose="02020400000000000000" pitchFamily="17" charset="-128"/>
                <a:sym typeface="ヒラギノ角ゴ ProN W6"/>
              </a:rPr>
              <a:t>※MSY</a:t>
            </a:r>
            <a:r>
              <a:rPr kumimoji="0" lang="ja-JP" altLang="en-US" sz="2400" b="0" i="0" u="none" strike="noStrike" cap="none" spc="0" normalizeH="0" baseline="0">
                <a:ln>
                  <a:noFill/>
                </a:ln>
                <a:solidFill>
                  <a:schemeClr val="tx1"/>
                </a:solidFill>
                <a:effectLst/>
                <a:uFillTx/>
                <a:latin typeface="UD デジタル 教科書体 N-R" panose="02020400000000000000" pitchFamily="17" charset="-128"/>
                <a:ea typeface="UD デジタル 教科書体 N-R" panose="02020400000000000000" pitchFamily="17" charset="-128"/>
                <a:sym typeface="ヒラギノ角ゴ ProN W6"/>
              </a:rPr>
              <a:t>に準拠したルールではなく、</a:t>
            </a:r>
            <a:r>
              <a:rPr lang="ja-JP" altLang="en-US" sz="2400">
                <a:solidFill>
                  <a:srgbClr val="FF0000"/>
                </a:solidFill>
                <a:latin typeface="UD デジタル 教科書体 N-R" panose="02020400000000000000" pitchFamily="17" charset="-128"/>
                <a:ea typeface="UD デジタル 教科書体 N-R" panose="02020400000000000000" pitchFamily="17" charset="-128"/>
              </a:rPr>
              <a:t>予防原則にたった暫定的なルール</a:t>
            </a:r>
            <a:endParaRPr lang="en-US" altLang="ja-JP" sz="2400">
              <a:latin typeface="UD デジタル 教科書体 N-R" panose="02020400000000000000" pitchFamily="17" charset="-128"/>
              <a:ea typeface="UD デジタル 教科書体 N-R" panose="02020400000000000000" pitchFamily="17" charset="-128"/>
            </a:endParaRPr>
          </a:p>
          <a:p>
            <a:pPr marL="0" marR="0" indent="0" algn="ctr" defTabSz="825500" rtl="0" fontAlgn="auto" latinLnBrk="0" hangingPunct="0">
              <a:lnSpc>
                <a:spcPct val="100000"/>
              </a:lnSpc>
              <a:spcBef>
                <a:spcPts val="0"/>
              </a:spcBef>
              <a:spcAft>
                <a:spcPts val="0"/>
              </a:spcAft>
              <a:buClrTx/>
              <a:buSzTx/>
              <a:buFontTx/>
              <a:buNone/>
              <a:tabLst/>
            </a:pPr>
            <a:r>
              <a:rPr lang="ja-JP" altLang="en-US" sz="2400">
                <a:solidFill>
                  <a:schemeClr val="tx1"/>
                </a:solidFill>
                <a:latin typeface="UD デジタル 教科書体 N-R" panose="02020400000000000000" pitchFamily="17" charset="-128"/>
                <a:ea typeface="UD デジタル 教科書体 N-R" panose="02020400000000000000" pitchFamily="17" charset="-128"/>
              </a:rPr>
              <a:t>更なる</a:t>
            </a:r>
            <a:r>
              <a:rPr lang="en-US" altLang="ja-JP" sz="2400">
                <a:solidFill>
                  <a:schemeClr val="tx1"/>
                </a:solidFill>
                <a:latin typeface="UD デジタル 教科書体 N-R" panose="02020400000000000000" pitchFamily="17" charset="-128"/>
                <a:ea typeface="UD デジタル 教科書体 N-R" panose="02020400000000000000" pitchFamily="17" charset="-128"/>
              </a:rPr>
              <a:t>HCR</a:t>
            </a:r>
            <a:r>
              <a:rPr lang="ja-JP" altLang="en-US" sz="2400">
                <a:solidFill>
                  <a:schemeClr val="tx1"/>
                </a:solidFill>
                <a:latin typeface="UD デジタル 教科書体 N-R" panose="02020400000000000000" pitchFamily="17" charset="-128"/>
                <a:ea typeface="UD デジタル 教科書体 N-R" panose="02020400000000000000" pitchFamily="17" charset="-128"/>
              </a:rPr>
              <a:t>の検討が進行中</a:t>
            </a:r>
            <a:r>
              <a:rPr kumimoji="0" lang="ja-JP" altLang="en-US" sz="2400" b="0" i="0" u="none" strike="noStrike" cap="none" spc="0" normalizeH="0" baseline="0">
                <a:ln>
                  <a:noFill/>
                </a:ln>
                <a:solidFill>
                  <a:schemeClr val="tx1"/>
                </a:solidFill>
                <a:effectLst/>
                <a:uFillTx/>
                <a:latin typeface="UD デジタル 教科書体 N-R" panose="02020400000000000000" pitchFamily="17" charset="-128"/>
                <a:ea typeface="UD デジタル 教科書体 N-R" panose="02020400000000000000" pitchFamily="17" charset="-128"/>
                <a:sym typeface="ヒラギノ角ゴ ProN W6"/>
              </a:rPr>
              <a:t>（早急な改善必要）</a:t>
            </a:r>
          </a:p>
        </p:txBody>
      </p:sp>
      <p:sp>
        <p:nvSpPr>
          <p:cNvPr id="40" name="テキスト ボックス 39">
            <a:extLst>
              <a:ext uri="{FF2B5EF4-FFF2-40B4-BE49-F238E27FC236}">
                <a16:creationId xmlns:a16="http://schemas.microsoft.com/office/drawing/2014/main" id="{51C92EE0-D7B9-B3C5-B14C-F8ADA19196ED}"/>
              </a:ext>
            </a:extLst>
          </p:cNvPr>
          <p:cNvSpPr txBox="1"/>
          <p:nvPr/>
        </p:nvSpPr>
        <p:spPr>
          <a:xfrm>
            <a:off x="163619" y="6397862"/>
            <a:ext cx="909457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2000"/>
              <a:t>詳細は</a:t>
            </a:r>
            <a:r>
              <a:rPr lang="en-US" altLang="ja-JP" sz="2000"/>
              <a:t>ICES</a:t>
            </a:r>
            <a:r>
              <a:rPr lang="ja-JP" altLang="en-US" sz="2000"/>
              <a:t>技術ノート参照：　</a:t>
            </a:r>
            <a:r>
              <a:rPr lang="ja-JP" altLang="en-US" sz="2000">
                <a:hlinkClick r:id="rId9"/>
              </a:rPr>
              <a:t>https://doi.org/10.17895/ices.advice.19801564</a:t>
            </a:r>
            <a:endParaRPr lang="ja-JP" altLang="en-US" sz="2000"/>
          </a:p>
        </p:txBody>
      </p:sp>
      <p:sp>
        <p:nvSpPr>
          <p:cNvPr id="2" name="スライド番号プレースホルダー 1">
            <a:extLst>
              <a:ext uri="{FF2B5EF4-FFF2-40B4-BE49-F238E27FC236}">
                <a16:creationId xmlns:a16="http://schemas.microsoft.com/office/drawing/2014/main" id="{9C277FA8-D443-6042-8749-3B64A400574C}"/>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83</a:t>
            </a:fld>
            <a:endParaRPr kumimoji="1" lang="ja-JP" altLang="en-US" sz="3200"/>
          </a:p>
        </p:txBody>
      </p:sp>
      <p:sp>
        <p:nvSpPr>
          <p:cNvPr id="3" name="日付プレースホルダー 2">
            <a:extLst>
              <a:ext uri="{FF2B5EF4-FFF2-40B4-BE49-F238E27FC236}">
                <a16:creationId xmlns:a16="http://schemas.microsoft.com/office/drawing/2014/main" id="{B22AADDC-5335-A17E-6EA6-CEF0A5183E70}"/>
              </a:ext>
            </a:extLst>
          </p:cNvPr>
          <p:cNvSpPr>
            <a:spLocks noGrp="1"/>
          </p:cNvSpPr>
          <p:nvPr>
            <p:ph type="dt" sz="half" idx="10"/>
          </p:nvPr>
        </p:nvSpPr>
        <p:spPr/>
        <p:txBody>
          <a:bodyPr/>
          <a:lstStyle/>
          <a:p>
            <a:r>
              <a:rPr kumimoji="1" lang="en-US" altLang="ja-JP"/>
              <a:t>2024/12/13</a:t>
            </a:r>
            <a:endParaRPr kumimoji="1" lang="ja-JP" altLang="en-US"/>
          </a:p>
        </p:txBody>
      </p:sp>
      <p:sp>
        <p:nvSpPr>
          <p:cNvPr id="4" name="フッター プレースホルダー 3">
            <a:extLst>
              <a:ext uri="{FF2B5EF4-FFF2-40B4-BE49-F238E27FC236}">
                <a16:creationId xmlns:a16="http://schemas.microsoft.com/office/drawing/2014/main" id="{5CF619B2-7827-C640-CED8-944D4E9FDEC8}"/>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76879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1" grpId="0" animBg="1"/>
      <p:bldP spid="38"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8"/>
            <a:ext cx="12192000" cy="1325563"/>
          </a:xfrm>
          <a:solidFill>
            <a:schemeClr val="accent5">
              <a:lumMod val="20000"/>
              <a:lumOff val="80000"/>
            </a:schemeClr>
          </a:solidFill>
        </p:spPr>
        <p:txBody>
          <a:bodyPr anchor="t">
            <a:normAutofit/>
          </a:bodyPr>
          <a:lstStyle/>
          <a:p>
            <a:r>
              <a:rPr kumimoji="1" lang="en-US" altLang="ja-JP" sz="4000"/>
              <a:t>AMSY</a:t>
            </a:r>
            <a:r>
              <a:rPr kumimoji="1" lang="en-US" altLang="ja-JP" sz="3200"/>
              <a:t>(Abundance Maximum Sustainable Yield)</a:t>
            </a:r>
            <a:endParaRPr kumimoji="1" lang="ja-JP" altLang="en-US" sz="3200"/>
          </a:p>
        </p:txBody>
      </p:sp>
      <p:sp>
        <p:nvSpPr>
          <p:cNvPr id="2" name="コンテンツ プレースホルダー 2">
            <a:extLst>
              <a:ext uri="{FF2B5EF4-FFF2-40B4-BE49-F238E27FC236}">
                <a16:creationId xmlns:a16="http://schemas.microsoft.com/office/drawing/2014/main" id="{40CF67AC-0793-83B6-278D-7410769AE603}"/>
              </a:ext>
            </a:extLst>
          </p:cNvPr>
          <p:cNvSpPr txBox="1">
            <a:spLocks/>
          </p:cNvSpPr>
          <p:nvPr/>
        </p:nvSpPr>
        <p:spPr>
          <a:xfrm>
            <a:off x="263999" y="1425120"/>
            <a:ext cx="7492558" cy="1947235"/>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a:t>Schaefer</a:t>
            </a:r>
            <a:r>
              <a:rPr lang="ja-JP" altLang="en-US" sz="2400"/>
              <a:t>のプロダクションモデルを用いており、</a:t>
            </a:r>
            <a:r>
              <a:rPr lang="en-US" altLang="ja-JP" sz="2400">
                <a:solidFill>
                  <a:srgbClr val="FF0000"/>
                </a:solidFill>
              </a:rPr>
              <a:t>CPUE</a:t>
            </a:r>
            <a:r>
              <a:rPr lang="ja-JP" altLang="en-US" sz="2400">
                <a:solidFill>
                  <a:srgbClr val="FF0000"/>
                </a:solidFill>
              </a:rPr>
              <a:t>はバイオマスと比例関係</a:t>
            </a:r>
            <a:r>
              <a:rPr lang="ja-JP" altLang="en-US" sz="2400"/>
              <a:t>にあると仮定</a:t>
            </a:r>
            <a:endParaRPr lang="en-US" altLang="ja-JP" sz="2400"/>
          </a:p>
          <a:p>
            <a:r>
              <a:rPr lang="en-US" altLang="ja-JP" sz="2400"/>
              <a:t>CPUE, </a:t>
            </a:r>
            <a:r>
              <a:rPr lang="en-US" altLang="ja-JP" sz="2400" i="1"/>
              <a:t>r</a:t>
            </a:r>
            <a:r>
              <a:rPr lang="en-US" altLang="ja-JP" sz="2400"/>
              <a:t> (</a:t>
            </a:r>
            <a:r>
              <a:rPr lang="ja-JP" altLang="en-US" sz="2400"/>
              <a:t>内的自然増加率</a:t>
            </a:r>
            <a:r>
              <a:rPr lang="en-US" altLang="ja-JP" sz="2400"/>
              <a:t>)</a:t>
            </a:r>
            <a:r>
              <a:rPr lang="ja-JP" altLang="en-US" sz="2400">
                <a:solidFill>
                  <a:srgbClr val="FF0000"/>
                </a:solidFill>
              </a:rPr>
              <a:t>とある年における相対的な資源量に関する事前分布</a:t>
            </a:r>
            <a:r>
              <a:rPr lang="ja-JP" altLang="en-US" sz="2400"/>
              <a:t>を基に、</a:t>
            </a:r>
            <a:r>
              <a:rPr lang="en-US" altLang="ja-JP" sz="2400" err="1"/>
              <a:t>B</a:t>
            </a:r>
            <a:r>
              <a:rPr lang="en-US" altLang="ja-JP" sz="1400" err="1"/>
              <a:t>current</a:t>
            </a:r>
            <a:r>
              <a:rPr lang="en-US" altLang="ja-JP" sz="2400"/>
              <a:t>/B</a:t>
            </a:r>
            <a:r>
              <a:rPr lang="en-US" altLang="ja-JP" sz="1400"/>
              <a:t>msy</a:t>
            </a:r>
            <a:r>
              <a:rPr lang="ja-JP" altLang="en-US" sz="2400"/>
              <a:t>や</a:t>
            </a:r>
            <a:r>
              <a:rPr lang="en-US" altLang="ja-JP" sz="2400"/>
              <a:t> </a:t>
            </a:r>
            <a:r>
              <a:rPr lang="en-US" altLang="ja-JP" sz="2400" err="1"/>
              <a:t>F</a:t>
            </a:r>
            <a:r>
              <a:rPr lang="en-US" altLang="ja-JP" sz="1400" err="1"/>
              <a:t>current</a:t>
            </a:r>
            <a:r>
              <a:rPr lang="en-US" altLang="ja-JP" sz="2400"/>
              <a:t>/F</a:t>
            </a:r>
            <a:r>
              <a:rPr lang="en-US" altLang="ja-JP" sz="1400"/>
              <a:t>msy</a:t>
            </a:r>
            <a:r>
              <a:rPr lang="ja-JP" altLang="en-US" sz="2400"/>
              <a:t>を推定</a:t>
            </a:r>
            <a:endParaRPr lang="en-US" altLang="ja-JP" sz="2400"/>
          </a:p>
          <a:p>
            <a:pPr marL="0" indent="0">
              <a:buNone/>
            </a:pPr>
            <a:endParaRPr lang="en-US" altLang="ja-JP" sz="2400"/>
          </a:p>
          <a:p>
            <a:pPr marL="0" indent="0">
              <a:buFont typeface="Arial" panose="020B0604020202020204" pitchFamily="34" charset="0"/>
              <a:buNone/>
            </a:pPr>
            <a:r>
              <a:rPr lang="en-US" altLang="ja-JP" sz="2400"/>
              <a:t> </a:t>
            </a:r>
            <a:endParaRPr lang="ja-JP" altLang="en-US" sz="2400"/>
          </a:p>
        </p:txBody>
      </p:sp>
      <p:sp>
        <p:nvSpPr>
          <p:cNvPr id="8" name="テキスト ボックス 7">
            <a:extLst>
              <a:ext uri="{FF2B5EF4-FFF2-40B4-BE49-F238E27FC236}">
                <a16:creationId xmlns:a16="http://schemas.microsoft.com/office/drawing/2014/main" id="{30C83041-8F0C-FEFA-D970-B77D6670B5B6}"/>
              </a:ext>
            </a:extLst>
          </p:cNvPr>
          <p:cNvSpPr txBox="1"/>
          <p:nvPr/>
        </p:nvSpPr>
        <p:spPr>
          <a:xfrm>
            <a:off x="204338" y="864516"/>
            <a:ext cx="2003391" cy="461665"/>
          </a:xfrm>
          <a:prstGeom prst="rect">
            <a:avLst/>
          </a:prstGeom>
          <a:solidFill>
            <a:schemeClr val="accent2">
              <a:lumMod val="20000"/>
              <a:lumOff val="80000"/>
            </a:schemeClr>
          </a:solidFill>
        </p:spPr>
        <p:txBody>
          <a:bodyPr wrap="square" rtlCol="0">
            <a:spAutoFit/>
          </a:bodyPr>
          <a:lstStyle/>
          <a:p>
            <a:r>
              <a:rPr kumimoji="1" lang="ja-JP" altLang="en-US" sz="2400"/>
              <a:t>何をするか</a:t>
            </a:r>
          </a:p>
        </p:txBody>
      </p:sp>
      <p:grpSp>
        <p:nvGrpSpPr>
          <p:cNvPr id="10" name="グループ化 9">
            <a:extLst>
              <a:ext uri="{FF2B5EF4-FFF2-40B4-BE49-F238E27FC236}">
                <a16:creationId xmlns:a16="http://schemas.microsoft.com/office/drawing/2014/main" id="{CFB0C656-2F01-E305-DD6B-8E3A715846CF}"/>
              </a:ext>
            </a:extLst>
          </p:cNvPr>
          <p:cNvGrpSpPr/>
          <p:nvPr/>
        </p:nvGrpSpPr>
        <p:grpSpPr>
          <a:xfrm>
            <a:off x="73738" y="3022068"/>
            <a:ext cx="11781691" cy="3647391"/>
            <a:chOff x="73738" y="3022068"/>
            <a:chExt cx="11781691" cy="3647391"/>
          </a:xfrm>
        </p:grpSpPr>
        <p:sp>
          <p:nvSpPr>
            <p:cNvPr id="4" name="コンテンツ プレースホルダー 2">
              <a:extLst>
                <a:ext uri="{FF2B5EF4-FFF2-40B4-BE49-F238E27FC236}">
                  <a16:creationId xmlns:a16="http://schemas.microsoft.com/office/drawing/2014/main" id="{F9B2E7C7-91BC-B51B-F6D4-D1F9F9638FFB}"/>
                </a:ext>
              </a:extLst>
            </p:cNvPr>
            <p:cNvSpPr txBox="1">
              <a:spLocks/>
            </p:cNvSpPr>
            <p:nvPr/>
          </p:nvSpPr>
          <p:spPr>
            <a:xfrm>
              <a:off x="73738" y="3896137"/>
              <a:ext cx="11705175" cy="2722278"/>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t>ある年の相対的な資源量の情報を得るのは困難</a:t>
              </a:r>
              <a:endParaRPr lang="en-US" altLang="ja-JP" sz="2400"/>
            </a:p>
            <a:p>
              <a:r>
                <a:rPr lang="en-US" altLang="ja-JP" sz="2400"/>
                <a:t>r</a:t>
              </a:r>
              <a:r>
                <a:rPr lang="ja-JP" altLang="en-US" sz="2400"/>
                <a:t>が低く、開発が浅いような種における推定精度は低い</a:t>
              </a:r>
              <a:endParaRPr lang="en-US" altLang="ja-JP" sz="2400"/>
            </a:p>
            <a:p>
              <a:r>
                <a:rPr lang="en-US" altLang="ja-JP" sz="2400"/>
                <a:t>F/Fmsy </a:t>
              </a:r>
              <a:r>
                <a:rPr lang="ja-JP" altLang="en-US" sz="2400"/>
                <a:t>の不確実性は大きい</a:t>
              </a:r>
              <a:endParaRPr lang="en-US" altLang="ja-JP" sz="2400"/>
            </a:p>
            <a:p>
              <a:r>
                <a:rPr lang="en-US" altLang="ja-JP" sz="2400"/>
                <a:t>Hyperstability</a:t>
              </a:r>
              <a:r>
                <a:rPr lang="ja-JP" altLang="en-US" sz="2400"/>
                <a:t>（資源が減っているのに</a:t>
              </a:r>
              <a:r>
                <a:rPr lang="en-US" altLang="ja-JP" sz="2400"/>
                <a:t>CPUE</a:t>
              </a:r>
              <a:r>
                <a:rPr lang="ja-JP" altLang="en-US" sz="2400"/>
                <a:t>変わらない）や</a:t>
              </a:r>
              <a:endParaRPr lang="en-US" altLang="ja-JP" sz="2400"/>
            </a:p>
            <a:p>
              <a:pPr marL="0" indent="0">
                <a:buNone/>
              </a:pPr>
              <a:r>
                <a:rPr lang="en-US" altLang="ja-JP" sz="2400"/>
                <a:t>hyperdepletion</a:t>
              </a:r>
              <a:r>
                <a:rPr lang="ja-JP" altLang="en-US" sz="2400"/>
                <a:t>（資源の減り方より</a:t>
              </a:r>
              <a:r>
                <a:rPr lang="en-US" altLang="ja-JP" sz="2400"/>
                <a:t>CPUE</a:t>
              </a:r>
              <a:r>
                <a:rPr lang="ja-JP" altLang="en-US" sz="2400"/>
                <a:t>の減り方のほうが急激）</a:t>
              </a:r>
              <a:endParaRPr lang="en-US" altLang="ja-JP" sz="2400"/>
            </a:p>
            <a:p>
              <a:pPr marL="0" indent="0">
                <a:buNone/>
              </a:pPr>
              <a:r>
                <a:rPr lang="ja-JP" altLang="en-US" sz="2400"/>
                <a:t>の状況下では推定が難しい</a:t>
              </a:r>
              <a:endParaRPr lang="en-US" altLang="ja-JP" sz="2400"/>
            </a:p>
            <a:p>
              <a:endParaRPr lang="en-US" altLang="ja-JP" sz="2400"/>
            </a:p>
            <a:p>
              <a:pPr marL="0" indent="0">
                <a:buFont typeface="Arial" panose="020B0604020202020204" pitchFamily="34" charset="0"/>
                <a:buNone/>
              </a:pPr>
              <a:r>
                <a:rPr lang="en-US" altLang="ja-JP" sz="2400"/>
                <a:t> </a:t>
              </a:r>
              <a:endParaRPr lang="ja-JP" altLang="en-US" sz="2400"/>
            </a:p>
          </p:txBody>
        </p:sp>
        <p:pic>
          <p:nvPicPr>
            <p:cNvPr id="6" name="図 5">
              <a:extLst>
                <a:ext uri="{FF2B5EF4-FFF2-40B4-BE49-F238E27FC236}">
                  <a16:creationId xmlns:a16="http://schemas.microsoft.com/office/drawing/2014/main" id="{B5150F80-6561-58F9-9C68-D3DAE5762A96}"/>
                </a:ext>
              </a:extLst>
            </p:cNvPr>
            <p:cNvPicPr>
              <a:picLocks noChangeAspect="1"/>
            </p:cNvPicPr>
            <p:nvPr/>
          </p:nvPicPr>
          <p:blipFill>
            <a:blip r:embed="rId3"/>
            <a:stretch>
              <a:fillRect/>
            </a:stretch>
          </p:blipFill>
          <p:spPr>
            <a:xfrm>
              <a:off x="9112229" y="4284068"/>
              <a:ext cx="2743200" cy="2385391"/>
            </a:xfrm>
            <a:prstGeom prst="rect">
              <a:avLst/>
            </a:prstGeom>
          </p:spPr>
        </p:pic>
        <p:sp>
          <p:nvSpPr>
            <p:cNvPr id="7" name="テキスト ボックス 6">
              <a:extLst>
                <a:ext uri="{FF2B5EF4-FFF2-40B4-BE49-F238E27FC236}">
                  <a16:creationId xmlns:a16="http://schemas.microsoft.com/office/drawing/2014/main" id="{51624A5A-CC44-25E5-B66E-2F4261D7F9F2}"/>
                </a:ext>
              </a:extLst>
            </p:cNvPr>
            <p:cNvSpPr txBox="1"/>
            <p:nvPr/>
          </p:nvSpPr>
          <p:spPr>
            <a:xfrm>
              <a:off x="263998" y="3320339"/>
              <a:ext cx="1422846" cy="461665"/>
            </a:xfrm>
            <a:prstGeom prst="rect">
              <a:avLst/>
            </a:prstGeom>
            <a:solidFill>
              <a:schemeClr val="accent2">
                <a:lumMod val="20000"/>
                <a:lumOff val="80000"/>
              </a:schemeClr>
            </a:solidFill>
          </p:spPr>
          <p:txBody>
            <a:bodyPr wrap="square" rtlCol="0">
              <a:spAutoFit/>
            </a:bodyPr>
            <a:lstStyle/>
            <a:p>
              <a:r>
                <a:rPr kumimoji="1" lang="ja-JP" altLang="en-US" sz="2400"/>
                <a:t>問題点</a:t>
              </a:r>
            </a:p>
          </p:txBody>
        </p:sp>
        <p:pic>
          <p:nvPicPr>
            <p:cNvPr id="9" name="図 8">
              <a:extLst>
                <a:ext uri="{FF2B5EF4-FFF2-40B4-BE49-F238E27FC236}">
                  <a16:creationId xmlns:a16="http://schemas.microsoft.com/office/drawing/2014/main" id="{58E3315C-2AC6-0BFC-73E1-8BCA62FCE8AA}"/>
                </a:ext>
              </a:extLst>
            </p:cNvPr>
            <p:cNvPicPr>
              <a:picLocks noChangeAspect="1"/>
            </p:cNvPicPr>
            <p:nvPr/>
          </p:nvPicPr>
          <p:blipFill>
            <a:blip r:embed="rId4"/>
            <a:stretch>
              <a:fillRect/>
            </a:stretch>
          </p:blipFill>
          <p:spPr>
            <a:xfrm>
              <a:off x="3046117" y="3022068"/>
              <a:ext cx="818148" cy="813864"/>
            </a:xfrm>
            <a:prstGeom prst="rect">
              <a:avLst/>
            </a:prstGeom>
          </p:spPr>
        </p:pic>
      </p:grpSp>
      <p:pic>
        <p:nvPicPr>
          <p:cNvPr id="13" name="図 12">
            <a:extLst>
              <a:ext uri="{FF2B5EF4-FFF2-40B4-BE49-F238E27FC236}">
                <a16:creationId xmlns:a16="http://schemas.microsoft.com/office/drawing/2014/main" id="{AC697B14-6A36-C1C1-65A3-C3640AA46727}"/>
              </a:ext>
            </a:extLst>
          </p:cNvPr>
          <p:cNvPicPr>
            <a:picLocks noChangeAspect="1"/>
          </p:cNvPicPr>
          <p:nvPr/>
        </p:nvPicPr>
        <p:blipFill>
          <a:blip r:embed="rId5"/>
          <a:stretch>
            <a:fillRect/>
          </a:stretch>
        </p:blipFill>
        <p:spPr>
          <a:xfrm>
            <a:off x="7874573" y="712323"/>
            <a:ext cx="4199410" cy="1790925"/>
          </a:xfrm>
          <a:prstGeom prst="rect">
            <a:avLst/>
          </a:prstGeom>
        </p:spPr>
      </p:pic>
      <p:sp>
        <p:nvSpPr>
          <p:cNvPr id="3" name="テキスト ボックス 2">
            <a:extLst>
              <a:ext uri="{FF2B5EF4-FFF2-40B4-BE49-F238E27FC236}">
                <a16:creationId xmlns:a16="http://schemas.microsoft.com/office/drawing/2014/main" id="{772BF122-7FAF-59AE-BD21-47FDCC8983AB}"/>
              </a:ext>
            </a:extLst>
          </p:cNvPr>
          <p:cNvSpPr txBox="1"/>
          <p:nvPr/>
        </p:nvSpPr>
        <p:spPr>
          <a:xfrm>
            <a:off x="9431187" y="239585"/>
            <a:ext cx="253015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2000"/>
              <a:t>Froese et al. (2019)</a:t>
            </a:r>
            <a:endParaRPr lang="ja-JP" altLang="en-US" sz="2000"/>
          </a:p>
        </p:txBody>
      </p:sp>
      <p:sp>
        <p:nvSpPr>
          <p:cNvPr id="5" name="スライド番号プレースホルダー 1">
            <a:extLst>
              <a:ext uri="{FF2B5EF4-FFF2-40B4-BE49-F238E27FC236}">
                <a16:creationId xmlns:a16="http://schemas.microsoft.com/office/drawing/2014/main" id="{AB02FF79-C18C-FEE4-9B24-C0BBF060E397}"/>
              </a:ext>
            </a:extLst>
          </p:cNvPr>
          <p:cNvSpPr>
            <a:spLocks noGrp="1"/>
          </p:cNvSpPr>
          <p:nvPr>
            <p:ph type="sldNum" sz="quarter" idx="12"/>
          </p:nvPr>
        </p:nvSpPr>
        <p:spPr>
          <a:xfrm>
            <a:off x="9564130" y="11780"/>
            <a:ext cx="2743200" cy="365125"/>
          </a:xfrm>
        </p:spPr>
        <p:txBody>
          <a:bodyPr/>
          <a:lstStyle/>
          <a:p>
            <a:fld id="{351A2872-7262-4A1E-BC37-8B76FEC2D6E6}" type="slidenum">
              <a:rPr kumimoji="1" lang="ja-JP" altLang="en-US" sz="3200" smtClean="0"/>
              <a:t>84</a:t>
            </a:fld>
            <a:endParaRPr kumimoji="1" lang="ja-JP" altLang="en-US" sz="3200"/>
          </a:p>
        </p:txBody>
      </p:sp>
      <p:sp>
        <p:nvSpPr>
          <p:cNvPr id="11" name="日付プレースホルダー 10">
            <a:extLst>
              <a:ext uri="{FF2B5EF4-FFF2-40B4-BE49-F238E27FC236}">
                <a16:creationId xmlns:a16="http://schemas.microsoft.com/office/drawing/2014/main" id="{6F6A0EC1-3801-7B86-7777-5ED126474651}"/>
              </a:ext>
            </a:extLst>
          </p:cNvPr>
          <p:cNvSpPr>
            <a:spLocks noGrp="1"/>
          </p:cNvSpPr>
          <p:nvPr>
            <p:ph type="dt" sz="half" idx="10"/>
          </p:nvPr>
        </p:nvSpPr>
        <p:spPr/>
        <p:txBody>
          <a:bodyPr/>
          <a:lstStyle/>
          <a:p>
            <a:r>
              <a:rPr kumimoji="1" lang="en-US" altLang="ja-JP"/>
              <a:t>2024/12/13</a:t>
            </a:r>
            <a:endParaRPr kumimoji="1" lang="ja-JP" altLang="en-US"/>
          </a:p>
        </p:txBody>
      </p:sp>
      <p:sp>
        <p:nvSpPr>
          <p:cNvPr id="14" name="フッター プレースホルダー 13">
            <a:extLst>
              <a:ext uri="{FF2B5EF4-FFF2-40B4-BE49-F238E27FC236}">
                <a16:creationId xmlns:a16="http://schemas.microsoft.com/office/drawing/2014/main" id="{CFA84A12-3D36-DA24-EA38-A16750EF0F7D}"/>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25782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C796325A-A5D9-D691-2585-FC93210123CC}"/>
            </a:ext>
          </a:extLst>
        </p:cNvPr>
        <p:cNvGrpSpPr/>
        <p:nvPr/>
      </p:nvGrpSpPr>
      <p:grpSpPr>
        <a:xfrm>
          <a:off x="0" y="0"/>
          <a:ext cx="0" cy="0"/>
          <a:chOff x="0" y="0"/>
          <a:chExt cx="0" cy="0"/>
        </a:xfrm>
      </p:grpSpPr>
      <p:sp>
        <p:nvSpPr>
          <p:cNvPr id="12" name="タイトル 1">
            <a:extLst>
              <a:ext uri="{FF2B5EF4-FFF2-40B4-BE49-F238E27FC236}">
                <a16:creationId xmlns:a16="http://schemas.microsoft.com/office/drawing/2014/main" id="{63E3B171-EAB7-9916-D549-C8D4C3E433EB}"/>
              </a:ext>
            </a:extLst>
          </p:cNvPr>
          <p:cNvSpPr>
            <a:spLocks noGrp="1"/>
          </p:cNvSpPr>
          <p:nvPr>
            <p:ph type="title"/>
          </p:nvPr>
        </p:nvSpPr>
        <p:spPr>
          <a:xfrm>
            <a:off x="0" y="618"/>
            <a:ext cx="12192000" cy="1325563"/>
          </a:xfrm>
          <a:solidFill>
            <a:schemeClr val="accent5">
              <a:lumMod val="20000"/>
              <a:lumOff val="80000"/>
            </a:schemeClr>
          </a:solidFill>
        </p:spPr>
        <p:txBody>
          <a:bodyPr>
            <a:normAutofit/>
          </a:bodyPr>
          <a:lstStyle/>
          <a:p>
            <a:r>
              <a:rPr kumimoji="1" lang="ja-JP" altLang="en-US" sz="3600"/>
              <a:t>複数指標ベース：階層的決定木を用いた単純な管理方策</a:t>
            </a:r>
            <a:br>
              <a:rPr kumimoji="1" lang="en-US" altLang="ja-JP" sz="3600"/>
            </a:br>
            <a:r>
              <a:rPr kumimoji="1" lang="ja-JP" altLang="en-US" sz="3600"/>
              <a:t>（豪州の延縄漁業対象種）</a:t>
            </a:r>
          </a:p>
        </p:txBody>
      </p:sp>
      <p:sp>
        <p:nvSpPr>
          <p:cNvPr id="2" name="テキスト ボックス 1">
            <a:extLst>
              <a:ext uri="{FF2B5EF4-FFF2-40B4-BE49-F238E27FC236}">
                <a16:creationId xmlns:a16="http://schemas.microsoft.com/office/drawing/2014/main" id="{C16ECC88-9E0B-C531-CF58-7E0919756CEE}"/>
              </a:ext>
            </a:extLst>
          </p:cNvPr>
          <p:cNvSpPr txBox="1"/>
          <p:nvPr/>
        </p:nvSpPr>
        <p:spPr>
          <a:xfrm>
            <a:off x="7266292" y="1715698"/>
            <a:ext cx="4862448" cy="1569660"/>
          </a:xfrm>
          <a:prstGeom prst="rect">
            <a:avLst/>
          </a:prstGeom>
          <a:noFill/>
        </p:spPr>
        <p:txBody>
          <a:bodyPr wrap="square" rtlCol="0">
            <a:spAutoFit/>
          </a:bodyPr>
          <a:lstStyle/>
          <a:p>
            <a:r>
              <a:rPr kumimoji="1" lang="ja-JP" altLang="en-US" sz="2400"/>
              <a:t>利用可能な指標</a:t>
            </a:r>
            <a:endParaRPr kumimoji="1" lang="en-US" altLang="ja-JP" sz="2400"/>
          </a:p>
          <a:p>
            <a:r>
              <a:rPr kumimoji="1" lang="en-US" altLang="ja-JP" sz="2400">
                <a:solidFill>
                  <a:srgbClr val="0070C0"/>
                </a:solidFill>
              </a:rPr>
              <a:t>1</a:t>
            </a:r>
            <a:r>
              <a:rPr kumimoji="1" lang="ja-JP" altLang="en-US" sz="2400">
                <a:solidFill>
                  <a:srgbClr val="0070C0"/>
                </a:solidFill>
              </a:rPr>
              <a:t>．三つのサイズクラス別の　　</a:t>
            </a:r>
            <a:endParaRPr kumimoji="1" lang="en-US" altLang="ja-JP" sz="2400">
              <a:solidFill>
                <a:srgbClr val="0070C0"/>
              </a:solidFill>
            </a:endParaRPr>
          </a:p>
          <a:p>
            <a:r>
              <a:rPr lang="ja-JP" altLang="en-US" sz="2400">
                <a:solidFill>
                  <a:srgbClr val="0070C0"/>
                </a:solidFill>
              </a:rPr>
              <a:t>　　</a:t>
            </a:r>
            <a:r>
              <a:rPr kumimoji="1" lang="en-US" altLang="ja-JP" sz="2400">
                <a:solidFill>
                  <a:srgbClr val="0070C0"/>
                </a:solidFill>
              </a:rPr>
              <a:t>CPUE</a:t>
            </a:r>
          </a:p>
          <a:p>
            <a:r>
              <a:rPr kumimoji="1" lang="en-US" altLang="ja-JP" sz="2400">
                <a:solidFill>
                  <a:schemeClr val="accent4"/>
                </a:solidFill>
              </a:rPr>
              <a:t>2. </a:t>
            </a:r>
            <a:r>
              <a:rPr lang="ja-JP" altLang="en-US" sz="2400">
                <a:solidFill>
                  <a:schemeClr val="accent4"/>
                </a:solidFill>
              </a:rPr>
              <a:t>高齢魚の割合（体長組成より）</a:t>
            </a:r>
            <a:endParaRPr kumimoji="1" lang="ja-JP" altLang="en-US" sz="2400">
              <a:solidFill>
                <a:schemeClr val="accent4"/>
              </a:solidFill>
            </a:endParaRPr>
          </a:p>
        </p:txBody>
      </p:sp>
      <p:pic>
        <p:nvPicPr>
          <p:cNvPr id="3" name="図 2">
            <a:extLst>
              <a:ext uri="{FF2B5EF4-FFF2-40B4-BE49-F238E27FC236}">
                <a16:creationId xmlns:a16="http://schemas.microsoft.com/office/drawing/2014/main" id="{A7752DBB-54CB-57B3-89DF-3D70CB76DDCD}"/>
              </a:ext>
            </a:extLst>
          </p:cNvPr>
          <p:cNvPicPr>
            <a:picLocks noChangeAspect="1"/>
          </p:cNvPicPr>
          <p:nvPr/>
        </p:nvPicPr>
        <p:blipFill>
          <a:blip r:embed="rId3"/>
          <a:stretch>
            <a:fillRect/>
          </a:stretch>
        </p:blipFill>
        <p:spPr>
          <a:xfrm>
            <a:off x="249024" y="1426627"/>
            <a:ext cx="7017268" cy="5294848"/>
          </a:xfrm>
          <a:prstGeom prst="rect">
            <a:avLst/>
          </a:prstGeom>
        </p:spPr>
      </p:pic>
      <p:sp>
        <p:nvSpPr>
          <p:cNvPr id="9" name="テキスト ボックス 8">
            <a:extLst>
              <a:ext uri="{FF2B5EF4-FFF2-40B4-BE49-F238E27FC236}">
                <a16:creationId xmlns:a16="http://schemas.microsoft.com/office/drawing/2014/main" id="{8ADFB4E2-ADE3-3488-1821-BC8496739BC8}"/>
              </a:ext>
            </a:extLst>
          </p:cNvPr>
          <p:cNvSpPr txBox="1"/>
          <p:nvPr/>
        </p:nvSpPr>
        <p:spPr>
          <a:xfrm>
            <a:off x="7266292" y="4837508"/>
            <a:ext cx="4794637" cy="1569660"/>
          </a:xfrm>
          <a:prstGeom prst="rect">
            <a:avLst/>
          </a:prstGeom>
          <a:noFill/>
          <a:ln w="69850" cmpd="thickThin">
            <a:solidFill>
              <a:schemeClr val="tx1"/>
            </a:solidFill>
          </a:ln>
        </p:spPr>
        <p:txBody>
          <a:bodyPr wrap="square" rtlCol="0">
            <a:spAutoFit/>
          </a:bodyPr>
          <a:lstStyle/>
          <a:p>
            <a:pPr marL="342900" indent="-342900">
              <a:buFont typeface="Arial" panose="020B0604020202020204" pitchFamily="34" charset="0"/>
              <a:buChar char="•"/>
            </a:pPr>
            <a:r>
              <a:rPr kumimoji="1" lang="ja-JP" altLang="en-US" sz="2400"/>
              <a:t>まず主要な指標に基づき管理方策を決定</a:t>
            </a:r>
            <a:endParaRPr kumimoji="1" lang="en-US" altLang="ja-JP" sz="2400"/>
          </a:p>
          <a:p>
            <a:pPr marL="342900" indent="-342900">
              <a:buFont typeface="Arial" panose="020B0604020202020204" pitchFamily="34" charset="0"/>
              <a:buChar char="•"/>
            </a:pPr>
            <a:r>
              <a:rPr lang="ja-JP" altLang="en-US" sz="2400"/>
              <a:t>その他の指標を段階的に評価し、漁獲量をさらに調整</a:t>
            </a:r>
            <a:endParaRPr kumimoji="1" lang="ja-JP" altLang="en-US" sz="2400"/>
          </a:p>
        </p:txBody>
      </p:sp>
      <p:sp>
        <p:nvSpPr>
          <p:cNvPr id="14" name="テキスト ボックス 13">
            <a:extLst>
              <a:ext uri="{FF2B5EF4-FFF2-40B4-BE49-F238E27FC236}">
                <a16:creationId xmlns:a16="http://schemas.microsoft.com/office/drawing/2014/main" id="{B65D25C0-DE9D-F5F6-8ADC-1BF7402C25DF}"/>
              </a:ext>
            </a:extLst>
          </p:cNvPr>
          <p:cNvSpPr txBox="1"/>
          <p:nvPr/>
        </p:nvSpPr>
        <p:spPr>
          <a:xfrm>
            <a:off x="4619958" y="6287071"/>
            <a:ext cx="2394073" cy="338554"/>
          </a:xfrm>
          <a:prstGeom prst="rect">
            <a:avLst/>
          </a:prstGeom>
          <a:solidFill>
            <a:schemeClr val="accent6">
              <a:lumMod val="20000"/>
              <a:lumOff val="80000"/>
            </a:schemeClr>
          </a:solidFill>
        </p:spPr>
        <p:txBody>
          <a:bodyPr wrap="square" rtlCol="0">
            <a:spAutoFit/>
          </a:bodyPr>
          <a:lstStyle/>
          <a:p>
            <a:r>
              <a:rPr kumimoji="1" lang="en-US" altLang="ja-JP" sz="1600"/>
              <a:t>Ref: Prince et al. (2011)</a:t>
            </a:r>
            <a:endParaRPr kumimoji="1" lang="ja-JP" altLang="en-US" sz="1600"/>
          </a:p>
        </p:txBody>
      </p:sp>
      <p:sp>
        <p:nvSpPr>
          <p:cNvPr id="7" name="吹き出し: 線 6">
            <a:extLst>
              <a:ext uri="{FF2B5EF4-FFF2-40B4-BE49-F238E27FC236}">
                <a16:creationId xmlns:a16="http://schemas.microsoft.com/office/drawing/2014/main" id="{7589A315-8A21-87F0-7A41-0C76EC62B63A}"/>
              </a:ext>
            </a:extLst>
          </p:cNvPr>
          <p:cNvSpPr/>
          <p:nvPr/>
        </p:nvSpPr>
        <p:spPr>
          <a:xfrm>
            <a:off x="6100340" y="1065673"/>
            <a:ext cx="5842636" cy="473853"/>
          </a:xfrm>
          <a:prstGeom prst="borderCallout1">
            <a:avLst>
              <a:gd name="adj1" fmla="val 39581"/>
              <a:gd name="adj2" fmla="val -3381"/>
              <a:gd name="adj3" fmla="val 83975"/>
              <a:gd name="adj4" fmla="val -14832"/>
            </a:avLst>
          </a:prstGeom>
          <a:solidFill>
            <a:schemeClr val="accent5">
              <a:lumMod val="20000"/>
              <a:lumOff val="80000"/>
            </a:schemeClr>
          </a:solidFill>
          <a:ln w="349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rgbClr val="FF0000"/>
                </a:solidFill>
              </a:rPr>
              <a:t>Indicator 1-1(CPUE prime)</a:t>
            </a:r>
            <a:r>
              <a:rPr kumimoji="1" lang="ja-JP" altLang="en-US" sz="1600">
                <a:solidFill>
                  <a:schemeClr val="tx1"/>
                </a:solidFill>
              </a:rPr>
              <a:t>とターゲットまでの傾きにより</a:t>
            </a:r>
            <a:endParaRPr kumimoji="1" lang="en-US" altLang="ja-JP" sz="1600">
              <a:solidFill>
                <a:schemeClr val="tx1"/>
              </a:solidFill>
            </a:endParaRPr>
          </a:p>
          <a:p>
            <a:pPr algn="ctr"/>
            <a:r>
              <a:rPr kumimoji="1" lang="ja-JP" altLang="en-US" sz="1600">
                <a:solidFill>
                  <a:schemeClr val="tx1"/>
                </a:solidFill>
              </a:rPr>
              <a:t>生物学的許容漁獲量を調整</a:t>
            </a:r>
            <a:endParaRPr kumimoji="1" lang="en-US" altLang="ja-JP" sz="1600">
              <a:solidFill>
                <a:schemeClr val="tx1"/>
              </a:solidFill>
            </a:endParaRPr>
          </a:p>
        </p:txBody>
      </p:sp>
      <p:sp>
        <p:nvSpPr>
          <p:cNvPr id="10" name="吹き出し: 線 9">
            <a:extLst>
              <a:ext uri="{FF2B5EF4-FFF2-40B4-BE49-F238E27FC236}">
                <a16:creationId xmlns:a16="http://schemas.microsoft.com/office/drawing/2014/main" id="{891625A4-06F8-D8E9-7931-976C1B1E6700}"/>
              </a:ext>
            </a:extLst>
          </p:cNvPr>
          <p:cNvSpPr/>
          <p:nvPr/>
        </p:nvSpPr>
        <p:spPr>
          <a:xfrm>
            <a:off x="6812280" y="3395943"/>
            <a:ext cx="5379720" cy="473853"/>
          </a:xfrm>
          <a:prstGeom prst="borderCallout1">
            <a:avLst>
              <a:gd name="adj1" fmla="val 54054"/>
              <a:gd name="adj2" fmla="val -1044"/>
              <a:gd name="adj3" fmla="val 34125"/>
              <a:gd name="adj4" fmla="val -9594"/>
            </a:avLst>
          </a:prstGeom>
          <a:solidFill>
            <a:schemeClr val="accent5">
              <a:lumMod val="20000"/>
              <a:lumOff val="80000"/>
            </a:schemeClr>
          </a:solidFill>
          <a:ln w="349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rgbClr val="FF0000"/>
                </a:solidFill>
              </a:rPr>
              <a:t>Indicator 1-2</a:t>
            </a:r>
            <a:r>
              <a:rPr kumimoji="1" lang="ja-JP" altLang="en-US" sz="1600">
                <a:solidFill>
                  <a:srgbClr val="FF0000"/>
                </a:solidFill>
              </a:rPr>
              <a:t>　</a:t>
            </a:r>
            <a:r>
              <a:rPr kumimoji="1" lang="en-US" altLang="ja-JP" sz="1600">
                <a:solidFill>
                  <a:schemeClr val="tx1"/>
                </a:solidFill>
              </a:rPr>
              <a:t>(CPUE old)</a:t>
            </a:r>
            <a:r>
              <a:rPr kumimoji="1" lang="ja-JP" altLang="en-US" sz="1600">
                <a:solidFill>
                  <a:schemeClr val="tx1"/>
                </a:solidFill>
              </a:rPr>
              <a:t>や</a:t>
            </a:r>
            <a:r>
              <a:rPr kumimoji="1" lang="en-US" altLang="ja-JP" sz="1600">
                <a:solidFill>
                  <a:srgbClr val="FF0000"/>
                </a:solidFill>
              </a:rPr>
              <a:t>Indicator2</a:t>
            </a:r>
            <a:r>
              <a:rPr kumimoji="1" lang="ja-JP" altLang="en-US" sz="1600">
                <a:solidFill>
                  <a:schemeClr val="tx1"/>
                </a:solidFill>
              </a:rPr>
              <a:t>を</a:t>
            </a:r>
            <a:r>
              <a:rPr kumimoji="1" lang="en-US" altLang="ja-JP" sz="1600">
                <a:solidFill>
                  <a:schemeClr val="tx1"/>
                </a:solidFill>
              </a:rPr>
              <a:t>SPR40</a:t>
            </a:r>
            <a:r>
              <a:rPr kumimoji="1" lang="ja-JP" altLang="en-US" sz="1600">
                <a:solidFill>
                  <a:schemeClr val="tx1"/>
                </a:solidFill>
              </a:rPr>
              <a:t>％と比較</a:t>
            </a:r>
            <a:endParaRPr kumimoji="1" lang="en-US" altLang="ja-JP" sz="1600">
              <a:solidFill>
                <a:schemeClr val="tx1"/>
              </a:solidFill>
            </a:endParaRPr>
          </a:p>
        </p:txBody>
      </p:sp>
      <p:sp>
        <p:nvSpPr>
          <p:cNvPr id="11" name="吹き出し: 線 10">
            <a:extLst>
              <a:ext uri="{FF2B5EF4-FFF2-40B4-BE49-F238E27FC236}">
                <a16:creationId xmlns:a16="http://schemas.microsoft.com/office/drawing/2014/main" id="{22E3F7BC-7735-39BE-869D-6C05631295D0}"/>
              </a:ext>
            </a:extLst>
          </p:cNvPr>
          <p:cNvSpPr/>
          <p:nvPr/>
        </p:nvSpPr>
        <p:spPr>
          <a:xfrm>
            <a:off x="6926580" y="4049348"/>
            <a:ext cx="5265418" cy="473853"/>
          </a:xfrm>
          <a:prstGeom prst="borderCallout1">
            <a:avLst>
              <a:gd name="adj1" fmla="val 39581"/>
              <a:gd name="adj2" fmla="val -3381"/>
              <a:gd name="adj3" fmla="val 142795"/>
              <a:gd name="adj4" fmla="val -93475"/>
            </a:avLst>
          </a:prstGeom>
          <a:solidFill>
            <a:schemeClr val="accent5">
              <a:lumMod val="20000"/>
              <a:lumOff val="80000"/>
            </a:schemeClr>
          </a:solidFill>
          <a:ln w="349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rgbClr val="FF0000"/>
                </a:solidFill>
              </a:rPr>
              <a:t>Indicator 1-3</a:t>
            </a:r>
            <a:r>
              <a:rPr kumimoji="1" lang="ja-JP" altLang="en-US" sz="1600">
                <a:solidFill>
                  <a:srgbClr val="FF0000"/>
                </a:solidFill>
              </a:rPr>
              <a:t>　</a:t>
            </a:r>
            <a:r>
              <a:rPr kumimoji="1" lang="en-US" altLang="ja-JP" sz="1600">
                <a:solidFill>
                  <a:schemeClr val="tx1"/>
                </a:solidFill>
              </a:rPr>
              <a:t>(CPUE recruits)</a:t>
            </a:r>
            <a:r>
              <a:rPr kumimoji="1" lang="ja-JP" altLang="en-US" sz="1600">
                <a:solidFill>
                  <a:schemeClr val="tx1"/>
                </a:solidFill>
              </a:rPr>
              <a:t>のトレンドをみてさらに漁獲量を調整</a:t>
            </a:r>
            <a:endParaRPr kumimoji="1" lang="en-US" altLang="ja-JP" sz="1600">
              <a:solidFill>
                <a:schemeClr val="tx1"/>
              </a:solidFill>
            </a:endParaRPr>
          </a:p>
        </p:txBody>
      </p:sp>
      <p:sp>
        <p:nvSpPr>
          <p:cNvPr id="13" name="吹き出し: 線 12">
            <a:extLst>
              <a:ext uri="{FF2B5EF4-FFF2-40B4-BE49-F238E27FC236}">
                <a16:creationId xmlns:a16="http://schemas.microsoft.com/office/drawing/2014/main" id="{8F0B97E3-889E-2081-D283-C474A63E9E54}"/>
              </a:ext>
            </a:extLst>
          </p:cNvPr>
          <p:cNvSpPr/>
          <p:nvPr/>
        </p:nvSpPr>
        <p:spPr>
          <a:xfrm>
            <a:off x="2609570" y="3698306"/>
            <a:ext cx="1603782" cy="473853"/>
          </a:xfrm>
          <a:prstGeom prst="borderCallout1">
            <a:avLst>
              <a:gd name="adj1" fmla="val 44405"/>
              <a:gd name="adj2" fmla="val 102810"/>
              <a:gd name="adj3" fmla="val -10901"/>
              <a:gd name="adj4" fmla="val 274312"/>
            </a:avLst>
          </a:prstGeom>
          <a:solidFill>
            <a:schemeClr val="accent4">
              <a:lumMod val="20000"/>
              <a:lumOff val="80000"/>
            </a:schemeClr>
          </a:solidFill>
          <a:ln w="3492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chemeClr val="tx1"/>
                </a:solidFill>
              </a:rPr>
              <a:t>Indicator 2</a:t>
            </a:r>
          </a:p>
          <a:p>
            <a:pPr algn="ctr"/>
            <a:r>
              <a:rPr kumimoji="1" lang="en-US" altLang="ja-JP" sz="1600">
                <a:solidFill>
                  <a:schemeClr val="tx1"/>
                </a:solidFill>
              </a:rPr>
              <a:t>(proportion old)</a:t>
            </a:r>
          </a:p>
        </p:txBody>
      </p:sp>
      <p:sp>
        <p:nvSpPr>
          <p:cNvPr id="4" name="スライド番号プレースホルダー 1">
            <a:extLst>
              <a:ext uri="{FF2B5EF4-FFF2-40B4-BE49-F238E27FC236}">
                <a16:creationId xmlns:a16="http://schemas.microsoft.com/office/drawing/2014/main" id="{07016C62-575C-ECD0-4D30-34E0CB04E5FC}"/>
              </a:ext>
            </a:extLst>
          </p:cNvPr>
          <p:cNvSpPr>
            <a:spLocks noGrp="1"/>
          </p:cNvSpPr>
          <p:nvPr>
            <p:ph type="sldNum" sz="quarter" idx="12"/>
          </p:nvPr>
        </p:nvSpPr>
        <p:spPr>
          <a:xfrm>
            <a:off x="9448798" y="0"/>
            <a:ext cx="2743200" cy="365125"/>
          </a:xfrm>
        </p:spPr>
        <p:txBody>
          <a:bodyPr/>
          <a:lstStyle/>
          <a:p>
            <a:fld id="{351A2872-7262-4A1E-BC37-8B76FEC2D6E6}" type="slidenum">
              <a:rPr kumimoji="1" lang="ja-JP" altLang="en-US" sz="3200" smtClean="0"/>
              <a:t>85</a:t>
            </a:fld>
            <a:endParaRPr kumimoji="1" lang="ja-JP" altLang="en-US" sz="3200"/>
          </a:p>
        </p:txBody>
      </p:sp>
      <p:sp>
        <p:nvSpPr>
          <p:cNvPr id="5" name="日付プレースホルダー 4">
            <a:extLst>
              <a:ext uri="{FF2B5EF4-FFF2-40B4-BE49-F238E27FC236}">
                <a16:creationId xmlns:a16="http://schemas.microsoft.com/office/drawing/2014/main" id="{2D34B57C-4815-83A1-D2FE-4907FB072C99}"/>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CDFF3DCD-CB79-A671-15BD-257327D1D154}"/>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69305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0" grpId="0" animBg="1"/>
      <p:bldP spid="11"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0DF72-FACD-DCC8-15F3-974A502184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C2107B-E041-187D-7B8C-23660B5803AE}"/>
              </a:ext>
            </a:extLst>
          </p:cNvPr>
          <p:cNvSpPr>
            <a:spLocks noGrp="1"/>
          </p:cNvSpPr>
          <p:nvPr>
            <p:ph type="title"/>
          </p:nvPr>
        </p:nvSpPr>
        <p:spPr>
          <a:xfrm>
            <a:off x="4038600" y="3792220"/>
            <a:ext cx="11045457" cy="1015409"/>
          </a:xfrm>
        </p:spPr>
        <p:txBody>
          <a:bodyPr>
            <a:normAutofit/>
          </a:bodyPr>
          <a:lstStyle/>
          <a:p>
            <a:r>
              <a:rPr lang="en-US" altLang="ja-JP"/>
              <a:t>h. </a:t>
            </a:r>
            <a:r>
              <a:rPr lang="ja-JP" altLang="en-US"/>
              <a:t>静的な管理</a:t>
            </a:r>
            <a:endParaRPr kumimoji="1" lang="ja-JP" altLang="en-US"/>
          </a:p>
        </p:txBody>
      </p:sp>
      <p:sp>
        <p:nvSpPr>
          <p:cNvPr id="3" name="コンテンツ プレースホルダー 2">
            <a:extLst>
              <a:ext uri="{FF2B5EF4-FFF2-40B4-BE49-F238E27FC236}">
                <a16:creationId xmlns:a16="http://schemas.microsoft.com/office/drawing/2014/main" id="{6ED8F8A1-F139-81D1-7A25-C04059594B69}"/>
              </a:ext>
            </a:extLst>
          </p:cNvPr>
          <p:cNvSpPr>
            <a:spLocks noGrp="1"/>
          </p:cNvSpPr>
          <p:nvPr>
            <p:ph idx="1"/>
          </p:nvPr>
        </p:nvSpPr>
        <p:spPr>
          <a:xfrm>
            <a:off x="913445" y="4746428"/>
            <a:ext cx="10692400" cy="1376609"/>
          </a:xfrm>
        </p:spPr>
        <p:txBody>
          <a:bodyPr>
            <a:normAutofit/>
          </a:bodyPr>
          <a:lstStyle/>
          <a:p>
            <a:pPr marL="0" indent="0">
              <a:buNone/>
            </a:pPr>
            <a:r>
              <a:rPr kumimoji="1" lang="ja-JP" altLang="en-US" sz="3200"/>
              <a:t>管理のスタート地点として、</a:t>
            </a:r>
            <a:r>
              <a:rPr kumimoji="1" lang="ja-JP" altLang="en-US" sz="3200">
                <a:solidFill>
                  <a:srgbClr val="C00000"/>
                </a:solidFill>
              </a:rPr>
              <a:t>静的な管理措置</a:t>
            </a:r>
            <a:r>
              <a:rPr kumimoji="1" lang="ja-JP" altLang="en-US" sz="3200"/>
              <a:t>の導入</a:t>
            </a:r>
            <a:r>
              <a:rPr lang="ja-JP" altLang="en-US" sz="3200"/>
              <a:t>を考慮</a:t>
            </a:r>
            <a:endParaRPr kumimoji="1" lang="en-US" altLang="ja-JP" sz="3200"/>
          </a:p>
        </p:txBody>
      </p:sp>
      <p:sp>
        <p:nvSpPr>
          <p:cNvPr id="5" name="フッター プレースホルダー 4">
            <a:extLst>
              <a:ext uri="{FF2B5EF4-FFF2-40B4-BE49-F238E27FC236}">
                <a16:creationId xmlns:a16="http://schemas.microsoft.com/office/drawing/2014/main" id="{735D16E6-E432-EDF9-67D0-CD9B6B4D57A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C9684F7E-BC72-9E4E-CF2F-695E96E1970F}"/>
              </a:ext>
            </a:extLst>
          </p:cNvPr>
          <p:cNvSpPr>
            <a:spLocks noGrp="1"/>
          </p:cNvSpPr>
          <p:nvPr>
            <p:ph type="sldNum" sz="quarter" idx="12"/>
          </p:nvPr>
        </p:nvSpPr>
        <p:spPr/>
        <p:txBody>
          <a:bodyPr/>
          <a:lstStyle/>
          <a:p>
            <a:fld id="{14D38122-961F-4F0C-854D-A6C1F17C39D1}"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54BD353A-5AB2-CECE-D51F-6C4852D28C83}"/>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吹き出し: 角を丸めた四角形 8">
            <a:extLst>
              <a:ext uri="{FF2B5EF4-FFF2-40B4-BE49-F238E27FC236}">
                <a16:creationId xmlns:a16="http://schemas.microsoft.com/office/drawing/2014/main" id="{68A280D0-3892-A365-BC7C-65D37A46DA15}"/>
              </a:ext>
            </a:extLst>
          </p:cNvPr>
          <p:cNvSpPr/>
          <p:nvPr/>
        </p:nvSpPr>
        <p:spPr>
          <a:xfrm>
            <a:off x="4149492" y="1783711"/>
            <a:ext cx="4220307" cy="1015409"/>
          </a:xfrm>
          <a:prstGeom prst="wedgeRoundRectCallout">
            <a:avLst>
              <a:gd name="adj1" fmla="val -46019"/>
              <a:gd name="adj2" fmla="val -11140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データやリソースの不足程度が多いほど</a:t>
            </a:r>
          </a:p>
        </p:txBody>
      </p:sp>
      <p:pic>
        <p:nvPicPr>
          <p:cNvPr id="11" name="グラフィックス 10" descr="線矢印: 時計回りの曲線 単色塗りつぶし">
            <a:extLst>
              <a:ext uri="{FF2B5EF4-FFF2-40B4-BE49-F238E27FC236}">
                <a16:creationId xmlns:a16="http://schemas.microsoft.com/office/drawing/2014/main" id="{10B3F4D9-488C-D282-2F40-0F7C5E2992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373871" y="3096919"/>
            <a:ext cx="914400" cy="914400"/>
          </a:xfrm>
          <a:prstGeom prst="rect">
            <a:avLst/>
          </a:prstGeom>
        </p:spPr>
      </p:pic>
      <p:sp>
        <p:nvSpPr>
          <p:cNvPr id="12" name="テキスト ボックス 11">
            <a:extLst>
              <a:ext uri="{FF2B5EF4-FFF2-40B4-BE49-F238E27FC236}">
                <a16:creationId xmlns:a16="http://schemas.microsoft.com/office/drawing/2014/main" id="{BA25A5BA-BCE1-BB09-7F88-E6BA5189CF75}"/>
              </a:ext>
            </a:extLst>
          </p:cNvPr>
          <p:cNvSpPr txBox="1"/>
          <p:nvPr/>
        </p:nvSpPr>
        <p:spPr>
          <a:xfrm>
            <a:off x="571090" y="649780"/>
            <a:ext cx="6797054" cy="523220"/>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max(avg(Data), avg(Resource))</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91388756"/>
      </p:ext>
    </p:extLst>
  </p:cSld>
  <p:clrMapOvr>
    <a:masterClrMapping/>
  </p:clrMapOvr>
</p:sld>
</file>

<file path=ppt/theme/theme1.xml><?xml version="1.0" encoding="utf-8"?>
<a:theme xmlns:a="http://schemas.openxmlformats.org/drawingml/2006/main" name="Office テーマ">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dirty="0">
            <a:latin typeface="BIZ UDPゴシック" panose="020B0400000000000000" pitchFamily="50" charset="-128"/>
            <a:ea typeface="BIZ UDPゴシック" panose="020B0400000000000000" pitchFamily="50" charset="-128"/>
          </a:defRPr>
        </a:defPPr>
      </a:lstStyle>
    </a:txDef>
  </a:objectDefaults>
  <a:extraClrSchemeLst/>
  <a:extLst>
    <a:ext uri="{05A4C25C-085E-4340-85A3-A5531E510DB2}">
      <thm15:themeFamily xmlns:thm15="http://schemas.microsoft.com/office/thememl/2012/main" name="プレゼンテーション2" id="{41194B20-187C-4BA4-A97B-D8D1539660A4}" vid="{9E1F12B5-253E-4670-A775-6B84EC8C29A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1B834A738C8B1C40A024E5288BC49878" ma:contentTypeVersion="4" ma:contentTypeDescription="新しいドキュメントを作成します。" ma:contentTypeScope="" ma:versionID="f69ab1fe66aff0d55d2752b906026fd8">
  <xsd:schema xmlns:xsd="http://www.w3.org/2001/XMLSchema" xmlns:xs="http://www.w3.org/2001/XMLSchema" xmlns:p="http://schemas.microsoft.com/office/2006/metadata/properties" xmlns:ns2="f2701940-9684-4f5e-8fe6-9a4c47cfb5de" targetNamespace="http://schemas.microsoft.com/office/2006/metadata/properties" ma:root="true" ma:fieldsID="c2a62b3c9cfe0ef7be6a94fa5c506abf" ns2:_="">
    <xsd:import namespace="f2701940-9684-4f5e-8fe6-9a4c47cfb5d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701940-9684-4f5e-8fe6-9a4c47cfb5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531772-A46D-4541-89DE-BFFEE2216DA2}"/>
</file>

<file path=customXml/itemProps2.xml><?xml version="1.0" encoding="utf-8"?>
<ds:datastoreItem xmlns:ds="http://schemas.openxmlformats.org/officeDocument/2006/customXml" ds:itemID="{BF709A0D-C513-42F4-AC93-8F1DD6C3AD91}"/>
</file>

<file path=customXml/itemProps3.xml><?xml version="1.0" encoding="utf-8"?>
<ds:datastoreItem xmlns:ds="http://schemas.openxmlformats.org/officeDocument/2006/customXml" ds:itemID="{5B8A051E-2471-4D29-BA12-78050DEA3147}"/>
</file>

<file path=docProps/app.xml><?xml version="1.0" encoding="utf-8"?>
<Properties xmlns="http://schemas.openxmlformats.org/officeDocument/2006/extended-properties" xmlns:vt="http://schemas.openxmlformats.org/officeDocument/2006/docPropsVTypes">
  <Template>テンプレート</Template>
  <TotalTime>0</TotalTime>
  <Words>8467</Words>
  <Application>Microsoft Office PowerPoint</Application>
  <PresentationFormat>ワイド画面</PresentationFormat>
  <Paragraphs>989</Paragraphs>
  <Slides>85</Slides>
  <Notes>25</Notes>
  <HiddenSlides>11</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85</vt:i4>
      </vt:variant>
    </vt:vector>
  </HeadingPairs>
  <TitlesOfParts>
    <vt:vector size="96" baseType="lpstr">
      <vt:lpstr>BIZ UDPゴシック</vt:lpstr>
      <vt:lpstr>HGP創英ﾌﾟﾚｾﾞﾝｽEB</vt:lpstr>
      <vt:lpstr>UD Digi Kyokasho NK-B</vt:lpstr>
      <vt:lpstr>UD デジタル 教科書体 N-R</vt:lpstr>
      <vt:lpstr>ヒラギノ角ゴ ProN W3</vt:lpstr>
      <vt:lpstr>游ゴシック</vt:lpstr>
      <vt:lpstr>Arial</vt:lpstr>
      <vt:lpstr>Cambria Math</vt:lpstr>
      <vt:lpstr>Gill Sans MT</vt:lpstr>
      <vt:lpstr>Wingdings</vt:lpstr>
      <vt:lpstr>Office テーマ</vt:lpstr>
      <vt:lpstr>６. どんなときにどんな対処法が               必要か？</vt:lpstr>
      <vt:lpstr>Cope et al (2023)：１０の指針</vt:lpstr>
      <vt:lpstr>a. データトレーニング</vt:lpstr>
      <vt:lpstr>b. データの改善</vt:lpstr>
      <vt:lpstr>c. ローカルな知見</vt:lpstr>
      <vt:lpstr>d. 解析トレーニング</vt:lpstr>
      <vt:lpstr>d. 単純なモデル</vt:lpstr>
      <vt:lpstr>e. 複雑なモデル/g. モデルの改善</vt:lpstr>
      <vt:lpstr>h. 静的な管理</vt:lpstr>
      <vt:lpstr>g. 動的な管理</vt:lpstr>
      <vt:lpstr>h. ガバナンスの改善</vt:lpstr>
      <vt:lpstr>個々の指針の詳細</vt:lpstr>
      <vt:lpstr>a. データトレーニング　</vt:lpstr>
      <vt:lpstr>オープンデータ：漁獲量</vt:lpstr>
      <vt:lpstr>オープンデータ：努力量</vt:lpstr>
      <vt:lpstr>オープンデータ：努力量</vt:lpstr>
      <vt:lpstr>PowerPoint プレゼンテーション</vt:lpstr>
      <vt:lpstr>a. データトレーニング</vt:lpstr>
      <vt:lpstr>縦型（整然, tidy）データと   横型（非整然, non-tidy）データ</vt:lpstr>
      <vt:lpstr>縦型（整然, tidy）データと   横型（非整然, non-tidy）データ</vt:lpstr>
      <vt:lpstr>縦型（整然）データのメリット</vt:lpstr>
      <vt:lpstr>データベースの階層構造</vt:lpstr>
      <vt:lpstr>データベースの階層構造</vt:lpstr>
      <vt:lpstr>データベースの階層構造</vt:lpstr>
      <vt:lpstr>b. データの改善</vt:lpstr>
      <vt:lpstr>PowerPoint プレゼンテーション</vt:lpstr>
      <vt:lpstr>c. ローカルな知見</vt:lpstr>
      <vt:lpstr>理想的な資源評価　　</vt:lpstr>
      <vt:lpstr>理想的な資源評価　　　　　　データプアな資源評価</vt:lpstr>
      <vt:lpstr>メタ解析（経験式）とは？</vt:lpstr>
      <vt:lpstr>水産資源解析で有名な例(個体レベル）</vt:lpstr>
      <vt:lpstr>Natural mortality estimator (自然死亡率計算アプリ)</vt:lpstr>
      <vt:lpstr>水産資源解析で有名な例(個体群レベル）</vt:lpstr>
      <vt:lpstr>FishLife： 個体レベルのパラメータと個体群レベルのパラメータの関係を推定</vt:lpstr>
      <vt:lpstr>PowerPoint プレゼンテーション</vt:lpstr>
      <vt:lpstr>c. ローカルな知見</vt:lpstr>
      <vt:lpstr>d. 解析トレーニング</vt:lpstr>
      <vt:lpstr>PowerPoint プレゼンテーション</vt:lpstr>
      <vt:lpstr>PowerPoint プレゼンテーション</vt:lpstr>
      <vt:lpstr>https://noaa-fisheries-integrated-toolbox.github.io/</vt:lpstr>
      <vt:lpstr>d. 単純なモデル</vt:lpstr>
      <vt:lpstr>データ不足手法選択の際の決定木</vt:lpstr>
      <vt:lpstr>1. リスク（脆弱性）評価手法</vt:lpstr>
      <vt:lpstr>1．リスク（脆弱性）評価手法</vt:lpstr>
      <vt:lpstr>PSAを用いている例</vt:lpstr>
      <vt:lpstr>2．単一指標および複数指標ベースの手法</vt:lpstr>
      <vt:lpstr>単一指標ベースの手法</vt:lpstr>
      <vt:lpstr>複数指標ベース：“Traffic lights”を用いた管理方策例：セントローレンス湾のズワイガニ</vt:lpstr>
      <vt:lpstr>3．体長または年齢ベースの手法</vt:lpstr>
      <vt:lpstr>体長ベースの手法</vt:lpstr>
      <vt:lpstr>体長ベースモデルの比較研究</vt:lpstr>
      <vt:lpstr>漁獲量ベースの手法</vt:lpstr>
      <vt:lpstr>漁獲量ベース</vt:lpstr>
      <vt:lpstr>参考：SS-DL tool</vt:lpstr>
      <vt:lpstr>Data-pooｒ method 適用時の悩み</vt:lpstr>
      <vt:lpstr>Data-pooｒ method適用時のポイント①</vt:lpstr>
      <vt:lpstr>Data-pooｒ method適用時のポイント②</vt:lpstr>
      <vt:lpstr>Data-pooｒ method適用時のポイント③</vt:lpstr>
      <vt:lpstr>e. 複雑なモデル/g. モデルの改善</vt:lpstr>
      <vt:lpstr>プロダクションモデル</vt:lpstr>
      <vt:lpstr>VPA</vt:lpstr>
      <vt:lpstr>Tuning VPA</vt:lpstr>
      <vt:lpstr>SAM</vt:lpstr>
      <vt:lpstr>SS</vt:lpstr>
      <vt:lpstr>h. 静的な管理</vt:lpstr>
      <vt:lpstr>g. 動的な管理</vt:lpstr>
      <vt:lpstr>動的管理</vt:lpstr>
      <vt:lpstr>h. ガバナンスの改善</vt:lpstr>
      <vt:lpstr>おまけ：より高度な選択ツール：FishPath tool</vt:lpstr>
      <vt:lpstr>PowerPoint プレゼンテーション</vt:lpstr>
      <vt:lpstr>[資源評価]</vt:lpstr>
      <vt:lpstr>[データ]</vt:lpstr>
      <vt:lpstr>＜その他＞ このワークショップ（Cope 2023）で取り上げていない指針（どんな場合でも大事な点）</vt:lpstr>
      <vt:lpstr>最後に：アンケートへのご回答お願いします</vt:lpstr>
      <vt:lpstr>体長ベースの手法１（LBI）</vt:lpstr>
      <vt:lpstr>LBIsの性能を評価 (Kell et al. 2022)</vt:lpstr>
      <vt:lpstr>PowerPoint プレゼンテーション</vt:lpstr>
      <vt:lpstr>CMSY とその問題点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AMSY(Abundance Maximum Sustainable Yield)</vt:lpstr>
      <vt:lpstr>複数指標ベース：階層的決定木を用いた単純な管理方策 （豪州の延縄漁業対象種）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自己紹介・組織紹介</dc:title>
  <dc:creator>市野川　桃子</dc:creator>
  <cp:lastModifiedBy>ICHINOKAWA Momoko</cp:lastModifiedBy>
  <cp:revision>1</cp:revision>
  <dcterms:created xsi:type="dcterms:W3CDTF">2022-11-07T01:38:07Z</dcterms:created>
  <dcterms:modified xsi:type="dcterms:W3CDTF">2024-12-11T03:11:14Z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0x0101001B834A738C8B1C40A024E5288BC49878</vt:lpwstr>
  </property>
</Properties>
</file>